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6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7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8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9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10.xml" ContentType="application/vnd.openxmlformats-officedocument.theme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7FFFF927_104E832F.xml" ContentType="application/vnd.ms-powerpoint.comments+xml"/>
  <Override PartName="/ppt/notesSlides/notesSlide5.xml" ContentType="application/vnd.openxmlformats-officedocument.presentationml.notesSlide+xml"/>
  <Override PartName="/ppt/comments/modernComment_7FFFF92C_5C7940A9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7FFFF92B_CF99FFF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7FFFF993_C7173F6A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6" r:id="rId5"/>
    <p:sldMasterId id="2147483697" r:id="rId6"/>
    <p:sldMasterId id="2147483699" r:id="rId7"/>
    <p:sldMasterId id="2147483719" r:id="rId8"/>
    <p:sldMasterId id="2147483750" r:id="rId9"/>
    <p:sldMasterId id="2147483766" r:id="rId10"/>
    <p:sldMasterId id="2147483783" r:id="rId11"/>
    <p:sldMasterId id="2147483801" r:id="rId12"/>
    <p:sldMasterId id="2147483815" r:id="rId13"/>
    <p:sldMasterId id="2147483834" r:id="rId14"/>
  </p:sldMasterIdLst>
  <p:notesMasterIdLst>
    <p:notesMasterId r:id="rId30"/>
  </p:notesMasterIdLst>
  <p:sldIdLst>
    <p:sldId id="2147326867" r:id="rId15"/>
    <p:sldId id="2076137815" r:id="rId16"/>
    <p:sldId id="2147326868" r:id="rId17"/>
    <p:sldId id="2147482005" r:id="rId18"/>
    <p:sldId id="2147481897" r:id="rId19"/>
    <p:sldId id="2147481895" r:id="rId20"/>
    <p:sldId id="2147481900" r:id="rId21"/>
    <p:sldId id="2147481921" r:id="rId22"/>
    <p:sldId id="2147481922" r:id="rId23"/>
    <p:sldId id="2147326905" r:id="rId24"/>
    <p:sldId id="2147481899" r:id="rId25"/>
    <p:sldId id="2147482004" r:id="rId26"/>
    <p:sldId id="2147326877" r:id="rId27"/>
    <p:sldId id="294" r:id="rId28"/>
    <p:sldId id="2147482003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9FBD16B4-B0B3-49E6-898A-96AB410B8237}">
          <p14:sldIdLst>
            <p14:sldId id="2147326867"/>
            <p14:sldId id="2076137815"/>
            <p14:sldId id="2147326868"/>
            <p14:sldId id="2147482005"/>
            <p14:sldId id="2147481897"/>
            <p14:sldId id="2147481895"/>
            <p14:sldId id="2147481900"/>
            <p14:sldId id="2147481921"/>
            <p14:sldId id="2147481922"/>
            <p14:sldId id="2147326905"/>
            <p14:sldId id="2147481899"/>
            <p14:sldId id="2147482004"/>
            <p14:sldId id="2147326877"/>
            <p14:sldId id="294"/>
          </p14:sldIdLst>
        </p14:section>
        <p14:section name="Annexes" id="{CE81C34C-A406-4A5C-BF78-E24EAF5DFD22}">
          <p14:sldIdLst>
            <p14:sldId id="21474820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8CF7F04-D5C4-386F-1F1F-0B3D1FDD1B93}" name="DESMONS Didier" initials="DD" userId="S::didier.desmons@vinci-construction.com::84f10dbb-2a92-4951-b7c0-5a45b7f87919" providerId="AD"/>
  <p188:author id="{59FAA70B-65FD-3D72-E8B4-2C7FA47F2F3F}" name="Stéphanie Chatagner" initials="SC" userId="S::stephanie.chatagner@avanade.com::43a90851-419b-46ca-ab03-9ac21f8b019f" providerId="AD"/>
  <p188:author id="{19B4276E-A2C6-C52D-41DA-4F4554A5A10D}" name="CHATAGNER Stephanie (Externe)" initials="SC" userId="S::stephanie.chatagner-ext@vc-partner.net::6bce638a-ff22-4fdc-bdcc-a3ede131b393" providerId="AD"/>
  <p188:author id="{1ED63474-F6C4-033E-C8FC-AD97D1F939E0}" name="BRET Pierre" initials="BP" userId="S::pierre.bret@vinci-construction.com::3c262e90-eaeb-4858-8462-9ff6f0ba68c6" providerId="AD"/>
  <p188:author id="{CE1DF8BF-5B4D-6A9C-FF4E-4245DFC63A0E}" name="VANEENOGE Camille" initials="VC" userId="VANEENOGE Camille" providerId="None"/>
  <p188:author id="{BCBD2DC4-7336-ABE4-044B-53877AF61DFE}" name="VERMONT Olivier" initials="VO" userId="S::olivier.vermont@vinci-construction.com::634f67f3-c7f5-4fef-a3da-f29c37e9e44b" providerId="AD"/>
  <p188:author id="{F27054D2-5526-DE38-2589-91083FD1A3B9}" name="COIGNET Alexis" initials="CA" userId="S::alexis.coignet@vinci-construction.com::76ea5e1a-bc88-4802-bf9d-ac1355beb253" providerId="AD"/>
  <p188:author id="{081847EF-17AB-4F4C-895E-4ECF3FDBCD94}" name="VANEENOGE Camille" initials="VC" userId="S::camille.vaneenoge@vinci-construction.com::6e7f4196-225c-4d88-a65f-4b95462c5fb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D7D6"/>
    <a:srgbClr val="D0CECE"/>
    <a:srgbClr val="00B0AD"/>
    <a:srgbClr val="00376F"/>
    <a:srgbClr val="003A76"/>
    <a:srgbClr val="7DD7D5"/>
    <a:srgbClr val="004489"/>
    <a:srgbClr val="F46F71"/>
    <a:srgbClr val="4BA3C3"/>
    <a:srgbClr val="39B8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939418-3357-4DB5-B29A-82D69ABFFBBD}" v="10" dt="2025-01-31T18:31:18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27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21" Type="http://schemas.openxmlformats.org/officeDocument/2006/relationships/slide" Target="slides/slide7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0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IGNET Alexis" userId="76ea5e1a-bc88-4802-bf9d-ac1355beb253" providerId="ADAL" clId="{97AFF72A-0D02-453C-BF50-01724CC1F486}"/>
    <pc:docChg chg="undo custSel addSld delSld modSld modMainMaster modSection">
      <pc:chgData name="COIGNET Alexis" userId="76ea5e1a-bc88-4802-bf9d-ac1355beb253" providerId="ADAL" clId="{97AFF72A-0D02-453C-BF50-01724CC1F486}" dt="2025-01-14T10:23:16.293" v="15" actId="207"/>
      <pc:docMkLst>
        <pc:docMk/>
      </pc:docMkLst>
      <pc:sldChg chg="add">
        <pc:chgData name="COIGNET Alexis" userId="76ea5e1a-bc88-4802-bf9d-ac1355beb253" providerId="ADAL" clId="{97AFF72A-0D02-453C-BF50-01724CC1F486}" dt="2025-01-13T17:41:34.084" v="3"/>
        <pc:sldMkLst>
          <pc:docMk/>
          <pc:sldMk cId="1920374675" sldId="294"/>
        </pc:sldMkLst>
      </pc:sldChg>
      <pc:sldChg chg="modSp">
        <pc:chgData name="COIGNET Alexis" userId="76ea5e1a-bc88-4802-bf9d-ac1355beb253" providerId="ADAL" clId="{97AFF72A-0D02-453C-BF50-01724CC1F486}" dt="2025-01-13T17:40:26.710" v="0"/>
        <pc:sldMkLst>
          <pc:docMk/>
          <pc:sldMk cId="339836751" sldId="441"/>
        </pc:sldMkLst>
      </pc:sldChg>
      <pc:sldChg chg="modSp">
        <pc:chgData name="COIGNET Alexis" userId="76ea5e1a-bc88-4802-bf9d-ac1355beb253" providerId="ADAL" clId="{97AFF72A-0D02-453C-BF50-01724CC1F486}" dt="2025-01-13T17:40:26.710" v="0"/>
        <pc:sldMkLst>
          <pc:docMk/>
          <pc:sldMk cId="2631057792" sldId="2076137815"/>
        </pc:sldMkLst>
        <pc:spChg chg="mod">
          <ac:chgData name="COIGNET Alexis" userId="76ea5e1a-bc88-4802-bf9d-ac1355beb253" providerId="ADAL" clId="{97AFF72A-0D02-453C-BF50-01724CC1F486}" dt="2025-01-13T17:40:26.710" v="0"/>
          <ac:spMkLst>
            <pc:docMk/>
            <pc:sldMk cId="2631057792" sldId="2076137815"/>
            <ac:spMk id="2" creationId="{5429DCDD-E622-EBA4-7187-88CC99EBA662}"/>
          </ac:spMkLst>
        </pc:spChg>
        <pc:spChg chg="mod">
          <ac:chgData name="COIGNET Alexis" userId="76ea5e1a-bc88-4802-bf9d-ac1355beb253" providerId="ADAL" clId="{97AFF72A-0D02-453C-BF50-01724CC1F486}" dt="2025-01-13T17:40:26.710" v="0"/>
          <ac:spMkLst>
            <pc:docMk/>
            <pc:sldMk cId="2631057792" sldId="2076137815"/>
            <ac:spMk id="6" creationId="{0F30C905-F9CD-5453-D7C0-414286216252}"/>
          </ac:spMkLst>
        </pc:spChg>
        <pc:graphicFrameChg chg="mod">
          <ac:chgData name="COIGNET Alexis" userId="76ea5e1a-bc88-4802-bf9d-ac1355beb253" providerId="ADAL" clId="{97AFF72A-0D02-453C-BF50-01724CC1F486}" dt="2025-01-13T17:40:26.710" v="0"/>
          <ac:graphicFrameMkLst>
            <pc:docMk/>
            <pc:sldMk cId="2631057792" sldId="2076137815"/>
            <ac:graphicFrameMk id="4" creationId="{9C0314AD-E1AA-43B1-9739-FE27BCF87E7F}"/>
          </ac:graphicFrameMkLst>
        </pc:graphicFrameChg>
      </pc:sldChg>
      <pc:sldChg chg="modSp">
        <pc:chgData name="COIGNET Alexis" userId="76ea5e1a-bc88-4802-bf9d-ac1355beb253" providerId="ADAL" clId="{97AFF72A-0D02-453C-BF50-01724CC1F486}" dt="2025-01-13T17:40:26.710" v="0"/>
        <pc:sldMkLst>
          <pc:docMk/>
          <pc:sldMk cId="1716985175" sldId="2147326867"/>
        </pc:sldMkLst>
        <pc:spChg chg="mod">
          <ac:chgData name="COIGNET Alexis" userId="76ea5e1a-bc88-4802-bf9d-ac1355beb253" providerId="ADAL" clId="{97AFF72A-0D02-453C-BF50-01724CC1F486}" dt="2025-01-13T17:40:26.710" v="0"/>
          <ac:spMkLst>
            <pc:docMk/>
            <pc:sldMk cId="1716985175" sldId="2147326867"/>
            <ac:spMk id="8" creationId="{8600B90D-E797-53B3-E4E9-505ECF897E64}"/>
          </ac:spMkLst>
        </pc:spChg>
      </pc:sldChg>
      <pc:sldChg chg="modSp">
        <pc:chgData name="COIGNET Alexis" userId="76ea5e1a-bc88-4802-bf9d-ac1355beb253" providerId="ADAL" clId="{97AFF72A-0D02-453C-BF50-01724CC1F486}" dt="2025-01-13T17:40:26.710" v="0"/>
        <pc:sldMkLst>
          <pc:docMk/>
          <pc:sldMk cId="4066995589" sldId="2147326868"/>
        </pc:sldMkLst>
        <pc:spChg chg="mod">
          <ac:chgData name="COIGNET Alexis" userId="76ea5e1a-bc88-4802-bf9d-ac1355beb253" providerId="ADAL" clId="{97AFF72A-0D02-453C-BF50-01724CC1F486}" dt="2025-01-13T17:40:26.710" v="0"/>
          <ac:spMkLst>
            <pc:docMk/>
            <pc:sldMk cId="4066995589" sldId="2147326868"/>
            <ac:spMk id="5" creationId="{645F25A2-6EA2-4E0F-A7A3-91B5D8721E0C}"/>
          </ac:spMkLst>
        </pc:spChg>
      </pc:sldChg>
      <pc:sldChg chg="modSp mod">
        <pc:chgData name="COIGNET Alexis" userId="76ea5e1a-bc88-4802-bf9d-ac1355beb253" providerId="ADAL" clId="{97AFF72A-0D02-453C-BF50-01724CC1F486}" dt="2025-01-13T17:41:10.662" v="2" actId="2085"/>
        <pc:sldMkLst>
          <pc:docMk/>
          <pc:sldMk cId="2450378302" sldId="2147326877"/>
        </pc:sldMkLst>
        <pc:spChg chg="mod">
          <ac:chgData name="COIGNET Alexis" userId="76ea5e1a-bc88-4802-bf9d-ac1355beb253" providerId="ADAL" clId="{97AFF72A-0D02-453C-BF50-01724CC1F486}" dt="2025-01-13T17:41:10.662" v="2" actId="2085"/>
          <ac:spMkLst>
            <pc:docMk/>
            <pc:sldMk cId="2450378302" sldId="2147326877"/>
            <ac:spMk id="3" creationId="{787C0EC5-B5C4-4222-9280-90F5C3963825}"/>
          </ac:spMkLst>
        </pc:spChg>
        <pc:spChg chg="mod">
          <ac:chgData name="COIGNET Alexis" userId="76ea5e1a-bc88-4802-bf9d-ac1355beb253" providerId="ADAL" clId="{97AFF72A-0D02-453C-BF50-01724CC1F486}" dt="2025-01-13T17:41:10.662" v="2" actId="2085"/>
          <ac:spMkLst>
            <pc:docMk/>
            <pc:sldMk cId="2450378302" sldId="2147326877"/>
            <ac:spMk id="6" creationId="{EAC49F57-FACA-19FE-602E-243F4795404A}"/>
          </ac:spMkLst>
        </pc:spChg>
        <pc:spChg chg="mod">
          <ac:chgData name="COIGNET Alexis" userId="76ea5e1a-bc88-4802-bf9d-ac1355beb253" providerId="ADAL" clId="{97AFF72A-0D02-453C-BF50-01724CC1F486}" dt="2025-01-13T17:41:10.662" v="2" actId="2085"/>
          <ac:spMkLst>
            <pc:docMk/>
            <pc:sldMk cId="2450378302" sldId="2147326877"/>
            <ac:spMk id="8" creationId="{CF69FB51-0630-9BC9-B010-1E1BFE420334}"/>
          </ac:spMkLst>
        </pc:spChg>
        <pc:spChg chg="mod">
          <ac:chgData name="COIGNET Alexis" userId="76ea5e1a-bc88-4802-bf9d-ac1355beb253" providerId="ADAL" clId="{97AFF72A-0D02-453C-BF50-01724CC1F486}" dt="2025-01-13T17:41:10.662" v="2" actId="2085"/>
          <ac:spMkLst>
            <pc:docMk/>
            <pc:sldMk cId="2450378302" sldId="2147326877"/>
            <ac:spMk id="11" creationId="{209670D4-771F-0642-6237-F640DFD39D5B}"/>
          </ac:spMkLst>
        </pc:spChg>
        <pc:spChg chg="mod">
          <ac:chgData name="COIGNET Alexis" userId="76ea5e1a-bc88-4802-bf9d-ac1355beb253" providerId="ADAL" clId="{97AFF72A-0D02-453C-BF50-01724CC1F486}" dt="2025-01-13T17:41:10.662" v="2" actId="2085"/>
          <ac:spMkLst>
            <pc:docMk/>
            <pc:sldMk cId="2450378302" sldId="2147326877"/>
            <ac:spMk id="12" creationId="{8DD701A4-E2E8-055A-F14F-F1243396E6A6}"/>
          </ac:spMkLst>
        </pc:spChg>
        <pc:spChg chg="mod">
          <ac:chgData name="COIGNET Alexis" userId="76ea5e1a-bc88-4802-bf9d-ac1355beb253" providerId="ADAL" clId="{97AFF72A-0D02-453C-BF50-01724CC1F486}" dt="2025-01-13T17:41:10.662" v="2" actId="2085"/>
          <ac:spMkLst>
            <pc:docMk/>
            <pc:sldMk cId="2450378302" sldId="2147326877"/>
            <ac:spMk id="13" creationId="{472751FE-FDCF-6EF3-75FC-35427D75C0DC}"/>
          </ac:spMkLst>
        </pc:spChg>
        <pc:spChg chg="mod">
          <ac:chgData name="COIGNET Alexis" userId="76ea5e1a-bc88-4802-bf9d-ac1355beb253" providerId="ADAL" clId="{97AFF72A-0D02-453C-BF50-01724CC1F486}" dt="2025-01-13T17:41:10.662" v="2" actId="2085"/>
          <ac:spMkLst>
            <pc:docMk/>
            <pc:sldMk cId="2450378302" sldId="2147326877"/>
            <ac:spMk id="14" creationId="{334A2D15-D570-F03F-8E3B-EB35BAEEE229}"/>
          </ac:spMkLst>
        </pc:spChg>
        <pc:spChg chg="mod">
          <ac:chgData name="COIGNET Alexis" userId="76ea5e1a-bc88-4802-bf9d-ac1355beb253" providerId="ADAL" clId="{97AFF72A-0D02-453C-BF50-01724CC1F486}" dt="2025-01-13T17:41:10.662" v="2" actId="2085"/>
          <ac:spMkLst>
            <pc:docMk/>
            <pc:sldMk cId="2450378302" sldId="2147326877"/>
            <ac:spMk id="17" creationId="{24E9F859-D745-2DA0-EED7-AD41E4A2D20C}"/>
          </ac:spMkLst>
        </pc:spChg>
        <pc:spChg chg="mod">
          <ac:chgData name="COIGNET Alexis" userId="76ea5e1a-bc88-4802-bf9d-ac1355beb253" providerId="ADAL" clId="{97AFF72A-0D02-453C-BF50-01724CC1F486}" dt="2025-01-13T17:41:10.662" v="2" actId="2085"/>
          <ac:spMkLst>
            <pc:docMk/>
            <pc:sldMk cId="2450378302" sldId="2147326877"/>
            <ac:spMk id="18" creationId="{D07FDD25-12A2-35D8-678F-A9E3894039E1}"/>
          </ac:spMkLst>
        </pc:spChg>
        <pc:spChg chg="mod">
          <ac:chgData name="COIGNET Alexis" userId="76ea5e1a-bc88-4802-bf9d-ac1355beb253" providerId="ADAL" clId="{97AFF72A-0D02-453C-BF50-01724CC1F486}" dt="2025-01-13T17:41:10.662" v="2" actId="2085"/>
          <ac:spMkLst>
            <pc:docMk/>
            <pc:sldMk cId="2450378302" sldId="2147326877"/>
            <ac:spMk id="19" creationId="{FA5B3D57-9D3E-C18B-E8D7-0E50BE97E93F}"/>
          </ac:spMkLst>
        </pc:spChg>
        <pc:spChg chg="mod">
          <ac:chgData name="COIGNET Alexis" userId="76ea5e1a-bc88-4802-bf9d-ac1355beb253" providerId="ADAL" clId="{97AFF72A-0D02-453C-BF50-01724CC1F486}" dt="2025-01-13T17:41:10.662" v="2" actId="2085"/>
          <ac:spMkLst>
            <pc:docMk/>
            <pc:sldMk cId="2450378302" sldId="2147326877"/>
            <ac:spMk id="20" creationId="{D6CCDEA2-EB5C-BDCC-1C93-F25873E5AB6B}"/>
          </ac:spMkLst>
        </pc:spChg>
        <pc:picChg chg="mod">
          <ac:chgData name="COIGNET Alexis" userId="76ea5e1a-bc88-4802-bf9d-ac1355beb253" providerId="ADAL" clId="{97AFF72A-0D02-453C-BF50-01724CC1F486}" dt="2025-01-13T17:41:10.662" v="2" actId="2085"/>
          <ac:picMkLst>
            <pc:docMk/>
            <pc:sldMk cId="2450378302" sldId="2147326877"/>
            <ac:picMk id="4" creationId="{AE6037D9-AA93-D818-4A29-38FCFD74E04E}"/>
          </ac:picMkLst>
        </pc:picChg>
        <pc:picChg chg="mod">
          <ac:chgData name="COIGNET Alexis" userId="76ea5e1a-bc88-4802-bf9d-ac1355beb253" providerId="ADAL" clId="{97AFF72A-0D02-453C-BF50-01724CC1F486}" dt="2025-01-13T17:41:10.662" v="2" actId="2085"/>
          <ac:picMkLst>
            <pc:docMk/>
            <pc:sldMk cId="2450378302" sldId="2147326877"/>
            <ac:picMk id="5" creationId="{77DA4A38-FF55-E50E-C296-AC4ADDBF2A9A}"/>
          </ac:picMkLst>
        </pc:picChg>
        <pc:picChg chg="mod">
          <ac:chgData name="COIGNET Alexis" userId="76ea5e1a-bc88-4802-bf9d-ac1355beb253" providerId="ADAL" clId="{97AFF72A-0D02-453C-BF50-01724CC1F486}" dt="2025-01-13T17:41:10.662" v="2" actId="2085"/>
          <ac:picMkLst>
            <pc:docMk/>
            <pc:sldMk cId="2450378302" sldId="2147326877"/>
            <ac:picMk id="7" creationId="{99975C8E-59D6-4961-F82E-D8DD35865F05}"/>
          </ac:picMkLst>
        </pc:picChg>
        <pc:picChg chg="mod">
          <ac:chgData name="COIGNET Alexis" userId="76ea5e1a-bc88-4802-bf9d-ac1355beb253" providerId="ADAL" clId="{97AFF72A-0D02-453C-BF50-01724CC1F486}" dt="2025-01-13T17:41:10.662" v="2" actId="2085"/>
          <ac:picMkLst>
            <pc:docMk/>
            <pc:sldMk cId="2450378302" sldId="2147326877"/>
            <ac:picMk id="9" creationId="{A855BCCD-0B30-50DF-4FDA-3F4A7A57A31C}"/>
          </ac:picMkLst>
        </pc:picChg>
        <pc:picChg chg="mod">
          <ac:chgData name="COIGNET Alexis" userId="76ea5e1a-bc88-4802-bf9d-ac1355beb253" providerId="ADAL" clId="{97AFF72A-0D02-453C-BF50-01724CC1F486}" dt="2025-01-13T17:41:10.662" v="2" actId="2085"/>
          <ac:picMkLst>
            <pc:docMk/>
            <pc:sldMk cId="2450378302" sldId="2147326877"/>
            <ac:picMk id="10" creationId="{F9619E80-A73B-B9F3-38F9-267BFB8FAB68}"/>
          </ac:picMkLst>
        </pc:picChg>
      </pc:sldChg>
      <pc:sldChg chg="del">
        <pc:chgData name="COIGNET Alexis" userId="76ea5e1a-bc88-4802-bf9d-ac1355beb253" providerId="ADAL" clId="{97AFF72A-0D02-453C-BF50-01724CC1F486}" dt="2025-01-13T17:41:35.127" v="4" actId="47"/>
        <pc:sldMkLst>
          <pc:docMk/>
          <pc:sldMk cId="3813472207" sldId="2147326882"/>
        </pc:sldMkLst>
      </pc:sldChg>
      <pc:sldChg chg="modSp">
        <pc:chgData name="COIGNET Alexis" userId="76ea5e1a-bc88-4802-bf9d-ac1355beb253" providerId="ADAL" clId="{97AFF72A-0D02-453C-BF50-01724CC1F486}" dt="2025-01-13T17:40:26.710" v="0"/>
        <pc:sldMkLst>
          <pc:docMk/>
          <pc:sldMk cId="3997048204" sldId="2147326905"/>
        </pc:sldMkLst>
        <pc:spChg chg="mod">
          <ac:chgData name="COIGNET Alexis" userId="76ea5e1a-bc88-4802-bf9d-ac1355beb253" providerId="ADAL" clId="{97AFF72A-0D02-453C-BF50-01724CC1F486}" dt="2025-01-13T17:40:26.710" v="0"/>
          <ac:spMkLst>
            <pc:docMk/>
            <pc:sldMk cId="3997048204" sldId="2147326905"/>
            <ac:spMk id="5" creationId="{2170C98C-8688-752A-452E-D3345F18C4F3}"/>
          </ac:spMkLst>
        </pc:spChg>
        <pc:spChg chg="mod">
          <ac:chgData name="COIGNET Alexis" userId="76ea5e1a-bc88-4802-bf9d-ac1355beb253" providerId="ADAL" clId="{97AFF72A-0D02-453C-BF50-01724CC1F486}" dt="2025-01-13T17:40:26.710" v="0"/>
          <ac:spMkLst>
            <pc:docMk/>
            <pc:sldMk cId="3997048204" sldId="2147326905"/>
            <ac:spMk id="22" creationId="{EE7DC2E4-35DA-5643-70CD-D9458659C904}"/>
          </ac:spMkLst>
        </pc:spChg>
      </pc:sldChg>
      <pc:sldChg chg="modSp mod">
        <pc:chgData name="COIGNET Alexis" userId="76ea5e1a-bc88-4802-bf9d-ac1355beb253" providerId="ADAL" clId="{97AFF72A-0D02-453C-BF50-01724CC1F486}" dt="2025-01-13T17:42:04.958" v="5" actId="2085"/>
        <pc:sldMkLst>
          <pc:docMk/>
          <pc:sldMk cId="273580847" sldId="2147481895"/>
        </pc:sldMkLst>
        <pc:spChg chg="mod">
          <ac:chgData name="COIGNET Alexis" userId="76ea5e1a-bc88-4802-bf9d-ac1355beb253" providerId="ADAL" clId="{97AFF72A-0D02-453C-BF50-01724CC1F486}" dt="2025-01-13T17:40:26.710" v="0"/>
          <ac:spMkLst>
            <pc:docMk/>
            <pc:sldMk cId="273580847" sldId="2147481895"/>
            <ac:spMk id="2" creationId="{11D25988-CC96-623B-1383-1F75F54F9C9E}"/>
          </ac:spMkLst>
        </pc:spChg>
        <pc:spChg chg="mod">
          <ac:chgData name="COIGNET Alexis" userId="76ea5e1a-bc88-4802-bf9d-ac1355beb253" providerId="ADAL" clId="{97AFF72A-0D02-453C-BF50-01724CC1F486}" dt="2025-01-13T17:40:26.710" v="0"/>
          <ac:spMkLst>
            <pc:docMk/>
            <pc:sldMk cId="273580847" sldId="2147481895"/>
            <ac:spMk id="23" creationId="{E74273DF-B475-5EC2-A225-A355F7C0DE3F}"/>
          </ac:spMkLst>
        </pc:spChg>
        <pc:spChg chg="mod">
          <ac:chgData name="COIGNET Alexis" userId="76ea5e1a-bc88-4802-bf9d-ac1355beb253" providerId="ADAL" clId="{97AFF72A-0D02-453C-BF50-01724CC1F486}" dt="2025-01-13T17:42:04.958" v="5" actId="2085"/>
          <ac:spMkLst>
            <pc:docMk/>
            <pc:sldMk cId="273580847" sldId="2147481895"/>
            <ac:spMk id="46" creationId="{5D085949-9A6D-5A46-D61D-26B58F33FE00}"/>
          </ac:spMkLst>
        </pc:spChg>
        <pc:spChg chg="mod">
          <ac:chgData name="COIGNET Alexis" userId="76ea5e1a-bc88-4802-bf9d-ac1355beb253" providerId="ADAL" clId="{97AFF72A-0D02-453C-BF50-01724CC1F486}" dt="2025-01-13T17:42:04.958" v="5" actId="2085"/>
          <ac:spMkLst>
            <pc:docMk/>
            <pc:sldMk cId="273580847" sldId="2147481895"/>
            <ac:spMk id="47" creationId="{F8C1859F-292A-4AFF-6F35-6E47B0BAB9B0}"/>
          </ac:spMkLst>
        </pc:spChg>
      </pc:sldChg>
      <pc:sldChg chg="modSp mod">
        <pc:chgData name="COIGNET Alexis" userId="76ea5e1a-bc88-4802-bf9d-ac1355beb253" providerId="ADAL" clId="{97AFF72A-0D02-453C-BF50-01724CC1F486}" dt="2025-01-13T17:42:15.034" v="6" actId="2085"/>
        <pc:sldMkLst>
          <pc:docMk/>
          <pc:sldMk cId="1672412802" sldId="2147481897"/>
        </pc:sldMkLst>
        <pc:spChg chg="mod">
          <ac:chgData name="COIGNET Alexis" userId="76ea5e1a-bc88-4802-bf9d-ac1355beb253" providerId="ADAL" clId="{97AFF72A-0D02-453C-BF50-01724CC1F486}" dt="2025-01-13T17:40:26.710" v="0"/>
          <ac:spMkLst>
            <pc:docMk/>
            <pc:sldMk cId="1672412802" sldId="2147481897"/>
            <ac:spMk id="2" creationId="{11D25988-CC96-623B-1383-1F75F54F9C9E}"/>
          </ac:spMkLst>
        </pc:spChg>
        <pc:spChg chg="mod">
          <ac:chgData name="COIGNET Alexis" userId="76ea5e1a-bc88-4802-bf9d-ac1355beb253" providerId="ADAL" clId="{97AFF72A-0D02-453C-BF50-01724CC1F486}" dt="2025-01-13T17:40:26.710" v="0"/>
          <ac:spMkLst>
            <pc:docMk/>
            <pc:sldMk cId="1672412802" sldId="2147481897"/>
            <ac:spMk id="23" creationId="{E74273DF-B475-5EC2-A225-A355F7C0DE3F}"/>
          </ac:spMkLst>
        </pc:spChg>
        <pc:spChg chg="mod">
          <ac:chgData name="COIGNET Alexis" userId="76ea5e1a-bc88-4802-bf9d-ac1355beb253" providerId="ADAL" clId="{97AFF72A-0D02-453C-BF50-01724CC1F486}" dt="2025-01-13T17:42:15.034" v="6" actId="2085"/>
          <ac:spMkLst>
            <pc:docMk/>
            <pc:sldMk cId="1672412802" sldId="2147481897"/>
            <ac:spMk id="46" creationId="{5D085949-9A6D-5A46-D61D-26B58F33FE00}"/>
          </ac:spMkLst>
        </pc:spChg>
        <pc:spChg chg="mod">
          <ac:chgData name="COIGNET Alexis" userId="76ea5e1a-bc88-4802-bf9d-ac1355beb253" providerId="ADAL" clId="{97AFF72A-0D02-453C-BF50-01724CC1F486}" dt="2025-01-13T17:42:15.034" v="6" actId="2085"/>
          <ac:spMkLst>
            <pc:docMk/>
            <pc:sldMk cId="1672412802" sldId="2147481897"/>
            <ac:spMk id="47" creationId="{F8C1859F-292A-4AFF-6F35-6E47B0BAB9B0}"/>
          </ac:spMkLst>
        </pc:spChg>
      </pc:sldChg>
      <pc:sldChg chg="modSp mod">
        <pc:chgData name="COIGNET Alexis" userId="76ea5e1a-bc88-4802-bf9d-ac1355beb253" providerId="ADAL" clId="{97AFF72A-0D02-453C-BF50-01724CC1F486}" dt="2025-01-14T10:23:16.293" v="15" actId="207"/>
        <pc:sldMkLst>
          <pc:docMk/>
          <pc:sldMk cId="217686015" sldId="2147481899"/>
        </pc:sldMkLst>
        <pc:spChg chg="mod">
          <ac:chgData name="COIGNET Alexis" userId="76ea5e1a-bc88-4802-bf9d-ac1355beb253" providerId="ADAL" clId="{97AFF72A-0D02-453C-BF50-01724CC1F486}" dt="2025-01-13T17:40:26.710" v="0"/>
          <ac:spMkLst>
            <pc:docMk/>
            <pc:sldMk cId="217686015" sldId="2147481899"/>
            <ac:spMk id="2" creationId="{11D25988-CC96-623B-1383-1F75F54F9C9E}"/>
          </ac:spMkLst>
        </pc:spChg>
        <pc:spChg chg="mod">
          <ac:chgData name="COIGNET Alexis" userId="76ea5e1a-bc88-4802-bf9d-ac1355beb253" providerId="ADAL" clId="{97AFF72A-0D02-453C-BF50-01724CC1F486}" dt="2025-01-14T10:23:16.293" v="15" actId="207"/>
          <ac:spMkLst>
            <pc:docMk/>
            <pc:sldMk cId="217686015" sldId="2147481899"/>
            <ac:spMk id="12" creationId="{84EB8565-6501-52B3-8DB7-13F6EC30FCE7}"/>
          </ac:spMkLst>
        </pc:spChg>
        <pc:spChg chg="mod">
          <ac:chgData name="COIGNET Alexis" userId="76ea5e1a-bc88-4802-bf9d-ac1355beb253" providerId="ADAL" clId="{97AFF72A-0D02-453C-BF50-01724CC1F486}" dt="2025-01-13T17:40:26.710" v="0"/>
          <ac:spMkLst>
            <pc:docMk/>
            <pc:sldMk cId="217686015" sldId="2147481899"/>
            <ac:spMk id="23" creationId="{E74273DF-B475-5EC2-A225-A355F7C0DE3F}"/>
          </ac:spMkLst>
        </pc:spChg>
      </pc:sldChg>
      <pc:sldChg chg="modSp">
        <pc:chgData name="COIGNET Alexis" userId="76ea5e1a-bc88-4802-bf9d-ac1355beb253" providerId="ADAL" clId="{97AFF72A-0D02-453C-BF50-01724CC1F486}" dt="2025-01-13T17:40:26.710" v="0"/>
        <pc:sldMkLst>
          <pc:docMk/>
          <pc:sldMk cId="1551450281" sldId="2147481900"/>
        </pc:sldMkLst>
        <pc:spChg chg="mod">
          <ac:chgData name="COIGNET Alexis" userId="76ea5e1a-bc88-4802-bf9d-ac1355beb253" providerId="ADAL" clId="{97AFF72A-0D02-453C-BF50-01724CC1F486}" dt="2025-01-13T17:40:26.710" v="0"/>
          <ac:spMkLst>
            <pc:docMk/>
            <pc:sldMk cId="1551450281" sldId="2147481900"/>
            <ac:spMk id="2" creationId="{11D25988-CC96-623B-1383-1F75F54F9C9E}"/>
          </ac:spMkLst>
        </pc:spChg>
      </pc:sldChg>
      <pc:sldChg chg="modSp mod">
        <pc:chgData name="COIGNET Alexis" userId="76ea5e1a-bc88-4802-bf9d-ac1355beb253" providerId="ADAL" clId="{97AFF72A-0D02-453C-BF50-01724CC1F486}" dt="2025-01-13T17:42:33.636" v="7" actId="2085"/>
        <pc:sldMkLst>
          <pc:docMk/>
          <pc:sldMk cId="500685781" sldId="2147481920"/>
        </pc:sldMkLst>
      </pc:sldChg>
      <pc:sldChg chg="modSp">
        <pc:chgData name="COIGNET Alexis" userId="76ea5e1a-bc88-4802-bf9d-ac1355beb253" providerId="ADAL" clId="{97AFF72A-0D02-453C-BF50-01724CC1F486}" dt="2025-01-13T17:40:26.710" v="0"/>
        <pc:sldMkLst>
          <pc:docMk/>
          <pc:sldMk cId="864071968" sldId="2147481921"/>
        </pc:sldMkLst>
        <pc:spChg chg="mod">
          <ac:chgData name="COIGNET Alexis" userId="76ea5e1a-bc88-4802-bf9d-ac1355beb253" providerId="ADAL" clId="{97AFF72A-0D02-453C-BF50-01724CC1F486}" dt="2025-01-13T17:40:26.710" v="0"/>
          <ac:spMkLst>
            <pc:docMk/>
            <pc:sldMk cId="864071968" sldId="2147481921"/>
            <ac:spMk id="5" creationId="{A7710AF0-188A-18CF-6893-47788461F231}"/>
          </ac:spMkLst>
        </pc:spChg>
        <pc:spChg chg="mod">
          <ac:chgData name="COIGNET Alexis" userId="76ea5e1a-bc88-4802-bf9d-ac1355beb253" providerId="ADAL" clId="{97AFF72A-0D02-453C-BF50-01724CC1F486}" dt="2025-01-13T17:40:26.710" v="0"/>
          <ac:spMkLst>
            <pc:docMk/>
            <pc:sldMk cId="864071968" sldId="2147481921"/>
            <ac:spMk id="23" creationId="{E74273DF-B475-5EC2-A225-A355F7C0DE3F}"/>
          </ac:spMkLst>
        </pc:spChg>
      </pc:sldChg>
      <pc:sldChg chg="modSp">
        <pc:chgData name="COIGNET Alexis" userId="76ea5e1a-bc88-4802-bf9d-ac1355beb253" providerId="ADAL" clId="{97AFF72A-0D02-453C-BF50-01724CC1F486}" dt="2025-01-13T17:40:26.710" v="0"/>
        <pc:sldMkLst>
          <pc:docMk/>
          <pc:sldMk cId="1862538227" sldId="2147481922"/>
        </pc:sldMkLst>
        <pc:spChg chg="mod">
          <ac:chgData name="COIGNET Alexis" userId="76ea5e1a-bc88-4802-bf9d-ac1355beb253" providerId="ADAL" clId="{97AFF72A-0D02-453C-BF50-01724CC1F486}" dt="2025-01-13T17:40:26.710" v="0"/>
          <ac:spMkLst>
            <pc:docMk/>
            <pc:sldMk cId="1862538227" sldId="2147481922"/>
            <ac:spMk id="2" creationId="{62BC4C93-7C32-4444-6F9F-163CB9B3E443}"/>
          </ac:spMkLst>
        </pc:spChg>
        <pc:spChg chg="mod">
          <ac:chgData name="COIGNET Alexis" userId="76ea5e1a-bc88-4802-bf9d-ac1355beb253" providerId="ADAL" clId="{97AFF72A-0D02-453C-BF50-01724CC1F486}" dt="2025-01-13T17:40:26.710" v="0"/>
          <ac:spMkLst>
            <pc:docMk/>
            <pc:sldMk cId="1862538227" sldId="2147481922"/>
            <ac:spMk id="59" creationId="{00000000-0000-0000-0000-000000000000}"/>
          </ac:spMkLst>
        </pc:spChg>
      </pc:sldChg>
      <pc:sldChg chg="modSp">
        <pc:chgData name="COIGNET Alexis" userId="76ea5e1a-bc88-4802-bf9d-ac1355beb253" providerId="ADAL" clId="{97AFF72A-0D02-453C-BF50-01724CC1F486}" dt="2025-01-13T17:40:26.710" v="0"/>
        <pc:sldMkLst>
          <pc:docMk/>
          <pc:sldMk cId="3340189546" sldId="2147482003"/>
        </pc:sldMkLst>
        <pc:spChg chg="mod">
          <ac:chgData name="COIGNET Alexis" userId="76ea5e1a-bc88-4802-bf9d-ac1355beb253" providerId="ADAL" clId="{97AFF72A-0D02-453C-BF50-01724CC1F486}" dt="2025-01-13T17:40:26.710" v="0"/>
          <ac:spMkLst>
            <pc:docMk/>
            <pc:sldMk cId="3340189546" sldId="2147482003"/>
            <ac:spMk id="2" creationId="{B70BDD3F-FF50-0A77-28D7-C2A87C30D271}"/>
          </ac:spMkLst>
        </pc:spChg>
        <pc:spChg chg="mod">
          <ac:chgData name="COIGNET Alexis" userId="76ea5e1a-bc88-4802-bf9d-ac1355beb253" providerId="ADAL" clId="{97AFF72A-0D02-453C-BF50-01724CC1F486}" dt="2025-01-13T17:40:26.710" v="0"/>
          <ac:spMkLst>
            <pc:docMk/>
            <pc:sldMk cId="3340189546" sldId="2147482003"/>
            <ac:spMk id="3" creationId="{DD495F75-04B3-A68C-9AFC-D67F63FD616F}"/>
          </ac:spMkLst>
        </pc:spChg>
        <pc:spChg chg="mod">
          <ac:chgData name="COIGNET Alexis" userId="76ea5e1a-bc88-4802-bf9d-ac1355beb253" providerId="ADAL" clId="{97AFF72A-0D02-453C-BF50-01724CC1F486}" dt="2025-01-13T17:40:26.710" v="0"/>
          <ac:spMkLst>
            <pc:docMk/>
            <pc:sldMk cId="3340189546" sldId="2147482003"/>
            <ac:spMk id="5" creationId="{5445656F-522B-BF5A-4AB5-3E8C1BCEB430}"/>
          </ac:spMkLst>
        </pc:spChg>
      </pc:sldChg>
      <pc:sldChg chg="modSp mod">
        <pc:chgData name="COIGNET Alexis" userId="76ea5e1a-bc88-4802-bf9d-ac1355beb253" providerId="ADAL" clId="{97AFF72A-0D02-453C-BF50-01724CC1F486}" dt="2025-01-13T17:43:25.694" v="13" actId="207"/>
        <pc:sldMkLst>
          <pc:docMk/>
          <pc:sldMk cId="187400645" sldId="2147482004"/>
        </pc:sldMkLst>
        <pc:spChg chg="mod">
          <ac:chgData name="COIGNET Alexis" userId="76ea5e1a-bc88-4802-bf9d-ac1355beb253" providerId="ADAL" clId="{97AFF72A-0D02-453C-BF50-01724CC1F486}" dt="2025-01-13T17:43:11.973" v="12" actId="207"/>
          <ac:spMkLst>
            <pc:docMk/>
            <pc:sldMk cId="187400645" sldId="2147482004"/>
            <ac:spMk id="27" creationId="{4E7A6C7F-4779-3D50-357C-B112F08570C4}"/>
          </ac:spMkLst>
        </pc:spChg>
        <pc:spChg chg="mod">
          <ac:chgData name="COIGNET Alexis" userId="76ea5e1a-bc88-4802-bf9d-ac1355beb253" providerId="ADAL" clId="{97AFF72A-0D02-453C-BF50-01724CC1F486}" dt="2025-01-13T17:43:11.973" v="12" actId="207"/>
          <ac:spMkLst>
            <pc:docMk/>
            <pc:sldMk cId="187400645" sldId="2147482004"/>
            <ac:spMk id="28" creationId="{38D01C53-F4C0-6B72-FA7D-1702DCF4103A}"/>
          </ac:spMkLst>
        </pc:spChg>
        <pc:spChg chg="mod">
          <ac:chgData name="COIGNET Alexis" userId="76ea5e1a-bc88-4802-bf9d-ac1355beb253" providerId="ADAL" clId="{97AFF72A-0D02-453C-BF50-01724CC1F486}" dt="2025-01-13T17:43:25.694" v="13" actId="207"/>
          <ac:spMkLst>
            <pc:docMk/>
            <pc:sldMk cId="187400645" sldId="2147482004"/>
            <ac:spMk id="33" creationId="{90523641-0440-D800-4659-A8B0377AD28A}"/>
          </ac:spMkLst>
        </pc:spChg>
        <pc:spChg chg="mod">
          <ac:chgData name="COIGNET Alexis" userId="76ea5e1a-bc88-4802-bf9d-ac1355beb253" providerId="ADAL" clId="{97AFF72A-0D02-453C-BF50-01724CC1F486}" dt="2025-01-13T17:43:25.694" v="13" actId="207"/>
          <ac:spMkLst>
            <pc:docMk/>
            <pc:sldMk cId="187400645" sldId="2147482004"/>
            <ac:spMk id="34" creationId="{F3334CBA-32D7-5E84-DF70-88DB68BBA867}"/>
          </ac:spMkLst>
        </pc:spChg>
      </pc:sldChg>
      <pc:sldChg chg="modSp mod">
        <pc:chgData name="COIGNET Alexis" userId="76ea5e1a-bc88-4802-bf9d-ac1355beb253" providerId="ADAL" clId="{97AFF72A-0D02-453C-BF50-01724CC1F486}" dt="2025-01-14T10:22:58.643" v="14" actId="207"/>
        <pc:sldMkLst>
          <pc:docMk/>
          <pc:sldMk cId="1351782955" sldId="2147482005"/>
        </pc:sldMkLst>
        <pc:spChg chg="mod">
          <ac:chgData name="COIGNET Alexis" userId="76ea5e1a-bc88-4802-bf9d-ac1355beb253" providerId="ADAL" clId="{97AFF72A-0D02-453C-BF50-01724CC1F486}" dt="2025-01-13T17:40:26.710" v="0"/>
          <ac:spMkLst>
            <pc:docMk/>
            <pc:sldMk cId="1351782955" sldId="2147482005"/>
            <ac:spMk id="2" creationId="{20D64B8C-3FA6-5E9B-D1A5-1B9E35B232FD}"/>
          </ac:spMkLst>
        </pc:spChg>
        <pc:spChg chg="mod">
          <ac:chgData name="COIGNET Alexis" userId="76ea5e1a-bc88-4802-bf9d-ac1355beb253" providerId="ADAL" clId="{97AFF72A-0D02-453C-BF50-01724CC1F486}" dt="2025-01-13T17:40:26.710" v="0"/>
          <ac:spMkLst>
            <pc:docMk/>
            <pc:sldMk cId="1351782955" sldId="2147482005"/>
            <ac:spMk id="3" creationId="{A27588D6-C094-7170-5D3C-108256B78683}"/>
          </ac:spMkLst>
        </pc:spChg>
        <pc:spChg chg="mod">
          <ac:chgData name="COIGNET Alexis" userId="76ea5e1a-bc88-4802-bf9d-ac1355beb253" providerId="ADAL" clId="{97AFF72A-0D02-453C-BF50-01724CC1F486}" dt="2025-01-14T10:22:58.643" v="14" actId="207"/>
          <ac:spMkLst>
            <pc:docMk/>
            <pc:sldMk cId="1351782955" sldId="2147482005"/>
            <ac:spMk id="48" creationId="{8A165FAB-2701-7680-D06F-2A8A072CFD1B}"/>
          </ac:spMkLst>
        </pc:spChg>
        <pc:spChg chg="mod">
          <ac:chgData name="COIGNET Alexis" userId="76ea5e1a-bc88-4802-bf9d-ac1355beb253" providerId="ADAL" clId="{97AFF72A-0D02-453C-BF50-01724CC1F486}" dt="2025-01-14T10:22:58.643" v="14" actId="207"/>
          <ac:spMkLst>
            <pc:docMk/>
            <pc:sldMk cId="1351782955" sldId="2147482005"/>
            <ac:spMk id="49" creationId="{D6FF7560-5B58-9589-6AC0-86D1DA11A546}"/>
          </ac:spMkLst>
        </pc:spChg>
        <pc:spChg chg="mod">
          <ac:chgData name="COIGNET Alexis" userId="76ea5e1a-bc88-4802-bf9d-ac1355beb253" providerId="ADAL" clId="{97AFF72A-0D02-453C-BF50-01724CC1F486}" dt="2025-01-14T10:22:58.643" v="14" actId="207"/>
          <ac:spMkLst>
            <pc:docMk/>
            <pc:sldMk cId="1351782955" sldId="2147482005"/>
            <ac:spMk id="51" creationId="{EC359F84-6A6D-5E6E-387C-47599B188EF0}"/>
          </ac:spMkLst>
        </pc:spChg>
      </pc:sldChg>
      <pc:sldChg chg="modSp mod">
        <pc:chgData name="COIGNET Alexis" userId="76ea5e1a-bc88-4802-bf9d-ac1355beb253" providerId="ADAL" clId="{97AFF72A-0D02-453C-BF50-01724CC1F486}" dt="2025-01-13T17:40:59.363" v="1" actId="2085"/>
        <pc:sldMkLst>
          <pc:docMk/>
          <pc:sldMk cId="691075873" sldId="2147482006"/>
        </pc:sldMkLst>
      </pc:sldChg>
      <pc:sldMasterChg chg="delSldLayout modSldLayout">
        <pc:chgData name="COIGNET Alexis" userId="76ea5e1a-bc88-4802-bf9d-ac1355beb253" providerId="ADAL" clId="{97AFF72A-0D02-453C-BF50-01724CC1F486}" dt="2025-01-13T17:41:35.127" v="4" actId="47"/>
        <pc:sldMasterMkLst>
          <pc:docMk/>
          <pc:sldMasterMk cId="2715836784" sldId="2147483719"/>
        </pc:sldMasterMkLst>
        <pc:sldLayoutChg chg="delSp">
          <pc:chgData name="COIGNET Alexis" userId="76ea5e1a-bc88-4802-bf9d-ac1355beb253" providerId="ADAL" clId="{97AFF72A-0D02-453C-BF50-01724CC1F486}" dt="2025-01-13T17:40:26.710" v="0"/>
          <pc:sldLayoutMkLst>
            <pc:docMk/>
            <pc:sldMasterMk cId="2715836784" sldId="2147483719"/>
            <pc:sldLayoutMk cId="3504282463" sldId="2147483745"/>
          </pc:sldLayoutMkLst>
        </pc:sldLayoutChg>
        <pc:sldLayoutChg chg="delSp del">
          <pc:chgData name="COIGNET Alexis" userId="76ea5e1a-bc88-4802-bf9d-ac1355beb253" providerId="ADAL" clId="{97AFF72A-0D02-453C-BF50-01724CC1F486}" dt="2025-01-13T17:41:35.127" v="4" actId="47"/>
          <pc:sldLayoutMkLst>
            <pc:docMk/>
            <pc:sldMasterMk cId="2715836784" sldId="2147483719"/>
            <pc:sldLayoutMk cId="1567540237" sldId="2147483748"/>
          </pc:sldLayoutMkLst>
        </pc:sldLayoutChg>
      </pc:sldMasterChg>
    </pc:docChg>
  </pc:docChgLst>
  <pc:docChgLst>
    <pc:chgData name="PERSOZ Christophe" userId="3d528581-6bb6-4b37-8a8c-d9671d7b7875" providerId="ADAL" clId="{C4650CE3-7CB4-442E-9171-0BFF89C2FEB8}"/>
    <pc:docChg chg="custSel modSld">
      <pc:chgData name="PERSOZ Christophe" userId="3d528581-6bb6-4b37-8a8c-d9671d7b7875" providerId="ADAL" clId="{C4650CE3-7CB4-442E-9171-0BFF89C2FEB8}" dt="2024-07-28T20:37:43.192" v="41" actId="208"/>
      <pc:docMkLst>
        <pc:docMk/>
      </pc:docMkLst>
      <pc:sldChg chg="modSp mod">
        <pc:chgData name="PERSOZ Christophe" userId="3d528581-6bb6-4b37-8a8c-d9671d7b7875" providerId="ADAL" clId="{C4650CE3-7CB4-442E-9171-0BFF89C2FEB8}" dt="2024-07-28T20:36:12.574" v="34" actId="13926"/>
        <pc:sldMkLst>
          <pc:docMk/>
          <pc:sldMk cId="2450378302" sldId="2147326877"/>
        </pc:sldMkLst>
      </pc:sldChg>
      <pc:sldChg chg="addSp modSp mod">
        <pc:chgData name="PERSOZ Christophe" userId="3d528581-6bb6-4b37-8a8c-d9671d7b7875" providerId="ADAL" clId="{C4650CE3-7CB4-442E-9171-0BFF89C2FEB8}" dt="2024-07-28T20:37:43.192" v="41" actId="208"/>
        <pc:sldMkLst>
          <pc:docMk/>
          <pc:sldMk cId="3923669353" sldId="2147481882"/>
        </pc:sldMkLst>
      </pc:sldChg>
      <pc:sldChg chg="modSp mod">
        <pc:chgData name="PERSOZ Christophe" userId="3d528581-6bb6-4b37-8a8c-d9671d7b7875" providerId="ADAL" clId="{C4650CE3-7CB4-442E-9171-0BFF89C2FEB8}" dt="2024-07-28T20:36:26.841" v="38" actId="20577"/>
        <pc:sldMkLst>
          <pc:docMk/>
          <pc:sldMk cId="273580847" sldId="2147481895"/>
        </pc:sldMkLst>
      </pc:sldChg>
    </pc:docChg>
  </pc:docChgLst>
  <pc:docChgLst>
    <pc:chgData name="VANEENOGE Camille" userId="6e7f4196-225c-4d88-a65f-4b95462c5fbf" providerId="ADAL" clId="{CA939418-3357-4DB5-B29A-82D69ABFFBBD}"/>
    <pc:docChg chg="undo custSel delSld modSld modSection">
      <pc:chgData name="VANEENOGE Camille" userId="6e7f4196-225c-4d88-a65f-4b95462c5fbf" providerId="ADAL" clId="{CA939418-3357-4DB5-B29A-82D69ABFFBBD}" dt="2025-01-31T18:45:51.023" v="86" actId="1076"/>
      <pc:docMkLst>
        <pc:docMk/>
      </pc:docMkLst>
      <pc:sldChg chg="del">
        <pc:chgData name="VANEENOGE Camille" userId="6e7f4196-225c-4d88-a65f-4b95462c5fbf" providerId="ADAL" clId="{CA939418-3357-4DB5-B29A-82D69ABFFBBD}" dt="2025-01-31T18:36:13.221" v="60" actId="47"/>
        <pc:sldMkLst>
          <pc:docMk/>
          <pc:sldMk cId="339836751" sldId="441"/>
        </pc:sldMkLst>
      </pc:sldChg>
      <pc:sldChg chg="addSp delSp modSp mod modClrScheme chgLayout">
        <pc:chgData name="VANEENOGE Camille" userId="6e7f4196-225c-4d88-a65f-4b95462c5fbf" providerId="ADAL" clId="{CA939418-3357-4DB5-B29A-82D69ABFFBBD}" dt="2025-01-31T18:45:51.023" v="86" actId="1076"/>
        <pc:sldMkLst>
          <pc:docMk/>
          <pc:sldMk cId="2631057792" sldId="2076137815"/>
        </pc:sldMkLst>
        <pc:spChg chg="mod ord">
          <ac:chgData name="VANEENOGE Camille" userId="6e7f4196-225c-4d88-a65f-4b95462c5fbf" providerId="ADAL" clId="{CA939418-3357-4DB5-B29A-82D69ABFFBBD}" dt="2025-01-31T18:45:43.330" v="84" actId="108"/>
          <ac:spMkLst>
            <pc:docMk/>
            <pc:sldMk cId="2631057792" sldId="2076137815"/>
            <ac:spMk id="2" creationId="{5429DCDD-E622-EBA4-7187-88CC99EBA662}"/>
          </ac:spMkLst>
        </pc:spChg>
        <pc:spChg chg="add mod">
          <ac:chgData name="VANEENOGE Camille" userId="6e7f4196-225c-4d88-a65f-4b95462c5fbf" providerId="ADAL" clId="{CA939418-3357-4DB5-B29A-82D69ABFFBBD}" dt="2025-01-31T18:26:33.368" v="6" actId="20577"/>
          <ac:spMkLst>
            <pc:docMk/>
            <pc:sldMk cId="2631057792" sldId="2076137815"/>
            <ac:spMk id="3" creationId="{67330B07-9D9E-48D1-21EF-FD191F057335}"/>
          </ac:spMkLst>
        </pc:spChg>
        <pc:spChg chg="add del mod ord">
          <ac:chgData name="VANEENOGE Camille" userId="6e7f4196-225c-4d88-a65f-4b95462c5fbf" providerId="ADAL" clId="{CA939418-3357-4DB5-B29A-82D69ABFFBBD}" dt="2025-01-31T18:45:45.550" v="85" actId="478"/>
          <ac:spMkLst>
            <pc:docMk/>
            <pc:sldMk cId="2631057792" sldId="2076137815"/>
            <ac:spMk id="5" creationId="{4D04D4EB-018D-84B5-B139-D6FBA9D7E3D9}"/>
          </ac:spMkLst>
        </pc:spChg>
        <pc:spChg chg="del">
          <ac:chgData name="VANEENOGE Camille" userId="6e7f4196-225c-4d88-a65f-4b95462c5fbf" providerId="ADAL" clId="{CA939418-3357-4DB5-B29A-82D69ABFFBBD}" dt="2025-01-31T18:45:27.195" v="82" actId="700"/>
          <ac:spMkLst>
            <pc:docMk/>
            <pc:sldMk cId="2631057792" sldId="2076137815"/>
            <ac:spMk id="6" creationId="{0F30C905-F9CD-5453-D7C0-414286216252}"/>
          </ac:spMkLst>
        </pc:spChg>
        <pc:graphicFrameChg chg="mod ord modGraphic">
          <ac:chgData name="VANEENOGE Camille" userId="6e7f4196-225c-4d88-a65f-4b95462c5fbf" providerId="ADAL" clId="{CA939418-3357-4DB5-B29A-82D69ABFFBBD}" dt="2025-01-31T18:45:51.023" v="86" actId="1076"/>
          <ac:graphicFrameMkLst>
            <pc:docMk/>
            <pc:sldMk cId="2631057792" sldId="2076137815"/>
            <ac:graphicFrameMk id="4" creationId="{9C0314AD-E1AA-43B1-9739-FE27BCF87E7F}"/>
          </ac:graphicFrameMkLst>
        </pc:graphicFrameChg>
      </pc:sldChg>
      <pc:sldChg chg="addSp delSp modSp mod modClrScheme chgLayout">
        <pc:chgData name="VANEENOGE Camille" userId="6e7f4196-225c-4d88-a65f-4b95462c5fbf" providerId="ADAL" clId="{CA939418-3357-4DB5-B29A-82D69ABFFBBD}" dt="2025-01-31T18:45:06.979" v="81" actId="478"/>
        <pc:sldMkLst>
          <pc:docMk/>
          <pc:sldMk cId="1716985175" sldId="2147326867"/>
        </pc:sldMkLst>
        <pc:spChg chg="del mod">
          <ac:chgData name="VANEENOGE Camille" userId="6e7f4196-225c-4d88-a65f-4b95462c5fbf" providerId="ADAL" clId="{CA939418-3357-4DB5-B29A-82D69ABFFBBD}" dt="2025-01-31T18:45:06.979" v="81" actId="478"/>
          <ac:spMkLst>
            <pc:docMk/>
            <pc:sldMk cId="1716985175" sldId="2147326867"/>
            <ac:spMk id="2" creationId="{8B3D0C3B-EA25-484E-1B0B-E39FAD6DB308}"/>
          </ac:spMkLst>
        </pc:spChg>
        <pc:spChg chg="add mod ord">
          <ac:chgData name="VANEENOGE Camille" userId="6e7f4196-225c-4d88-a65f-4b95462c5fbf" providerId="ADAL" clId="{CA939418-3357-4DB5-B29A-82D69ABFFBBD}" dt="2025-01-31T18:45:03.845" v="80"/>
          <ac:spMkLst>
            <pc:docMk/>
            <pc:sldMk cId="1716985175" sldId="2147326867"/>
            <ac:spMk id="3" creationId="{AC5A2038-AF50-D88E-68F4-73AC72CE1AAB}"/>
          </ac:spMkLst>
        </pc:spChg>
        <pc:spChg chg="add mod ord">
          <ac:chgData name="VANEENOGE Camille" userId="6e7f4196-225c-4d88-a65f-4b95462c5fbf" providerId="ADAL" clId="{CA939418-3357-4DB5-B29A-82D69ABFFBBD}" dt="2025-01-31T18:44:57.419" v="77" actId="700"/>
          <ac:spMkLst>
            <pc:docMk/>
            <pc:sldMk cId="1716985175" sldId="2147326867"/>
            <ac:spMk id="4" creationId="{6DEC3CE9-77F8-F005-B4C8-98B368CCDC7B}"/>
          </ac:spMkLst>
        </pc:spChg>
        <pc:spChg chg="del mod ord">
          <ac:chgData name="VANEENOGE Camille" userId="6e7f4196-225c-4d88-a65f-4b95462c5fbf" providerId="ADAL" clId="{CA939418-3357-4DB5-B29A-82D69ABFFBBD}" dt="2025-01-31T18:44:57.419" v="77" actId="700"/>
          <ac:spMkLst>
            <pc:docMk/>
            <pc:sldMk cId="1716985175" sldId="2147326867"/>
            <ac:spMk id="7" creationId="{E55B89BC-4A4B-3FC9-F603-8109C447AC47}"/>
          </ac:spMkLst>
        </pc:spChg>
        <pc:spChg chg="mod ord">
          <ac:chgData name="VANEENOGE Camille" userId="6e7f4196-225c-4d88-a65f-4b95462c5fbf" providerId="ADAL" clId="{CA939418-3357-4DB5-B29A-82D69ABFFBBD}" dt="2025-01-31T18:44:57.436" v="78" actId="27636"/>
          <ac:spMkLst>
            <pc:docMk/>
            <pc:sldMk cId="1716985175" sldId="2147326867"/>
            <ac:spMk id="8" creationId="{8600B90D-E797-53B3-E4E9-505ECF897E64}"/>
          </ac:spMkLst>
        </pc:spChg>
      </pc:sldChg>
      <pc:sldChg chg="modSp mod">
        <pc:chgData name="VANEENOGE Camille" userId="6e7f4196-225c-4d88-a65f-4b95462c5fbf" providerId="ADAL" clId="{CA939418-3357-4DB5-B29A-82D69ABFFBBD}" dt="2025-01-31T18:38:31.793" v="76" actId="20577"/>
        <pc:sldMkLst>
          <pc:docMk/>
          <pc:sldMk cId="2450378302" sldId="2147326877"/>
        </pc:sldMkLst>
        <pc:spChg chg="mod">
          <ac:chgData name="VANEENOGE Camille" userId="6e7f4196-225c-4d88-a65f-4b95462c5fbf" providerId="ADAL" clId="{CA939418-3357-4DB5-B29A-82D69ABFFBBD}" dt="2025-01-31T18:38:31.793" v="76" actId="20577"/>
          <ac:spMkLst>
            <pc:docMk/>
            <pc:sldMk cId="2450378302" sldId="2147326877"/>
            <ac:spMk id="20" creationId="{D6CCDEA2-EB5C-BDCC-1C93-F25873E5AB6B}"/>
          </ac:spMkLst>
        </pc:spChg>
      </pc:sldChg>
      <pc:sldChg chg="addSp modSp mod">
        <pc:chgData name="VANEENOGE Camille" userId="6e7f4196-225c-4d88-a65f-4b95462c5fbf" providerId="ADAL" clId="{CA939418-3357-4DB5-B29A-82D69ABFFBBD}" dt="2025-01-31T18:31:22.204" v="19" actId="1076"/>
        <pc:sldMkLst>
          <pc:docMk/>
          <pc:sldMk cId="273580847" sldId="2147481895"/>
        </pc:sldMkLst>
        <pc:spChg chg="add mod">
          <ac:chgData name="VANEENOGE Camille" userId="6e7f4196-225c-4d88-a65f-4b95462c5fbf" providerId="ADAL" clId="{CA939418-3357-4DB5-B29A-82D69ABFFBBD}" dt="2025-01-31T18:31:22.204" v="19" actId="1076"/>
          <ac:spMkLst>
            <pc:docMk/>
            <pc:sldMk cId="273580847" sldId="2147481895"/>
            <ac:spMk id="3" creationId="{3CBCB97F-4E61-C999-1EAF-07FFEF2784FD}"/>
          </ac:spMkLst>
        </pc:spChg>
        <pc:spChg chg="add mod">
          <ac:chgData name="VANEENOGE Camille" userId="6e7f4196-225c-4d88-a65f-4b95462c5fbf" providerId="ADAL" clId="{CA939418-3357-4DB5-B29A-82D69ABFFBBD}" dt="2025-01-31T18:31:22.204" v="19" actId="1076"/>
          <ac:spMkLst>
            <pc:docMk/>
            <pc:sldMk cId="273580847" sldId="2147481895"/>
            <ac:spMk id="5" creationId="{E960550E-A016-0CDB-4F6F-605761C5205A}"/>
          </ac:spMkLst>
        </pc:spChg>
      </pc:sldChg>
      <pc:sldChg chg="addSp modSp mod">
        <pc:chgData name="VANEENOGE Camille" userId="6e7f4196-225c-4d88-a65f-4b95462c5fbf" providerId="ADAL" clId="{CA939418-3357-4DB5-B29A-82D69ABFFBBD}" dt="2025-01-31T18:31:15.161" v="17"/>
        <pc:sldMkLst>
          <pc:docMk/>
          <pc:sldMk cId="1672412802" sldId="2147481897"/>
        </pc:sldMkLst>
        <pc:spChg chg="add mod">
          <ac:chgData name="VANEENOGE Camille" userId="6e7f4196-225c-4d88-a65f-4b95462c5fbf" providerId="ADAL" clId="{CA939418-3357-4DB5-B29A-82D69ABFFBBD}" dt="2025-01-31T18:31:14.528" v="16" actId="1076"/>
          <ac:spMkLst>
            <pc:docMk/>
            <pc:sldMk cId="1672412802" sldId="2147481897"/>
            <ac:spMk id="3" creationId="{4B64F849-B7DE-801A-742E-F4E13BFEB3FC}"/>
          </ac:spMkLst>
        </pc:spChg>
        <pc:spChg chg="add mod">
          <ac:chgData name="VANEENOGE Camille" userId="6e7f4196-225c-4d88-a65f-4b95462c5fbf" providerId="ADAL" clId="{CA939418-3357-4DB5-B29A-82D69ABFFBBD}" dt="2025-01-31T18:31:14.528" v="16" actId="1076"/>
          <ac:spMkLst>
            <pc:docMk/>
            <pc:sldMk cId="1672412802" sldId="2147481897"/>
            <ac:spMk id="4" creationId="{2FB1448A-D4DA-A4CF-E8BD-A71362C1DD01}"/>
          </ac:spMkLst>
        </pc:spChg>
        <pc:spChg chg="add mod">
          <ac:chgData name="VANEENOGE Camille" userId="6e7f4196-225c-4d88-a65f-4b95462c5fbf" providerId="ADAL" clId="{CA939418-3357-4DB5-B29A-82D69ABFFBBD}" dt="2025-01-31T18:31:15.161" v="17"/>
          <ac:spMkLst>
            <pc:docMk/>
            <pc:sldMk cId="1672412802" sldId="2147481897"/>
            <ac:spMk id="6" creationId="{38B33915-D3FC-C09B-D2D3-7C1221BF0735}"/>
          </ac:spMkLst>
        </pc:spChg>
        <pc:spChg chg="add mod">
          <ac:chgData name="VANEENOGE Camille" userId="6e7f4196-225c-4d88-a65f-4b95462c5fbf" providerId="ADAL" clId="{CA939418-3357-4DB5-B29A-82D69ABFFBBD}" dt="2025-01-31T18:31:15.161" v="17"/>
          <ac:spMkLst>
            <pc:docMk/>
            <pc:sldMk cId="1672412802" sldId="2147481897"/>
            <ac:spMk id="7" creationId="{584DD8EB-938F-5486-6CAE-4D604E3A76F6}"/>
          </ac:spMkLst>
        </pc:spChg>
      </pc:sldChg>
      <pc:sldChg chg="addSp delSp modSp mod">
        <pc:chgData name="VANEENOGE Camille" userId="6e7f4196-225c-4d88-a65f-4b95462c5fbf" providerId="ADAL" clId="{CA939418-3357-4DB5-B29A-82D69ABFFBBD}" dt="2025-01-31T18:35:24.029" v="58"/>
        <pc:sldMkLst>
          <pc:docMk/>
          <pc:sldMk cId="217686015" sldId="2147481899"/>
        </pc:sldMkLst>
        <pc:spChg chg="add mod">
          <ac:chgData name="VANEENOGE Camille" userId="6e7f4196-225c-4d88-a65f-4b95462c5fbf" providerId="ADAL" clId="{CA939418-3357-4DB5-B29A-82D69ABFFBBD}" dt="2025-01-31T18:30:14.854" v="8"/>
          <ac:spMkLst>
            <pc:docMk/>
            <pc:sldMk cId="217686015" sldId="2147481899"/>
            <ac:spMk id="5" creationId="{E2F36F39-93BE-EE82-C951-3F4A61609606}"/>
          </ac:spMkLst>
        </pc:spChg>
        <pc:spChg chg="add del mod">
          <ac:chgData name="VANEENOGE Camille" userId="6e7f4196-225c-4d88-a65f-4b95462c5fbf" providerId="ADAL" clId="{CA939418-3357-4DB5-B29A-82D69ABFFBBD}" dt="2025-01-31T18:30:43.710" v="12" actId="478"/>
          <ac:spMkLst>
            <pc:docMk/>
            <pc:sldMk cId="217686015" sldId="2147481899"/>
            <ac:spMk id="6" creationId="{52456F32-E011-99D2-ECB0-25D47828010D}"/>
          </ac:spMkLst>
        </pc:spChg>
        <pc:spChg chg="mod">
          <ac:chgData name="VANEENOGE Camille" userId="6e7f4196-225c-4d88-a65f-4b95462c5fbf" providerId="ADAL" clId="{CA939418-3357-4DB5-B29A-82D69ABFFBBD}" dt="2025-01-31T18:30:40.077" v="11" actId="207"/>
          <ac:spMkLst>
            <pc:docMk/>
            <pc:sldMk cId="217686015" sldId="2147481899"/>
            <ac:spMk id="13" creationId="{65A9893F-4F24-6BBA-323A-9D6ED547B23B}"/>
          </ac:spMkLst>
        </pc:spChg>
        <pc:spChg chg="mod">
          <ac:chgData name="VANEENOGE Camille" userId="6e7f4196-225c-4d88-a65f-4b95462c5fbf" providerId="ADAL" clId="{CA939418-3357-4DB5-B29A-82D69ABFFBBD}" dt="2025-01-31T18:35:08.236" v="54"/>
          <ac:spMkLst>
            <pc:docMk/>
            <pc:sldMk cId="217686015" sldId="2147481899"/>
            <ac:spMk id="44" creationId="{82046739-1D06-9579-E9EA-FD56A5ADD280}"/>
          </ac:spMkLst>
        </pc:spChg>
        <pc:spChg chg="mod">
          <ac:chgData name="VANEENOGE Camille" userId="6e7f4196-225c-4d88-a65f-4b95462c5fbf" providerId="ADAL" clId="{CA939418-3357-4DB5-B29A-82D69ABFFBBD}" dt="2025-01-31T18:35:11.848" v="55"/>
          <ac:spMkLst>
            <pc:docMk/>
            <pc:sldMk cId="217686015" sldId="2147481899"/>
            <ac:spMk id="47" creationId="{91FF44FC-FE14-D60F-01FA-0F5E9D8B645B}"/>
          </ac:spMkLst>
        </pc:spChg>
        <pc:spChg chg="mod">
          <ac:chgData name="VANEENOGE Camille" userId="6e7f4196-225c-4d88-a65f-4b95462c5fbf" providerId="ADAL" clId="{CA939418-3357-4DB5-B29A-82D69ABFFBBD}" dt="2025-01-31T18:35:01.133" v="53" actId="13926"/>
          <ac:spMkLst>
            <pc:docMk/>
            <pc:sldMk cId="217686015" sldId="2147481899"/>
            <ac:spMk id="50" creationId="{211412B4-1D08-4A60-2C83-F1873164EAA8}"/>
          </ac:spMkLst>
        </pc:spChg>
        <pc:spChg chg="mod">
          <ac:chgData name="VANEENOGE Camille" userId="6e7f4196-225c-4d88-a65f-4b95462c5fbf" providerId="ADAL" clId="{CA939418-3357-4DB5-B29A-82D69ABFFBBD}" dt="2025-01-31T18:35:16.116" v="56"/>
          <ac:spMkLst>
            <pc:docMk/>
            <pc:sldMk cId="217686015" sldId="2147481899"/>
            <ac:spMk id="59" creationId="{B8B1706C-677A-EA35-F274-3B81A7F634B6}"/>
          </ac:spMkLst>
        </pc:spChg>
        <pc:spChg chg="mod">
          <ac:chgData name="VANEENOGE Camille" userId="6e7f4196-225c-4d88-a65f-4b95462c5fbf" providerId="ADAL" clId="{CA939418-3357-4DB5-B29A-82D69ABFFBBD}" dt="2025-01-31T18:35:19.878" v="57"/>
          <ac:spMkLst>
            <pc:docMk/>
            <pc:sldMk cId="217686015" sldId="2147481899"/>
            <ac:spMk id="62" creationId="{DC1DEDF2-A78E-36D5-5035-A4BA4D43F476}"/>
          </ac:spMkLst>
        </pc:spChg>
        <pc:spChg chg="mod">
          <ac:chgData name="VANEENOGE Camille" userId="6e7f4196-225c-4d88-a65f-4b95462c5fbf" providerId="ADAL" clId="{CA939418-3357-4DB5-B29A-82D69ABFFBBD}" dt="2025-01-31T18:30:29.025" v="10" actId="207"/>
          <ac:spMkLst>
            <pc:docMk/>
            <pc:sldMk cId="217686015" sldId="2147481899"/>
            <ac:spMk id="72" creationId="{706B4EC8-29C5-C1C8-7E95-A47F6A1F67D7}"/>
          </ac:spMkLst>
        </pc:spChg>
        <pc:spChg chg="mod">
          <ac:chgData name="VANEENOGE Camille" userId="6e7f4196-225c-4d88-a65f-4b95462c5fbf" providerId="ADAL" clId="{CA939418-3357-4DB5-B29A-82D69ABFFBBD}" dt="2025-01-31T18:35:24.029" v="58"/>
          <ac:spMkLst>
            <pc:docMk/>
            <pc:sldMk cId="217686015" sldId="2147481899"/>
            <ac:spMk id="90" creationId="{3976C802-EBE4-472F-6006-3A4D5DE11D61}"/>
          </ac:spMkLst>
        </pc:spChg>
      </pc:sldChg>
      <pc:sldChg chg="modSp mod">
        <pc:chgData name="VANEENOGE Camille" userId="6e7f4196-225c-4d88-a65f-4b95462c5fbf" providerId="ADAL" clId="{CA939418-3357-4DB5-B29A-82D69ABFFBBD}" dt="2025-01-31T18:34:27.941" v="45" actId="13926"/>
        <pc:sldMkLst>
          <pc:docMk/>
          <pc:sldMk cId="1551450281" sldId="2147481900"/>
        </pc:sldMkLst>
        <pc:spChg chg="mod">
          <ac:chgData name="VANEENOGE Camille" userId="6e7f4196-225c-4d88-a65f-4b95462c5fbf" providerId="ADAL" clId="{CA939418-3357-4DB5-B29A-82D69ABFFBBD}" dt="2025-01-31T18:34:27.941" v="45" actId="13926"/>
          <ac:spMkLst>
            <pc:docMk/>
            <pc:sldMk cId="1551450281" sldId="2147481900"/>
            <ac:spMk id="15" creationId="{E75B7039-276B-3701-C34C-DFAC5CC6D069}"/>
          </ac:spMkLst>
        </pc:spChg>
      </pc:sldChg>
      <pc:sldChg chg="del">
        <pc:chgData name="VANEENOGE Camille" userId="6e7f4196-225c-4d88-a65f-4b95462c5fbf" providerId="ADAL" clId="{CA939418-3357-4DB5-B29A-82D69ABFFBBD}" dt="2025-01-31T18:36:12.247" v="59" actId="47"/>
        <pc:sldMkLst>
          <pc:docMk/>
          <pc:sldMk cId="500685781" sldId="2147481920"/>
        </pc:sldMkLst>
      </pc:sldChg>
      <pc:sldChg chg="modSp mod">
        <pc:chgData name="VANEENOGE Camille" userId="6e7f4196-225c-4d88-a65f-4b95462c5fbf" providerId="ADAL" clId="{CA939418-3357-4DB5-B29A-82D69ABFFBBD}" dt="2025-01-31T18:34:36.389" v="46"/>
        <pc:sldMkLst>
          <pc:docMk/>
          <pc:sldMk cId="864071968" sldId="2147481921"/>
        </pc:sldMkLst>
        <pc:spChg chg="mod">
          <ac:chgData name="VANEENOGE Camille" userId="6e7f4196-225c-4d88-a65f-4b95462c5fbf" providerId="ADAL" clId="{CA939418-3357-4DB5-B29A-82D69ABFFBBD}" dt="2025-01-31T18:34:36.389" v="46"/>
          <ac:spMkLst>
            <pc:docMk/>
            <pc:sldMk cId="864071968" sldId="2147481921"/>
            <ac:spMk id="15" creationId="{E75B7039-276B-3701-C34C-DFAC5CC6D069}"/>
          </ac:spMkLst>
        </pc:spChg>
      </pc:sldChg>
      <pc:sldChg chg="modSp mod">
        <pc:chgData name="VANEENOGE Camille" userId="6e7f4196-225c-4d88-a65f-4b95462c5fbf" providerId="ADAL" clId="{CA939418-3357-4DB5-B29A-82D69ABFFBBD}" dt="2025-01-31T18:36:41.201" v="61" actId="20577"/>
        <pc:sldMkLst>
          <pc:docMk/>
          <pc:sldMk cId="3340189546" sldId="2147482003"/>
        </pc:sldMkLst>
        <pc:spChg chg="mod">
          <ac:chgData name="VANEENOGE Camille" userId="6e7f4196-225c-4d88-a65f-4b95462c5fbf" providerId="ADAL" clId="{CA939418-3357-4DB5-B29A-82D69ABFFBBD}" dt="2025-01-31T18:36:41.201" v="61" actId="20577"/>
          <ac:spMkLst>
            <pc:docMk/>
            <pc:sldMk cId="3340189546" sldId="2147482003"/>
            <ac:spMk id="5" creationId="{5445656F-522B-BF5A-4AB5-3E8C1BCEB430}"/>
          </ac:spMkLst>
        </pc:spChg>
      </pc:sldChg>
      <pc:sldChg chg="delSp modSp">
        <pc:chgData name="VANEENOGE Camille" userId="6e7f4196-225c-4d88-a65f-4b95462c5fbf" providerId="ADAL" clId="{CA939418-3357-4DB5-B29A-82D69ABFFBBD}" dt="2025-01-31T18:31:06.764" v="14" actId="165"/>
        <pc:sldMkLst>
          <pc:docMk/>
          <pc:sldMk cId="1351782955" sldId="2147482005"/>
        </pc:sldMkLst>
        <pc:spChg chg="mod topLvl">
          <ac:chgData name="VANEENOGE Camille" userId="6e7f4196-225c-4d88-a65f-4b95462c5fbf" providerId="ADAL" clId="{CA939418-3357-4DB5-B29A-82D69ABFFBBD}" dt="2025-01-31T18:31:00.605" v="13" actId="165"/>
          <ac:spMkLst>
            <pc:docMk/>
            <pc:sldMk cId="1351782955" sldId="2147482005"/>
            <ac:spMk id="33" creationId="{3A15A023-F4D8-E881-D475-02290204DDF6}"/>
          </ac:spMkLst>
        </pc:spChg>
        <pc:spChg chg="mod topLvl">
          <ac:chgData name="VANEENOGE Camille" userId="6e7f4196-225c-4d88-a65f-4b95462c5fbf" providerId="ADAL" clId="{CA939418-3357-4DB5-B29A-82D69ABFFBBD}" dt="2025-01-31T18:31:06.764" v="14" actId="165"/>
          <ac:spMkLst>
            <pc:docMk/>
            <pc:sldMk cId="1351782955" sldId="2147482005"/>
            <ac:spMk id="34" creationId="{743F1A26-E2A3-6910-4498-303A90B0B006}"/>
          </ac:spMkLst>
        </pc:spChg>
        <pc:spChg chg="mod topLvl">
          <ac:chgData name="VANEENOGE Camille" userId="6e7f4196-225c-4d88-a65f-4b95462c5fbf" providerId="ADAL" clId="{CA939418-3357-4DB5-B29A-82D69ABFFBBD}" dt="2025-01-31T18:31:06.764" v="14" actId="165"/>
          <ac:spMkLst>
            <pc:docMk/>
            <pc:sldMk cId="1351782955" sldId="2147482005"/>
            <ac:spMk id="35" creationId="{0C8580AB-BFCC-019A-00D2-B848B07D95F3}"/>
          </ac:spMkLst>
        </pc:spChg>
        <pc:spChg chg="mod topLvl">
          <ac:chgData name="VANEENOGE Camille" userId="6e7f4196-225c-4d88-a65f-4b95462c5fbf" providerId="ADAL" clId="{CA939418-3357-4DB5-B29A-82D69ABFFBBD}" dt="2025-01-31T18:31:06.764" v="14" actId="165"/>
          <ac:spMkLst>
            <pc:docMk/>
            <pc:sldMk cId="1351782955" sldId="2147482005"/>
            <ac:spMk id="36" creationId="{73FF3B00-208D-2279-E814-4F5432E587F1}"/>
          </ac:spMkLst>
        </pc:spChg>
        <pc:spChg chg="mod topLvl">
          <ac:chgData name="VANEENOGE Camille" userId="6e7f4196-225c-4d88-a65f-4b95462c5fbf" providerId="ADAL" clId="{CA939418-3357-4DB5-B29A-82D69ABFFBBD}" dt="2025-01-31T18:31:06.764" v="14" actId="165"/>
          <ac:spMkLst>
            <pc:docMk/>
            <pc:sldMk cId="1351782955" sldId="2147482005"/>
            <ac:spMk id="37" creationId="{F1ED45F1-2347-671B-47D6-C0DB0A1A8002}"/>
          </ac:spMkLst>
        </pc:spChg>
        <pc:grpChg chg="del">
          <ac:chgData name="VANEENOGE Camille" userId="6e7f4196-225c-4d88-a65f-4b95462c5fbf" providerId="ADAL" clId="{CA939418-3357-4DB5-B29A-82D69ABFFBBD}" dt="2025-01-31T18:31:00.605" v="13" actId="165"/>
          <ac:grpSpMkLst>
            <pc:docMk/>
            <pc:sldMk cId="1351782955" sldId="2147482005"/>
            <ac:grpSpMk id="31" creationId="{0C6577B3-BED1-0583-22A5-24C8D7112240}"/>
          </ac:grpSpMkLst>
        </pc:grpChg>
        <pc:grpChg chg="del mod topLvl">
          <ac:chgData name="VANEENOGE Camille" userId="6e7f4196-225c-4d88-a65f-4b95462c5fbf" providerId="ADAL" clId="{CA939418-3357-4DB5-B29A-82D69ABFFBBD}" dt="2025-01-31T18:31:06.764" v="14" actId="165"/>
          <ac:grpSpMkLst>
            <pc:docMk/>
            <pc:sldMk cId="1351782955" sldId="2147482005"/>
            <ac:grpSpMk id="32" creationId="{0887B5C7-E0CF-E390-E0D3-4C91A596861D}"/>
          </ac:grpSpMkLst>
        </pc:grpChg>
      </pc:sldChg>
      <pc:sldChg chg="del">
        <pc:chgData name="VANEENOGE Camille" userId="6e7f4196-225c-4d88-a65f-4b95462c5fbf" providerId="ADAL" clId="{CA939418-3357-4DB5-B29A-82D69ABFFBBD}" dt="2025-01-31T18:37:43.284" v="62" actId="47"/>
        <pc:sldMkLst>
          <pc:docMk/>
          <pc:sldMk cId="691075873" sldId="2147482006"/>
        </pc:sldMkLst>
      </pc:sldChg>
    </pc:docChg>
  </pc:docChgLst>
  <pc:docChgLst>
    <pc:chgData name="BRET Pierre" userId="3c262e90-eaeb-4858-8462-9ff6f0ba68c6" providerId="ADAL" clId="{219883BC-5CBE-4C4E-8879-BEB133E34E0E}"/>
    <pc:docChg chg="undo custSel addSld delSld modSld modSection">
      <pc:chgData name="BRET Pierre" userId="3c262e90-eaeb-4858-8462-9ff6f0ba68c6" providerId="ADAL" clId="{219883BC-5CBE-4C4E-8879-BEB133E34E0E}" dt="2025-01-09T12:49:59.168" v="429" actId="20577"/>
      <pc:docMkLst>
        <pc:docMk/>
      </pc:docMkLst>
      <pc:sldChg chg="modSp mod">
        <pc:chgData name="BRET Pierre" userId="3c262e90-eaeb-4858-8462-9ff6f0ba68c6" providerId="ADAL" clId="{219883BC-5CBE-4C4E-8879-BEB133E34E0E}" dt="2025-01-09T12:41:30.250" v="203" actId="20577"/>
        <pc:sldMkLst>
          <pc:docMk/>
          <pc:sldMk cId="2631057792" sldId="2076137815"/>
        </pc:sldMkLst>
        <pc:graphicFrameChg chg="modGraphic">
          <ac:chgData name="BRET Pierre" userId="3c262e90-eaeb-4858-8462-9ff6f0ba68c6" providerId="ADAL" clId="{219883BC-5CBE-4C4E-8879-BEB133E34E0E}" dt="2025-01-09T12:41:30.250" v="203" actId="20577"/>
          <ac:graphicFrameMkLst>
            <pc:docMk/>
            <pc:sldMk cId="2631057792" sldId="2076137815"/>
            <ac:graphicFrameMk id="4" creationId="{9C0314AD-E1AA-43B1-9739-FE27BCF87E7F}"/>
          </ac:graphicFrameMkLst>
        </pc:graphicFrameChg>
      </pc:sldChg>
      <pc:sldChg chg="addSp delSp modSp mod modClrScheme chgLayout">
        <pc:chgData name="BRET Pierre" userId="3c262e90-eaeb-4858-8462-9ff6f0ba68c6" providerId="ADAL" clId="{219883BC-5CBE-4C4E-8879-BEB133E34E0E}" dt="2025-01-09T12:43:03.777" v="208" actId="20577"/>
        <pc:sldMkLst>
          <pc:docMk/>
          <pc:sldMk cId="1716985175" sldId="2147326867"/>
        </pc:sldMkLst>
        <pc:spChg chg="mod">
          <ac:chgData name="BRET Pierre" userId="3c262e90-eaeb-4858-8462-9ff6f0ba68c6" providerId="ADAL" clId="{219883BC-5CBE-4C4E-8879-BEB133E34E0E}" dt="2025-01-09T12:41:05.207" v="152" actId="1076"/>
          <ac:spMkLst>
            <pc:docMk/>
            <pc:sldMk cId="1716985175" sldId="2147326867"/>
            <ac:spMk id="2" creationId="{8B3D0C3B-EA25-484E-1B0B-E39FAD6DB308}"/>
          </ac:spMkLst>
        </pc:spChg>
        <pc:spChg chg="add mod ord">
          <ac:chgData name="BRET Pierre" userId="3c262e90-eaeb-4858-8462-9ff6f0ba68c6" providerId="ADAL" clId="{219883BC-5CBE-4C4E-8879-BEB133E34E0E}" dt="2025-01-09T12:43:03.777" v="208" actId="20577"/>
          <ac:spMkLst>
            <pc:docMk/>
            <pc:sldMk cId="1716985175" sldId="2147326867"/>
            <ac:spMk id="8" creationId="{8600B90D-E797-53B3-E4E9-505ECF897E64}"/>
          </ac:spMkLst>
        </pc:spChg>
      </pc:sldChg>
      <pc:sldChg chg="addSp delSp modSp mod">
        <pc:chgData name="BRET Pierre" userId="3c262e90-eaeb-4858-8462-9ff6f0ba68c6" providerId="ADAL" clId="{219883BC-5CBE-4C4E-8879-BEB133E34E0E}" dt="2025-01-09T12:49:59.168" v="429" actId="20577"/>
        <pc:sldMkLst>
          <pc:docMk/>
          <pc:sldMk cId="2450378302" sldId="2147326877"/>
        </pc:sldMkLst>
        <pc:spChg chg="mod">
          <ac:chgData name="BRET Pierre" userId="3c262e90-eaeb-4858-8462-9ff6f0ba68c6" providerId="ADAL" clId="{219883BC-5CBE-4C4E-8879-BEB133E34E0E}" dt="2025-01-09T12:49:21.681" v="321" actId="20577"/>
          <ac:spMkLst>
            <pc:docMk/>
            <pc:sldMk cId="2450378302" sldId="2147326877"/>
            <ac:spMk id="6" creationId="{EAC49F57-FACA-19FE-602E-243F4795404A}"/>
          </ac:spMkLst>
        </pc:spChg>
        <pc:spChg chg="add del">
          <ac:chgData name="BRET Pierre" userId="3c262e90-eaeb-4858-8462-9ff6f0ba68c6" providerId="ADAL" clId="{219883BC-5CBE-4C4E-8879-BEB133E34E0E}" dt="2025-01-09T12:45:33.437" v="286" actId="478"/>
          <ac:spMkLst>
            <pc:docMk/>
            <pc:sldMk cId="2450378302" sldId="2147326877"/>
            <ac:spMk id="12" creationId="{8DD701A4-E2E8-055A-F14F-F1243396E6A6}"/>
          </ac:spMkLst>
        </pc:spChg>
        <pc:spChg chg="add del">
          <ac:chgData name="BRET Pierre" userId="3c262e90-eaeb-4858-8462-9ff6f0ba68c6" providerId="ADAL" clId="{219883BC-5CBE-4C4E-8879-BEB133E34E0E}" dt="2025-01-09T12:45:32.050" v="282" actId="478"/>
          <ac:spMkLst>
            <pc:docMk/>
            <pc:sldMk cId="2450378302" sldId="2147326877"/>
            <ac:spMk id="14" creationId="{334A2D15-D570-F03F-8E3B-EB35BAEEE229}"/>
          </ac:spMkLst>
        </pc:spChg>
        <pc:spChg chg="mod">
          <ac:chgData name="BRET Pierre" userId="3c262e90-eaeb-4858-8462-9ff6f0ba68c6" providerId="ADAL" clId="{219883BC-5CBE-4C4E-8879-BEB133E34E0E}" dt="2025-01-09T12:49:25.139" v="323" actId="1076"/>
          <ac:spMkLst>
            <pc:docMk/>
            <pc:sldMk cId="2450378302" sldId="2147326877"/>
            <ac:spMk id="18" creationId="{D07FDD25-12A2-35D8-678F-A9E3894039E1}"/>
          </ac:spMkLst>
        </pc:spChg>
        <pc:spChg chg="add mod">
          <ac:chgData name="BRET Pierre" userId="3c262e90-eaeb-4858-8462-9ff6f0ba68c6" providerId="ADAL" clId="{219883BC-5CBE-4C4E-8879-BEB133E34E0E}" dt="2025-01-09T12:49:59.168" v="429" actId="20577"/>
          <ac:spMkLst>
            <pc:docMk/>
            <pc:sldMk cId="2450378302" sldId="2147326877"/>
            <ac:spMk id="20" creationId="{D6CCDEA2-EB5C-BDCC-1C93-F25873E5AB6B}"/>
          </ac:spMkLst>
        </pc:spChg>
        <pc:grpChg chg="add del">
          <ac:chgData name="BRET Pierre" userId="3c262e90-eaeb-4858-8462-9ff6f0ba68c6" providerId="ADAL" clId="{219883BC-5CBE-4C4E-8879-BEB133E34E0E}" dt="2025-01-09T12:45:34.024" v="287" actId="478"/>
          <ac:grpSpMkLst>
            <pc:docMk/>
            <pc:sldMk cId="2450378302" sldId="2147326877"/>
            <ac:grpSpMk id="15" creationId="{565A416D-287F-59B2-871D-88586585E213}"/>
          </ac:grpSpMkLst>
        </pc:grpChg>
        <pc:picChg chg="add del mod topLvl">
          <ac:chgData name="BRET Pierre" userId="3c262e90-eaeb-4858-8462-9ff6f0ba68c6" providerId="ADAL" clId="{219883BC-5CBE-4C4E-8879-BEB133E34E0E}" dt="2025-01-09T12:45:34.024" v="287" actId="478"/>
          <ac:picMkLst>
            <pc:docMk/>
            <pc:sldMk cId="2450378302" sldId="2147326877"/>
            <ac:picMk id="9" creationId="{A855BCCD-0B30-50DF-4FDA-3F4A7A57A31C}"/>
          </ac:picMkLst>
        </pc:picChg>
        <pc:picChg chg="add del mod topLvl">
          <ac:chgData name="BRET Pierre" userId="3c262e90-eaeb-4858-8462-9ff6f0ba68c6" providerId="ADAL" clId="{219883BC-5CBE-4C4E-8879-BEB133E34E0E}" dt="2025-01-09T12:45:34.024" v="287" actId="478"/>
          <ac:picMkLst>
            <pc:docMk/>
            <pc:sldMk cId="2450378302" sldId="2147326877"/>
            <ac:picMk id="10" creationId="{F9619E80-A73B-B9F3-38F9-267BFB8FAB68}"/>
          </ac:picMkLst>
        </pc:picChg>
      </pc:sldChg>
      <pc:sldChg chg="del">
        <pc:chgData name="BRET Pierre" userId="3c262e90-eaeb-4858-8462-9ff6f0ba68c6" providerId="ADAL" clId="{219883BC-5CBE-4C4E-8879-BEB133E34E0E}" dt="2025-01-09T12:43:25.597" v="209" actId="47"/>
        <pc:sldMkLst>
          <pc:docMk/>
          <pc:sldMk cId="3923669353" sldId="2147481882"/>
        </pc:sldMkLst>
      </pc:sldChg>
      <pc:sldChg chg="delSp modSp add del mod">
        <pc:chgData name="BRET Pierre" userId="3c262e90-eaeb-4858-8462-9ff6f0ba68c6" providerId="ADAL" clId="{219883BC-5CBE-4C4E-8879-BEB133E34E0E}" dt="2025-01-09T12:41:42.099" v="205" actId="478"/>
        <pc:sldMkLst>
          <pc:docMk/>
          <pc:sldMk cId="273580847" sldId="2147481895"/>
        </pc:sldMkLst>
        <pc:spChg chg="mod">
          <ac:chgData name="BRET Pierre" userId="3c262e90-eaeb-4858-8462-9ff6f0ba68c6" providerId="ADAL" clId="{219883BC-5CBE-4C4E-8879-BEB133E34E0E}" dt="2025-01-09T12:18:00.277" v="140" actId="313"/>
          <ac:spMkLst>
            <pc:docMk/>
            <pc:sldMk cId="273580847" sldId="2147481895"/>
            <ac:spMk id="2" creationId="{11D25988-CC96-623B-1383-1F75F54F9C9E}"/>
          </ac:spMkLst>
        </pc:spChg>
      </pc:sldChg>
      <pc:sldChg chg="delSp modSp add del mod">
        <pc:chgData name="BRET Pierre" userId="3c262e90-eaeb-4858-8462-9ff6f0ba68c6" providerId="ADAL" clId="{219883BC-5CBE-4C4E-8879-BEB133E34E0E}" dt="2025-01-09T12:41:46.800" v="207" actId="478"/>
        <pc:sldMkLst>
          <pc:docMk/>
          <pc:sldMk cId="1672412802" sldId="2147481897"/>
        </pc:sldMkLst>
        <pc:spChg chg="mod">
          <ac:chgData name="BRET Pierre" userId="3c262e90-eaeb-4858-8462-9ff6f0ba68c6" providerId="ADAL" clId="{219883BC-5CBE-4C4E-8879-BEB133E34E0E}" dt="2025-01-09T12:17:57.280" v="139" actId="313"/>
          <ac:spMkLst>
            <pc:docMk/>
            <pc:sldMk cId="1672412802" sldId="2147481897"/>
            <ac:spMk id="2" creationId="{11D25988-CC96-623B-1383-1F75F54F9C9E}"/>
          </ac:spMkLst>
        </pc:spChg>
        <pc:spChg chg="mod">
          <ac:chgData name="BRET Pierre" userId="3c262e90-eaeb-4858-8462-9ff6f0ba68c6" providerId="ADAL" clId="{219883BC-5CBE-4C4E-8879-BEB133E34E0E}" dt="2025-01-09T12:17:54.281" v="138" actId="313"/>
          <ac:spMkLst>
            <pc:docMk/>
            <pc:sldMk cId="1672412802" sldId="2147481897"/>
            <ac:spMk id="23" creationId="{E74273DF-B475-5EC2-A225-A355F7C0DE3F}"/>
          </ac:spMkLst>
        </pc:spChg>
      </pc:sldChg>
      <pc:sldChg chg="modSp new del mod">
        <pc:chgData name="BRET Pierre" userId="3c262e90-eaeb-4858-8462-9ff6f0ba68c6" providerId="ADAL" clId="{219883BC-5CBE-4C4E-8879-BEB133E34E0E}" dt="2025-01-09T12:45:45.521" v="291" actId="680"/>
        <pc:sldMkLst>
          <pc:docMk/>
          <pc:sldMk cId="554279113" sldId="2147482007"/>
        </pc:sldMkLst>
      </pc:sldChg>
      <pc:sldChg chg="delSp modSp add del mod">
        <pc:chgData name="BRET Pierre" userId="3c262e90-eaeb-4858-8462-9ff6f0ba68c6" providerId="ADAL" clId="{219883BC-5CBE-4C4E-8879-BEB133E34E0E}" dt="2025-01-09T12:17:40.194" v="137" actId="47"/>
        <pc:sldMkLst>
          <pc:docMk/>
          <pc:sldMk cId="1102636888" sldId="2147482007"/>
        </pc:sldMkLst>
      </pc:sldChg>
      <pc:sldChg chg="delSp modSp add del mod">
        <pc:chgData name="BRET Pierre" userId="3c262e90-eaeb-4858-8462-9ff6f0ba68c6" providerId="ADAL" clId="{219883BC-5CBE-4C4E-8879-BEB133E34E0E}" dt="2025-01-09T12:17:37.461" v="136" actId="47"/>
        <pc:sldMkLst>
          <pc:docMk/>
          <pc:sldMk cId="2396190408" sldId="2147482008"/>
        </pc:sldMkLst>
      </pc:sldChg>
    </pc:docChg>
  </pc:docChgLst>
</pc:chgInfo>
</file>

<file path=ppt/comments/modernComment_7FFFF927_104E832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C0824C0-888C-4F02-A4F4-ACBE5F37A520}" authorId="{081847EF-17AB-4F4C-895E-4ECF3FDBCD94}" created="2024-12-30T15:54:29.43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3580847" sldId="2147481895"/>
      <ac:spMk id="47" creationId="{F8C1859F-292A-4AFF-6F35-6E47B0BAB9B0}"/>
      <ac:txMk cp="443">
        <ac:context len="490" hash="438713583"/>
      </ac:txMk>
    </ac:txMkLst>
    <p188:pos x="4938173" y="2425596"/>
    <p188:txBody>
      <a:bodyPr/>
      <a:lstStyle/>
      <a:p>
        <a:r>
          <a:rPr lang="fr-FR"/>
          <a:t>[@COIGNET Alexis] Est-ce que tu pourras supprimer la partie interopérable dans ce doc et dans end-user introduction et ensuite demander à Christophe de publier les deux
Tu peux attendre que tout le monde ait fait ses retours avant de le faire ☺️</a:t>
        </a:r>
      </a:p>
    </p188:txBody>
  </p188:cm>
</p188:cmLst>
</file>

<file path=ppt/comments/modernComment_7FFFF92B_CF99FF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C06CF62-C267-4578-B004-CFCD29F5D48C}" authorId="{1ED63474-F6C4-033E-C8FC-AD97D1F939E0}" status="resolved" created="2024-03-18T09:22:42.453" complete="100000">
    <pc:sldMkLst xmlns:pc="http://schemas.microsoft.com/office/powerpoint/2013/main/command">
      <pc:docMk/>
      <pc:sldMk cId="4083835313" sldId="2147481889"/>
    </pc:sldMkLst>
    <p188:txBody>
      <a:bodyPr/>
      <a:lstStyle/>
      <a:p>
        <a:r>
          <a:rPr lang="fr-FR"/>
          <a:t>Slide à revoir:  l'idée est bonne montrer que la gouv se fait sur deux axes: domaines &amp; géographie</a:t>
        </a:r>
      </a:p>
    </p188:txBody>
  </p188:cm>
</p188:cmLst>
</file>

<file path=ppt/comments/modernComment_7FFFF92C_5C7940A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91F992A-CE42-42C3-9921-5E13EB3CCE66}" authorId="{1ED63474-F6C4-033E-C8FC-AD97D1F939E0}" status="resolved" created="2024-03-18T09:21:46.185" complete="100000">
    <pc:sldMkLst xmlns:pc="http://schemas.microsoft.com/office/powerpoint/2013/main/command">
      <pc:docMk/>
      <pc:sldMk cId="2196465205" sldId="2147481886"/>
    </pc:sldMkLst>
    <p188:replyLst>
      <p188:reply id="{6C83F92D-274D-4EA4-B933-6ACEFD683536}" authorId="{F27054D2-5526-DE38-2589-91083FD1A3B9}" created="2024-03-18T14:26:51.557">
        <p188:txBody>
          <a:bodyPr/>
          <a:lstStyle/>
          <a:p>
            <a:r>
              <a:rPr lang="fr-FR"/>
              <a:t>Done</a:t>
            </a:r>
          </a:p>
        </p188:txBody>
      </p188:reply>
    </p188:replyLst>
    <p188:txBody>
      <a:bodyPr/>
      <a:lstStyle/>
      <a:p>
        <a:r>
          <a:rPr lang="fr-FR"/>
          <a:t>Juste rajouter exemple self service achat (qui sont les resp.)</a:t>
        </a:r>
      </a:p>
    </p188:txBody>
  </p188:cm>
</p188:cmLst>
</file>

<file path=ppt/comments/modernComment_7FFFF993_C7173F6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1C1E103-4871-4381-8A2B-49C402C1574D}" authorId="{BCBD2DC4-7336-ABE4-044B-53877AF61DFE}" status="resolved" created="2024-02-05T16:10:05.43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340189546" sldId="2147482003"/>
      <ac:spMk id="3" creationId="{DD495F75-04B3-A68C-9AFC-D67F63FD616F}"/>
      <ac:txMk cp="59" len="4">
        <ac:context len="136" hash="1276451520"/>
      </ac:txMk>
    </ac:txMkLst>
    <p188:pos x="8418913" y="242255"/>
    <p188:txBody>
      <a:bodyPr/>
      <a:lstStyle/>
      <a:p>
        <a:r>
          <a:rPr lang="fr-FR"/>
          <a:t>Mettre tout au pluriel : Data Consumers are the "customers" for Data Products sinon, le passage du singulier au pluriel est curieux.</a:t>
        </a:r>
      </a:p>
    </p188:txBody>
  </p188:cm>
  <p188:cm id="{162D4C50-C815-4824-98B0-B8C2482E70D4}" authorId="{BCBD2DC4-7336-ABE4-044B-53877AF61DFE}" status="resolved" created="2024-02-05T16:10:33.26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340189546" sldId="2147482003"/>
      <ac:spMk id="49" creationId="{F8CA055B-012C-875D-5DC1-3DECCB9826F6}"/>
      <ac:txMk cp="73" len="1">
        <ac:context len="104" hash="79586641"/>
      </ac:txMk>
    </ac:txMkLst>
    <p188:pos x="2291227" y="500625"/>
    <p188:txBody>
      <a:bodyPr/>
      <a:lstStyle/>
      <a:p>
        <a:r>
          <a:rPr lang="fr-FR"/>
          <a:t>performant</a:t>
        </a:r>
      </a:p>
    </p188:txBody>
  </p188:cm>
  <p188:cm id="{49923E57-27E8-4FDD-AAA3-F8CF054F3B3F}" authorId="{BCBD2DC4-7336-ABE4-044B-53877AF61DFE}" status="resolved" created="2024-02-05T16:17:18.27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340189546" sldId="2147482003"/>
      <ac:spMk id="43" creationId="{87EA0E93-A081-8369-C031-56918B0BF362}"/>
      <ac:txMk cp="46" len="1">
        <ac:context len="137" hash="3704301142"/>
      </ac:txMk>
    </ac:txMkLst>
    <p188:pos x="752019" y="590187"/>
    <p188:txBody>
      <a:bodyPr/>
      <a:lstStyle/>
      <a:p>
        <a:r>
          <a:rPr lang="fr-FR"/>
          <a:t>j'aurais proposé "publishing"</a:t>
        </a:r>
      </a:p>
    </p188:txBody>
  </p188:cm>
  <p188:cm id="{E6783559-ABBD-4B9E-93CD-22EC5954B8ED}" authorId="{BCBD2DC4-7336-ABE4-044B-53877AF61DFE}" status="resolved" created="2024-02-06T11:56:39.763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40189546" sldId="2147482003"/>
      <ac:spMk id="48" creationId="{9B436914-AA00-8918-0D01-DCEF13A1980E}"/>
    </ac:deMkLst>
    <p188:replyLst>
      <p188:reply id="{7B1BDD87-679B-440C-8A7E-B32D0E716345}" authorId="{1ED63474-F6C4-033E-C8FC-AD97D1F939E0}" created="2024-02-07T17:24:57.538">
        <p188:txBody>
          <a:bodyPr/>
          <a:lstStyle/>
          <a:p>
            <a:r>
              <a:rPr lang="fr-FR"/>
              <a:t>Ils seront enlevés lors de l'envoi à Christophe et Didier, je les ai laissé pour que vous sachiez ce qui a été modifié sur chaque slide au delà des commentaires.</a:t>
            </a:r>
          </a:p>
        </p188:txBody>
      </p188:reply>
    </p188:replyLst>
    <p188:txBody>
      <a:bodyPr/>
      <a:lstStyle/>
      <a:p>
        <a:r>
          <a:rPr lang="fr-FR"/>
          <a:t>Il faut qu'on enlève les encarts jaunes de pseudo révision dans les slides.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3-05T10:50:37.413" authorId="{081847EF-17AB-4F4C-895E-4ECF3FDBCD94}"/>
          </p223:rxn>
        </p223:reaction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34F58-2C8F-4D51-95E0-1D44E4E72B31}" type="datetimeFigureOut">
              <a:rPr lang="fr-FR" smtClean="0"/>
              <a:t>31/01/2025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2CD1A-4017-4A96-95A0-EC86368820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1094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2CD1A-4017-4A96-95A0-EC863688205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381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2CD1A-4017-4A96-95A0-EC863688205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5123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2CD1A-4017-4A96-95A0-EC863688205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3795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41790-F501-45DB-9D1C-3183ED14B39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8179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2CD1A-4017-4A96-95A0-EC863688205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188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>
              <a:highlight>
                <a:srgbClr val="FFFF00"/>
              </a:highligh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2CD1A-4017-4A96-95A0-EC863688205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466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2CD1A-4017-4A96-95A0-EC863688205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0027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2CD1A-4017-4A96-95A0-EC863688205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745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Trop de </a:t>
            </a:r>
            <a:r>
              <a:rPr lang="fr-FR" err="1"/>
              <a:t>bullet</a:t>
            </a:r>
            <a:r>
              <a:rPr lang="fr-FR"/>
              <a:t> points // Trop de texte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2CD1A-4017-4A96-95A0-EC863688205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9201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Juste mettre découvrir // Un seul screen de DP en grand (choisir 2/3 exemples sur chaque pilier)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55CF2-256D-44FD-9430-5B63A079CF5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317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CC74E-3935-4A4B-82A5-A371CACBF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51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2CD1A-4017-4A96-95A0-EC863688205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5911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sv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sv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sv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sv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sv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6.sv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6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7.svg"/><Relationship Id="rId4" Type="http://schemas.openxmlformats.org/officeDocument/2006/relationships/image" Target="../media/image4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7.svg"/><Relationship Id="rId4" Type="http://schemas.openxmlformats.org/officeDocument/2006/relationships/image" Target="../media/image44.png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3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6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0.sv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5.sv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sv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3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3.sv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51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53.png"/><Relationship Id="rId4" Type="http://schemas.openxmlformats.org/officeDocument/2006/relationships/image" Target="../media/image36.png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5.sv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5.sv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5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5.sv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5.sv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3.sv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3.sv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0.svg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5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5.sv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5.sv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5.sv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3.sv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3.sv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0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6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5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5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5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5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3.sv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3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me-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A59C01-358C-4967-8633-9C89B50085F1}"/>
              </a:ext>
            </a:extLst>
          </p:cNvPr>
          <p:cNvCxnSpPr>
            <a:cxnSpLocks/>
          </p:cNvCxnSpPr>
          <p:nvPr/>
        </p:nvCxnSpPr>
        <p:spPr>
          <a:xfrm flipH="1">
            <a:off x="812800" y="5630333"/>
            <a:ext cx="105664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459608-2702-4E4F-9EEF-958C7918B398}"/>
              </a:ext>
            </a:extLst>
          </p:cNvPr>
          <p:cNvSpPr/>
          <p:nvPr/>
        </p:nvSpPr>
        <p:spPr>
          <a:xfrm>
            <a:off x="975425" y="678355"/>
            <a:ext cx="1803401" cy="1962093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710B50-5203-4F3B-BFAA-76500AD2E836}"/>
              </a:ext>
            </a:extLst>
          </p:cNvPr>
          <p:cNvSpPr/>
          <p:nvPr/>
        </p:nvSpPr>
        <p:spPr>
          <a:xfrm>
            <a:off x="812800" y="2297571"/>
            <a:ext cx="3826213" cy="3800272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D04F92-153C-48E4-A5AB-8DFC47FB55A6}"/>
              </a:ext>
            </a:extLst>
          </p:cNvPr>
          <p:cNvSpPr/>
          <p:nvPr/>
        </p:nvSpPr>
        <p:spPr>
          <a:xfrm>
            <a:off x="1184976" y="894631"/>
            <a:ext cx="3462864" cy="4601255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pic>
        <p:nvPicPr>
          <p:cNvPr id="16" name="Image 1">
            <a:extLst>
              <a:ext uri="{FF2B5EF4-FFF2-40B4-BE49-F238E27FC236}">
                <a16:creationId xmlns:a16="http://schemas.microsoft.com/office/drawing/2014/main" id="{02C5263E-5625-4EE1-9E30-5F7674C883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9821584" y="5965189"/>
            <a:ext cx="1532216" cy="42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16EC0D8-4E60-42BB-9AF2-6B2B808360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4976" y="894632"/>
            <a:ext cx="4344481" cy="4807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8365" y="1565642"/>
            <a:ext cx="5385435" cy="1732751"/>
          </a:xfrm>
          <a:prstGeom prst="rect">
            <a:avLst/>
          </a:prstGeom>
          <a:noFill/>
        </p:spPr>
        <p:txBody>
          <a:bodyPr lIns="0" anchor="b"/>
          <a:lstStyle>
            <a:lvl1pPr algn="l">
              <a:defRPr lang="fr-FR" sz="5333" cap="none" baseline="0" dirty="0">
                <a:solidFill>
                  <a:schemeClr val="accent1"/>
                </a:solidFill>
                <a:latin typeface="Vinci Sans Medium" panose="02000000000000000000" pitchFamily="2" charset="0"/>
              </a:defRPr>
            </a:lvl1pPr>
          </a:lstStyle>
          <a:p>
            <a:pPr lvl="0">
              <a:lnSpc>
                <a:spcPts val="5333"/>
              </a:lnSpc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8365" y="3495675"/>
            <a:ext cx="5385435" cy="554013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2133">
                <a:solidFill>
                  <a:schemeClr val="accent3"/>
                </a:solidFill>
              </a:defRPr>
            </a:lvl1pPr>
            <a:lvl2pPr marL="364058" indent="0">
              <a:buNone/>
              <a:defRPr>
                <a:solidFill>
                  <a:schemeClr val="bg1"/>
                </a:solidFill>
              </a:defRPr>
            </a:lvl2pPr>
            <a:lvl3pPr marL="715415" indent="0">
              <a:buNone/>
              <a:defRPr>
                <a:solidFill>
                  <a:schemeClr val="bg1"/>
                </a:solidFill>
              </a:defRPr>
            </a:lvl3pPr>
            <a:lvl4pPr marL="1246686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1A50A5-EA4E-434D-9E75-7BF5DFA69209}"/>
              </a:ext>
            </a:extLst>
          </p:cNvPr>
          <p:cNvCxnSpPr>
            <a:cxnSpLocks/>
          </p:cNvCxnSpPr>
          <p:nvPr/>
        </p:nvCxnSpPr>
        <p:spPr>
          <a:xfrm>
            <a:off x="826120" y="6333067"/>
            <a:ext cx="0" cy="383696"/>
          </a:xfrm>
          <a:prstGeom prst="line">
            <a:avLst/>
          </a:prstGeom>
          <a:ln w="127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ate Placeholder 1">
            <a:extLst>
              <a:ext uri="{FF2B5EF4-FFF2-40B4-BE49-F238E27FC236}">
                <a16:creationId xmlns:a16="http://schemas.microsoft.com/office/drawing/2014/main" id="{0ABF88C9-03CE-47EA-8740-AFCAE8EC6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6563" y="6341825"/>
            <a:ext cx="1115556" cy="366183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>
              <a:defRPr kumimoji="0" lang="en-US" sz="14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fld id="{882E27D3-423E-436B-940F-F1125AC54C5A}" type="datetimeFigureOut">
              <a:rPr lang="fr-FR" smtClean="0"/>
              <a:t>31/01/2025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01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0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93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blan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42277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4B63481-DC5E-321B-D607-E0AA70E8D3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Titre 7">
            <a:extLst>
              <a:ext uri="{FF2B5EF4-FFF2-40B4-BE49-F238E27FC236}">
                <a16:creationId xmlns:a16="http://schemas.microsoft.com/office/drawing/2014/main" id="{79D919D7-9CCF-14C3-B17A-C1E8CD548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65718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4C1582-C11B-BC93-CE37-11D544DF643D}"/>
              </a:ext>
            </a:extLst>
          </p:cNvPr>
          <p:cNvSpPr txBox="1"/>
          <p:nvPr/>
        </p:nvSpPr>
        <p:spPr>
          <a:xfrm>
            <a:off x="1219200" y="367248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tx2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C4B6A096-B8FC-03F5-7C53-9B2F68E75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657185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8" name="Espace réservé pour une image  5">
            <a:extLst>
              <a:ext uri="{FF2B5EF4-FFF2-40B4-BE49-F238E27FC236}">
                <a16:creationId xmlns:a16="http://schemas.microsoft.com/office/drawing/2014/main" id="{3056574A-3F9C-96F7-7D6A-4FA4CA4F2C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91945" y="1248241"/>
            <a:ext cx="5832648" cy="4796033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14A0C3C9-5EE2-169D-AAAE-E28CBCAFEC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8" y="1248242"/>
            <a:ext cx="4618856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solidFill>
                  <a:schemeClr val="accent1"/>
                </a:solidFill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04F1E588-1012-7D01-1919-D8D73FC0E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29387"/>
      </p:ext>
    </p:extLst>
  </p:cSld>
  <p:clrMapOvr>
    <a:masterClrMapping/>
  </p:clrMapOvr>
  <p:hf hd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0613444-E159-9E74-1FA8-0C695EF079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Titre 7">
            <a:extLst>
              <a:ext uri="{FF2B5EF4-FFF2-40B4-BE49-F238E27FC236}">
                <a16:creationId xmlns:a16="http://schemas.microsoft.com/office/drawing/2014/main" id="{4ED178EC-DC62-B709-403A-F5432C350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513168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4ACA922-D59A-A8A2-F91D-DD5EE5439C6B}"/>
              </a:ext>
            </a:extLst>
          </p:cNvPr>
          <p:cNvSpPr txBox="1"/>
          <p:nvPr/>
        </p:nvSpPr>
        <p:spPr>
          <a:xfrm>
            <a:off x="1219200" y="367248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tx2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E123E46B-5094-F6B0-5F0C-503834CBA1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513168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B18E1E1C-8BC0-2A75-E34C-CEC64B1044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8" y="1248242"/>
            <a:ext cx="5040561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E06D5E74-3AE7-09E4-26BB-54581C6DC3B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23991" y="1248242"/>
            <a:ext cx="5040561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3DDFA431-46FA-72C2-B489-D9C3AC4C5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9140"/>
      </p:ext>
    </p:extLst>
  </p:cSld>
  <p:clrMapOvr>
    <a:masterClrMapping/>
  </p:clrMapOvr>
  <p:hf hd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8300633-5068-6DDD-F159-934F26DF0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Titre 7">
            <a:extLst>
              <a:ext uri="{FF2B5EF4-FFF2-40B4-BE49-F238E27FC236}">
                <a16:creationId xmlns:a16="http://schemas.microsoft.com/office/drawing/2014/main" id="{22D6B158-2C84-DC05-8B41-AF9262C8C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624310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81AB81-1C0F-B2C7-E9CD-2D905E5FA25F}"/>
              </a:ext>
            </a:extLst>
          </p:cNvPr>
          <p:cNvSpPr txBox="1"/>
          <p:nvPr/>
        </p:nvSpPr>
        <p:spPr>
          <a:xfrm>
            <a:off x="1219200" y="367248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tx2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CF45F5E-ABA3-B77C-5EC2-5D9CC8CF68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624310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8" name="Espace réservé pour une image  5">
            <a:extLst>
              <a:ext uri="{FF2B5EF4-FFF2-40B4-BE49-F238E27FC236}">
                <a16:creationId xmlns:a16="http://schemas.microsoft.com/office/drawing/2014/main" id="{0B2F7742-D9A2-C1A8-BF21-AC8ABAAB6B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1718" y="1248242"/>
            <a:ext cx="10620000" cy="1902980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8EC621BE-50B5-9F09-837C-DB86D4E18D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7" y="3350222"/>
            <a:ext cx="10620000" cy="269405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3F72DE7E-74D5-C34A-9542-AC8405349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07872"/>
      </p:ext>
    </p:extLst>
  </p:cSld>
  <p:clrMapOvr>
    <a:masterClrMapping/>
  </p:clrMapOvr>
  <p:hf hd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4FE0829-0270-72C3-1E52-90A940A95E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Titre 7">
            <a:extLst>
              <a:ext uri="{FF2B5EF4-FFF2-40B4-BE49-F238E27FC236}">
                <a16:creationId xmlns:a16="http://schemas.microsoft.com/office/drawing/2014/main" id="{48E970E6-69B6-0C2F-FC77-BDBEC2C12B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620000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EC189A2-F11A-432D-9A8A-D94CEE42C811}"/>
              </a:ext>
            </a:extLst>
          </p:cNvPr>
          <p:cNvSpPr txBox="1"/>
          <p:nvPr/>
        </p:nvSpPr>
        <p:spPr>
          <a:xfrm>
            <a:off x="1219200" y="367248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tx2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FEEBA0B4-833C-03F7-E051-68CF015560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620000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973FA2EE-6E57-5891-4209-DDA499F188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7" y="1248242"/>
            <a:ext cx="10620000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C89CD14-A2ED-B89A-B084-75DA7F308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  <p:sp>
        <p:nvSpPr>
          <p:cNvPr id="2" name="ZoneTexte 5">
            <a:extLst>
              <a:ext uri="{FF2B5EF4-FFF2-40B4-BE49-F238E27FC236}">
                <a16:creationId xmlns:a16="http://schemas.microsoft.com/office/drawing/2014/main" id="{4B2CD6A3-6B93-0A31-376F-3583ECFEA4E6}"/>
              </a:ext>
            </a:extLst>
          </p:cNvPr>
          <p:cNvSpPr txBox="1"/>
          <p:nvPr userDrawn="1"/>
        </p:nvSpPr>
        <p:spPr>
          <a:xfrm>
            <a:off x="1219200" y="367248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tx2"/>
              </a:solidFill>
            </a:endParaRPr>
          </a:p>
        </p:txBody>
      </p:sp>
      <p:pic>
        <p:nvPicPr>
          <p:cNvPr id="4" name="Graphique 8">
            <a:extLst>
              <a:ext uri="{FF2B5EF4-FFF2-40B4-BE49-F238E27FC236}">
                <a16:creationId xmlns:a16="http://schemas.microsoft.com/office/drawing/2014/main" id="{0DFB7991-B7F3-81F5-F9CE-20FB0B8B32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0971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7">
            <a:extLst>
              <a:ext uri="{FF2B5EF4-FFF2-40B4-BE49-F238E27FC236}">
                <a16:creationId xmlns:a16="http://schemas.microsoft.com/office/drawing/2014/main" id="{89A4F7FD-A8E0-80B6-E131-17255446FE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620000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57F1FCD-F23C-91E9-0C80-E36C293FA774}"/>
              </a:ext>
            </a:extLst>
          </p:cNvPr>
          <p:cNvSpPr txBox="1"/>
          <p:nvPr/>
        </p:nvSpPr>
        <p:spPr>
          <a:xfrm>
            <a:off x="1219200" y="367248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tx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9B52A86-4D94-ED85-0B16-7AA44A9E54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08" y="538442"/>
            <a:ext cx="10620000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DAFBC884-9558-5CBE-2DD0-8439452AE52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7" y="1248242"/>
            <a:ext cx="10620000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21FF040-767B-BBD0-82AD-DD3CBB524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450D3E1-B1DA-3839-E0F5-B9467FFFA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162" y="6528661"/>
            <a:ext cx="11015951" cy="2331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72" b="0" i="0">
                <a:solidFill>
                  <a:schemeClr val="accent1">
                    <a:alpha val="90000"/>
                  </a:schemeClr>
                </a:solidFill>
                <a:latin typeface="Vinci Sans Extra Light" panose="02000000000000000000" pitchFamily="2" charset="77"/>
              </a:defRPr>
            </a:lvl1pPr>
          </a:lstStyle>
          <a:p>
            <a:r>
              <a:rPr lang="fr-FR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834040657"/>
      </p:ext>
    </p:extLst>
  </p:cSld>
  <p:clrMapOvr>
    <a:masterClrMapping/>
  </p:clrMapOvr>
  <p:hf hd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F472CE-00F3-0BA9-7DE8-AEC00F3491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56EE5-88DF-8A11-85B6-F8303B3D9BA2}"/>
              </a:ext>
            </a:extLst>
          </p:cNvPr>
          <p:cNvSpPr/>
          <p:nvPr/>
        </p:nvSpPr>
        <p:spPr>
          <a:xfrm>
            <a:off x="0" y="0"/>
            <a:ext cx="12192000" cy="2761062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58"/>
          </a:p>
        </p:txBody>
      </p:sp>
      <p:sp>
        <p:nvSpPr>
          <p:cNvPr id="6" name="Titre 7">
            <a:extLst>
              <a:ext uri="{FF2B5EF4-FFF2-40B4-BE49-F238E27FC236}">
                <a16:creationId xmlns:a16="http://schemas.microsoft.com/office/drawing/2014/main" id="{5BB249B1-BB61-5DA7-C329-E9FE44E9D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29714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15BB58A-1270-03F3-9671-9F8D1129EC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297144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2703974-0D10-1AEF-4278-56518C8BA9D5}"/>
              </a:ext>
            </a:extLst>
          </p:cNvPr>
          <p:cNvCxnSpPr/>
          <p:nvPr/>
        </p:nvCxnSpPr>
        <p:spPr>
          <a:xfrm>
            <a:off x="0" y="6414857"/>
            <a:ext cx="12192000" cy="0"/>
          </a:xfrm>
          <a:prstGeom prst="line">
            <a:avLst/>
          </a:prstGeom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que 8">
            <a:extLst>
              <a:ext uri="{FF2B5EF4-FFF2-40B4-BE49-F238E27FC236}">
                <a16:creationId xmlns:a16="http://schemas.microsoft.com/office/drawing/2014/main" id="{DA9CE642-3E22-2E24-2174-96479871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05714"/>
      </p:ext>
    </p:extLst>
  </p:cSld>
  <p:clrMapOvr>
    <a:masterClrMapping/>
  </p:clrMapOvr>
  <p:hf hd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F472CE-00F3-0BA9-7DE8-AEC00F3491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56EE5-88DF-8A11-85B6-F8303B3D9BA2}"/>
              </a:ext>
            </a:extLst>
          </p:cNvPr>
          <p:cNvSpPr/>
          <p:nvPr/>
        </p:nvSpPr>
        <p:spPr>
          <a:xfrm>
            <a:off x="0" y="0"/>
            <a:ext cx="12192000" cy="2761062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58"/>
          </a:p>
        </p:txBody>
      </p:sp>
      <p:sp>
        <p:nvSpPr>
          <p:cNvPr id="6" name="Titre 7">
            <a:extLst>
              <a:ext uri="{FF2B5EF4-FFF2-40B4-BE49-F238E27FC236}">
                <a16:creationId xmlns:a16="http://schemas.microsoft.com/office/drawing/2014/main" id="{5BB249B1-BB61-5DA7-C329-E9FE44E9D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29714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15BB58A-1270-03F3-9671-9F8D1129EC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297144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4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2703974-0D10-1AEF-4278-56518C8BA9D5}"/>
              </a:ext>
            </a:extLst>
          </p:cNvPr>
          <p:cNvCxnSpPr/>
          <p:nvPr/>
        </p:nvCxnSpPr>
        <p:spPr>
          <a:xfrm>
            <a:off x="0" y="6414857"/>
            <a:ext cx="12192000" cy="0"/>
          </a:xfrm>
          <a:prstGeom prst="line">
            <a:avLst/>
          </a:prstGeom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que 8">
            <a:extLst>
              <a:ext uri="{FF2B5EF4-FFF2-40B4-BE49-F238E27FC236}">
                <a16:creationId xmlns:a16="http://schemas.microsoft.com/office/drawing/2014/main" id="{DA9CE642-3E22-2E24-2174-96479871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56428"/>
      </p:ext>
    </p:extLst>
  </p:cSld>
  <p:clrMapOvr>
    <a:masterClrMapping/>
  </p:clrMapOvr>
  <p:hf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BFD3262-644F-AA49-E390-262A14D771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3F4666-A4BB-8F28-FEDC-FBD2CC4C5A88}"/>
              </a:ext>
            </a:extLst>
          </p:cNvPr>
          <p:cNvSpPr/>
          <p:nvPr/>
        </p:nvSpPr>
        <p:spPr>
          <a:xfrm>
            <a:off x="0" y="0"/>
            <a:ext cx="12192000" cy="27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58"/>
          </a:p>
        </p:txBody>
      </p:sp>
      <p:sp>
        <p:nvSpPr>
          <p:cNvPr id="6" name="Titre 7">
            <a:extLst>
              <a:ext uri="{FF2B5EF4-FFF2-40B4-BE49-F238E27FC236}">
                <a16:creationId xmlns:a16="http://schemas.microsoft.com/office/drawing/2014/main" id="{C9BD3822-5C7A-54A2-F857-0CBADC1730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29714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bg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A2656087-8940-37EA-959A-07A5331E3C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297144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bg1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pic>
        <p:nvPicPr>
          <p:cNvPr id="8" name="Image 7" descr="Une image contenant cercle, lune&#10;&#10;Description générée automatiquement">
            <a:extLst>
              <a:ext uri="{FF2B5EF4-FFF2-40B4-BE49-F238E27FC236}">
                <a16:creationId xmlns:a16="http://schemas.microsoft.com/office/drawing/2014/main" id="{3A2DB011-0230-8071-C5B3-5FD2E21F0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767408" cy="695182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9BD12706-650C-244E-3954-7DAAB09A4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78103"/>
      </p:ext>
    </p:extLst>
  </p:cSld>
  <p:clrMapOvr>
    <a:masterClrMapping/>
  </p:clrMapOvr>
  <p:hf hd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FD015C9-4D66-EA1E-DD16-188FCDCB92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F111B3-851F-60BA-1FCD-12A4787344E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0056441" y="6528653"/>
            <a:ext cx="836667" cy="191878"/>
          </a:xfrm>
          <a:prstGeom prst="rect">
            <a:avLst/>
          </a:prstGeom>
        </p:spPr>
        <p:txBody>
          <a:bodyPr/>
          <a:lstStyle/>
          <a:p>
            <a:fld id="{EB6F44F5-CF60-4B5F-9088-DB9D5BD65A1E}" type="datetimeFigureOut">
              <a:rPr lang="fr-FR" smtClean="0"/>
              <a:pPr/>
              <a:t>31/01/2025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44530D-54B0-9B09-8DC7-9A4F1609B2C9}"/>
              </a:ext>
            </a:extLst>
          </p:cNvPr>
          <p:cNvSpPr/>
          <p:nvPr/>
        </p:nvSpPr>
        <p:spPr>
          <a:xfrm>
            <a:off x="0" y="0"/>
            <a:ext cx="12192000" cy="27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58"/>
          </a:p>
        </p:txBody>
      </p:sp>
      <p:sp>
        <p:nvSpPr>
          <p:cNvPr id="6" name="Titre 7">
            <a:extLst>
              <a:ext uri="{FF2B5EF4-FFF2-40B4-BE49-F238E27FC236}">
                <a16:creationId xmlns:a16="http://schemas.microsoft.com/office/drawing/2014/main" id="{65BF445F-6728-78AE-0CB9-A0BD78B510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29714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bg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BA080787-A1E6-0DC7-F733-F94F92D747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297144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bg1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pic>
        <p:nvPicPr>
          <p:cNvPr id="8" name="Image 7" descr="Une image contenant cercle, lune&#10;&#10;Description générée automatiquement">
            <a:extLst>
              <a:ext uri="{FF2B5EF4-FFF2-40B4-BE49-F238E27FC236}">
                <a16:creationId xmlns:a16="http://schemas.microsoft.com/office/drawing/2014/main" id="{43570BD3-A00C-E541-3743-BC1D29611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767408" cy="695182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8CF7271A-39C6-6FA3-E126-C4BFE847E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1219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1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E2CB4C45-A802-0F6E-F60A-EABD9BB136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9" t="59962" r="-139" b="1806"/>
          <a:stretch/>
        </p:blipFill>
        <p:spPr>
          <a:xfrm>
            <a:off x="0" y="-27538"/>
            <a:ext cx="12208996" cy="176821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57F1FCD-F23C-91E9-0C80-E36C293FA774}"/>
              </a:ext>
            </a:extLst>
          </p:cNvPr>
          <p:cNvSpPr txBox="1"/>
          <p:nvPr/>
        </p:nvSpPr>
        <p:spPr>
          <a:xfrm>
            <a:off x="1219200" y="5844244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tx2"/>
              </a:solidFill>
            </a:endParaRPr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89A4F7FD-A8E0-80B6-E131-17255446FE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1400" y="703596"/>
            <a:ext cx="4449200" cy="305939"/>
          </a:xfrm>
          <a:prstGeom prst="rect">
            <a:avLst/>
          </a:prstGeom>
          <a:noFill/>
        </p:spPr>
        <p:txBody>
          <a:bodyPr lIns="0" rIns="90000" anchor="ctr"/>
          <a:lstStyle>
            <a:lvl1pPr marL="0" algn="l">
              <a:defRPr sz="2149" b="0" i="0">
                <a:solidFill>
                  <a:schemeClr val="bg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F8E73578-B4F2-9DC2-C325-BFCFC64A2F2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486" y="382086"/>
            <a:ext cx="1025893" cy="907680"/>
          </a:xfrm>
          <a:prstGeom prst="rect">
            <a:avLst/>
          </a:prstGeom>
        </p:spPr>
      </p:pic>
      <p:sp>
        <p:nvSpPr>
          <p:cNvPr id="2" name="Espace réservé du pied de page 2">
            <a:extLst>
              <a:ext uri="{FF2B5EF4-FFF2-40B4-BE49-F238E27FC236}">
                <a16:creationId xmlns:a16="http://schemas.microsoft.com/office/drawing/2014/main" id="{762E7CBB-4B28-0B43-1547-525DEF0418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40002" y="6528661"/>
            <a:ext cx="6276079" cy="191871"/>
          </a:xfr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980376821"/>
      </p:ext>
    </p:extLst>
  </p:cSld>
  <p:clrMapOvr>
    <a:masterClrMapping/>
  </p:clrMapOvr>
  <p:hf hd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7F5B719-9692-9546-968B-4CC6C8B54F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A2920FFF-4BFD-1266-FAA7-7F6DC248A6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9" t="59962" r="-139" b="1806"/>
          <a:stretch/>
        </p:blipFill>
        <p:spPr>
          <a:xfrm>
            <a:off x="0" y="-27538"/>
            <a:ext cx="12208996" cy="1768210"/>
          </a:xfrm>
          <a:prstGeom prst="rect">
            <a:avLst/>
          </a:prstGeom>
        </p:spPr>
      </p:pic>
      <p:sp>
        <p:nvSpPr>
          <p:cNvPr id="6" name="Titre 7">
            <a:extLst>
              <a:ext uri="{FF2B5EF4-FFF2-40B4-BE49-F238E27FC236}">
                <a16:creationId xmlns:a16="http://schemas.microsoft.com/office/drawing/2014/main" id="{8FE6B00C-C9F1-7DF6-7290-D1FCF6677A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1400" y="703596"/>
            <a:ext cx="4449200" cy="305939"/>
          </a:xfrm>
          <a:prstGeom prst="rect">
            <a:avLst/>
          </a:prstGeom>
          <a:noFill/>
        </p:spPr>
        <p:txBody>
          <a:bodyPr lIns="0" rIns="90000" anchor="ctr"/>
          <a:lstStyle>
            <a:lvl1pPr marL="0" algn="l">
              <a:defRPr sz="2149" b="0" i="0">
                <a:solidFill>
                  <a:schemeClr val="bg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B929705-1306-A04D-9EC4-B826B24517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486" y="382086"/>
            <a:ext cx="1025893" cy="90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72945"/>
      </p:ext>
    </p:extLst>
  </p:cSld>
  <p:clrMapOvr>
    <a:masterClrMapping/>
  </p:clrMapOvr>
  <p:hf hd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 err="1"/>
              <a:t>Modifiez</a:t>
            </a:r>
            <a:r>
              <a:rPr lang="en-GB"/>
              <a:t>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0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en-GB" err="1"/>
              <a:t>Modifiez</a:t>
            </a:r>
            <a:r>
              <a:rPr lang="en-GB"/>
              <a:t> les styles du </a:t>
            </a:r>
            <a:r>
              <a:rPr lang="en-GB" err="1"/>
              <a:t>texte</a:t>
            </a:r>
            <a:r>
              <a:rPr lang="en-GB"/>
              <a:t> du masque</a:t>
            </a:r>
          </a:p>
        </p:txBody>
      </p:sp>
    </p:spTree>
    <p:extLst>
      <p:ext uri="{BB962C8B-B14F-4D97-AF65-F5344CB8AC3E}">
        <p14:creationId xmlns:p14="http://schemas.microsoft.com/office/powerpoint/2010/main" val="306198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DA50E0-C713-9AA2-C039-516ED90C76E5}"/>
              </a:ext>
            </a:extLst>
          </p:cNvPr>
          <p:cNvSpPr/>
          <p:nvPr userDrawn="1"/>
        </p:nvSpPr>
        <p:spPr>
          <a:xfrm>
            <a:off x="0" y="0"/>
            <a:ext cx="12192000" cy="660120"/>
          </a:xfrm>
          <a:prstGeom prst="rect">
            <a:avLst/>
          </a:prstGeom>
          <a:solidFill>
            <a:schemeClr val="accent1">
              <a:alpha val="4578"/>
            </a:schemeClr>
          </a:solidFill>
          <a:ln w="6350">
            <a:solidFill>
              <a:schemeClr val="accent6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4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CA7ECB-E091-F70D-FDB9-D775DD6886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3640" y="0"/>
            <a:ext cx="11040000" cy="66012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2667" b="0" i="0" cap="none" baseline="0">
                <a:solidFill>
                  <a:schemeClr val="accent1"/>
                </a:solidFill>
                <a:latin typeface="Vinci Sans Expanded Medium" pitchFamily="2" charset="77"/>
              </a:defRPr>
            </a:lvl1pPr>
          </a:lstStyle>
          <a:p>
            <a:r>
              <a:rPr lang="en-US" err="1"/>
              <a:t>Modifiez</a:t>
            </a:r>
            <a:r>
              <a:rPr lang="en-US"/>
              <a:t> le style du </a:t>
            </a:r>
            <a:r>
              <a:rPr lang="en-US" err="1"/>
              <a:t>titre</a:t>
            </a:r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B6F462E-4C65-5636-70B4-1D61BA0B03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509495" cy="47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4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7A4E28-A57A-B479-0CC9-86B90E00C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25F6DC9-1117-981E-8B73-271342534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F80BA4-7C56-8394-B38E-56A9E8A1E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5CD1D-9AA8-41C8-8160-AD0FF87365A5}" type="datetimeFigureOut">
              <a:rPr lang="fr-FR" smtClean="0"/>
              <a:t>31/01/2025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62B19E-44B1-D68B-51CA-7014B8A17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DEMAT - Chantier Conduite du Changement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44B154-3CF3-B747-19E8-806638B44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ABDB-6826-4B29-B137-E6398BE959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68398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0865780-26AB-8D49-D2F8-EE65C5B5F5F5}"/>
              </a:ext>
            </a:extLst>
          </p:cNvPr>
          <p:cNvSpPr/>
          <p:nvPr userDrawn="1"/>
        </p:nvSpPr>
        <p:spPr>
          <a:xfrm>
            <a:off x="1184976" y="873997"/>
            <a:ext cx="3462864" cy="4626463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345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1C9B8E94-8EEC-DB22-EBA6-D3FF902C28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7392144" cy="6163413"/>
          </a:xfrm>
          <a:prstGeom prst="rect">
            <a:avLst/>
          </a:prstGeom>
        </p:spPr>
      </p:pic>
      <p:sp>
        <p:nvSpPr>
          <p:cNvPr id="37" name="Title 14">
            <a:extLst>
              <a:ext uri="{FF2B5EF4-FFF2-40B4-BE49-F238E27FC236}">
                <a16:creationId xmlns:a16="http://schemas.microsoft.com/office/drawing/2014/main" id="{2C7EED0E-5DCD-EBD2-2ED1-99BC17697B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6673" y="2484279"/>
            <a:ext cx="5271440" cy="1333698"/>
          </a:xfrm>
          <a:prstGeom prst="rect">
            <a:avLst/>
          </a:prstGeom>
          <a:noFill/>
        </p:spPr>
        <p:txBody>
          <a:bodyPr lIns="0" anchor="t" anchorCtr="0"/>
          <a:lstStyle>
            <a:lvl1pPr algn="l">
              <a:lnSpc>
                <a:spcPts val="5112"/>
              </a:lnSpc>
              <a:defRPr lang="fr-FR" sz="4689" b="1" i="0" cap="none" baseline="0" dirty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</a:lstStyle>
          <a:p>
            <a:pPr lvl="0">
              <a:lnSpc>
                <a:spcPts val="5210"/>
              </a:lnSpc>
            </a:pPr>
            <a:r>
              <a:rPr lang="en-US" err="1"/>
              <a:t>Titre</a:t>
            </a:r>
            <a:r>
              <a:rPr lang="en-US"/>
              <a:t> de la </a:t>
            </a:r>
            <a:r>
              <a:rPr lang="en-US" err="1"/>
              <a:t>présentation</a:t>
            </a:r>
            <a:endParaRPr lang="en-US"/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2F54454-93C4-B7AA-37C6-BB16F66D06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1057" y="4041958"/>
            <a:ext cx="5243916" cy="364892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2345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006FB81F-D17E-710E-BB0D-0729C44EE1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7721" y="5974097"/>
            <a:ext cx="1433576" cy="364892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9B9C63CF-4ACE-91D3-4A5F-7B8A7F9B47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369" y="335636"/>
            <a:ext cx="1517985" cy="10920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2FE3A97-2DFE-D3F3-7258-A4E842C6D131}"/>
              </a:ext>
            </a:extLst>
          </p:cNvPr>
          <p:cNvSpPr txBox="1"/>
          <p:nvPr userDrawn="1"/>
        </p:nvSpPr>
        <p:spPr>
          <a:xfrm>
            <a:off x="10157791" y="306831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accent1"/>
              </a:solidFill>
            </a:endParaRPr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138AFE7E-88B9-48E1-E2B4-AFFFA3423D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10435" y="4505225"/>
            <a:ext cx="5243916" cy="270523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2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30353500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94AB4B7-6E5D-956A-70FA-230409247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62" t="1836" r="20173"/>
          <a:stretch/>
        </p:blipFill>
        <p:spPr>
          <a:xfrm>
            <a:off x="-10819" y="1"/>
            <a:ext cx="4124678" cy="6871684"/>
          </a:xfrm>
          <a:prstGeom prst="rect">
            <a:avLst/>
          </a:prstGeom>
        </p:spPr>
      </p:pic>
      <p:sp>
        <p:nvSpPr>
          <p:cNvPr id="51" name="Espace réservé du texte 9">
            <a:extLst>
              <a:ext uri="{FF2B5EF4-FFF2-40B4-BE49-F238E27FC236}">
                <a16:creationId xmlns:a16="http://schemas.microsoft.com/office/drawing/2014/main" id="{C43AA4AA-D872-15B6-18A8-0262CAC835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3859" y="2022059"/>
            <a:ext cx="7216588" cy="278126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4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2" name="Espace réservé du texte 9">
            <a:extLst>
              <a:ext uri="{FF2B5EF4-FFF2-40B4-BE49-F238E27FC236}">
                <a16:creationId xmlns:a16="http://schemas.microsoft.com/office/drawing/2014/main" id="{F6B95D7C-7399-2B80-3E70-273ED3EF82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2152" y="1907802"/>
            <a:ext cx="359073" cy="562266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8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53" name="Espace réservé du texte 9">
            <a:extLst>
              <a:ext uri="{FF2B5EF4-FFF2-40B4-BE49-F238E27FC236}">
                <a16:creationId xmlns:a16="http://schemas.microsoft.com/office/drawing/2014/main" id="{5CB4A43F-3938-CD69-A262-BA3F53AB81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2152" y="2642696"/>
            <a:ext cx="359073" cy="562266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8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3" name="Espace réservé du texte 9">
            <a:extLst>
              <a:ext uri="{FF2B5EF4-FFF2-40B4-BE49-F238E27FC236}">
                <a16:creationId xmlns:a16="http://schemas.microsoft.com/office/drawing/2014/main" id="{3EEF70DE-FB8A-E360-3617-3C996A3C3C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13859" y="2726096"/>
            <a:ext cx="7216588" cy="278126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4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2F2464DD-4DDA-3C7E-F6A0-8920946090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13859" y="3485014"/>
            <a:ext cx="7216588" cy="278126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4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411035E4-B325-5790-1AA2-EA5EDEE229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52152" y="3370756"/>
            <a:ext cx="359073" cy="562266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8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09257382-E91F-4CAA-D9E7-0FABE2E916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52152" y="4105650"/>
            <a:ext cx="359073" cy="562266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8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982D442A-3D73-E559-3E18-CB83D4C393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13859" y="4203384"/>
            <a:ext cx="7216588" cy="278126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4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2AF35C8A-7190-7A0B-EEC6-3E6BD133B33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13859" y="4937698"/>
            <a:ext cx="7216588" cy="278126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4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2175069-AF81-DE1F-A766-86E7C552AA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52152" y="4823440"/>
            <a:ext cx="359073" cy="562266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8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31C57C22-4C67-D38E-BB8E-48373B4235C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2152" y="5558335"/>
            <a:ext cx="359073" cy="562266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8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9C5AE4DC-0BA3-4AF8-4739-297429A02BC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13859" y="5672012"/>
            <a:ext cx="7216588" cy="278126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4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634EFB3-BF4E-4122-0C00-4B8E7B8159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3860" y="835926"/>
            <a:ext cx="7394687" cy="505820"/>
          </a:xfrm>
          <a:prstGeom prst="rect">
            <a:avLst/>
          </a:prstGeom>
        </p:spPr>
        <p:txBody>
          <a:bodyPr lIns="0" tIns="0" rIns="0" bIns="72000" anchor="ctr" anchorCtr="0"/>
          <a:lstStyle>
            <a:lvl1pPr algn="l">
              <a:defRPr sz="3908" b="0" i="0" cap="none" baseline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en-US" err="1"/>
              <a:t>Sommaire</a:t>
            </a:r>
            <a:endParaRPr lang="en-US"/>
          </a:p>
        </p:txBody>
      </p:sp>
      <p:pic>
        <p:nvPicPr>
          <p:cNvPr id="13" name="Image 12" descr="Une image contenant Carmin, Graphique, Caractère coloré, rouge&#10;&#10;Description générée automatiquement">
            <a:extLst>
              <a:ext uri="{FF2B5EF4-FFF2-40B4-BE49-F238E27FC236}">
                <a16:creationId xmlns:a16="http://schemas.microsoft.com/office/drawing/2014/main" id="{C117D587-5A51-D811-8A17-5168E6340C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1688" y="826160"/>
            <a:ext cx="388665" cy="37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043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ag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8ABAB8B2-2CAE-3CE5-6C1B-39FCBA8E7F0D}"/>
              </a:ext>
            </a:extLst>
          </p:cNvPr>
          <p:cNvSpPr txBox="1"/>
          <p:nvPr/>
        </p:nvSpPr>
        <p:spPr>
          <a:xfrm>
            <a:off x="-2334127" y="-2985529"/>
            <a:ext cx="71094" cy="240515"/>
          </a:xfrm>
          <a:prstGeom prst="rect">
            <a:avLst/>
          </a:prstGeom>
          <a:noFill/>
        </p:spPr>
        <p:txBody>
          <a:bodyPr wrap="none" lIns="35171" tIns="0" rIns="35171" bIns="0" rtlCol="0">
            <a:spAutoFit/>
          </a:bodyPr>
          <a:lstStyle/>
          <a:p>
            <a:pPr algn="l"/>
            <a:endParaRPr lang="fr-FR" sz="1563" err="1">
              <a:solidFill>
                <a:schemeClr val="accent1"/>
              </a:solidFill>
            </a:endParaRP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D75A2667-C65E-A5F9-AC8B-D6EEE0A2472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6901" y="426907"/>
            <a:ext cx="6775099" cy="6431095"/>
          </a:xfrm>
          <a:custGeom>
            <a:avLst/>
            <a:gdLst>
              <a:gd name="connsiteX0" fmla="*/ 6775098 w 6775098"/>
              <a:gd name="connsiteY0" fmla="*/ 0 h 6582939"/>
              <a:gd name="connsiteX1" fmla="*/ 6775098 w 6775098"/>
              <a:gd name="connsiteY1" fmla="*/ 3788337 h 6582939"/>
              <a:gd name="connsiteX2" fmla="*/ 6602066 w 6775098"/>
              <a:gd name="connsiteY2" fmla="*/ 3828273 h 6582939"/>
              <a:gd name="connsiteX3" fmla="*/ 3963067 w 6775098"/>
              <a:gd name="connsiteY3" fmla="*/ 6467271 h 6582939"/>
              <a:gd name="connsiteX4" fmla="*/ 3936371 w 6775098"/>
              <a:gd name="connsiteY4" fmla="*/ 6582939 h 6582939"/>
              <a:gd name="connsiteX5" fmla="*/ 0 w 6775098"/>
              <a:gd name="connsiteY5" fmla="*/ 6582939 h 6582939"/>
              <a:gd name="connsiteX6" fmla="*/ 33837 w 6775098"/>
              <a:gd name="connsiteY6" fmla="*/ 6298769 h 6582939"/>
              <a:gd name="connsiteX7" fmla="*/ 6581547 w 6775098"/>
              <a:gd name="connsiteY7" fmla="*/ 14718 h 658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5098" h="6582939">
                <a:moveTo>
                  <a:pt x="6775098" y="0"/>
                </a:moveTo>
                <a:lnTo>
                  <a:pt x="6775098" y="3788337"/>
                </a:lnTo>
                <a:lnTo>
                  <a:pt x="6602066" y="3828273"/>
                </a:lnTo>
                <a:cubicBezTo>
                  <a:pt x="5311325" y="4160366"/>
                  <a:pt x="4295160" y="5176530"/>
                  <a:pt x="3963067" y="6467271"/>
                </a:cubicBezTo>
                <a:lnTo>
                  <a:pt x="3936371" y="6582939"/>
                </a:lnTo>
                <a:lnTo>
                  <a:pt x="0" y="6582939"/>
                </a:lnTo>
                <a:lnTo>
                  <a:pt x="33837" y="6298769"/>
                </a:lnTo>
                <a:cubicBezTo>
                  <a:pt x="510466" y="2969216"/>
                  <a:pt x="3210501" y="357067"/>
                  <a:pt x="6581547" y="1471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tabLst>
                <a:tab pos="775395" algn="l"/>
              </a:tabLst>
              <a:defRPr/>
            </a:lvl1pPr>
          </a:lstStyle>
          <a:p>
            <a:r>
              <a:rPr lang="fr-FR"/>
              <a:t>Insérer votre image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88BEF643-E856-37AC-C620-76E307568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629643" cy="615119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88D37A3-93F4-6ECD-DB39-C776F1F4B0F0}"/>
              </a:ext>
            </a:extLst>
          </p:cNvPr>
          <p:cNvSpPr txBox="1">
            <a:spLocks/>
          </p:cNvSpPr>
          <p:nvPr/>
        </p:nvSpPr>
        <p:spPr>
          <a:xfrm>
            <a:off x="33129" y="6528654"/>
            <a:ext cx="519035" cy="191879"/>
          </a:xfrm>
          <a:prstGeom prst="rect">
            <a:avLst/>
          </a:prstGeom>
        </p:spPr>
        <p:txBody>
          <a:bodyPr anchor="ctr"/>
          <a:lstStyle>
            <a:lvl1pPr defTabSz="995363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5363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5363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5363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5363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8F7B1164-7A03-4DC0-91A0-622CABB9295D}" type="slidenum">
              <a:rPr lang="fr-FR" altLang="fr-FR" sz="977" b="0" i="0">
                <a:solidFill>
                  <a:schemeClr val="accent1"/>
                </a:solidFill>
                <a:latin typeface="Vinci Sans Expanded Extra Light" pitchFamily="2" charset="77"/>
              </a:rPr>
              <a:pPr algn="r" eaLnBrk="1" hangingPunct="1"/>
              <a:t>‹N°›</a:t>
            </a:fld>
            <a:endParaRPr lang="fr-FR" altLang="fr-FR" sz="879" b="0" i="0">
              <a:solidFill>
                <a:schemeClr val="accent1"/>
              </a:solidFill>
              <a:latin typeface="Vinci Sans Expanded Extra Light" pitchFamily="2" charset="77"/>
            </a:endParaRPr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A0430D5C-2A6E-0958-305B-8F5421FD8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29714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D6B90835-265A-C76A-41DD-49ED5FEB4C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7408" y="538441"/>
            <a:ext cx="10297144" cy="270611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9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31" indent="0">
              <a:buNone/>
              <a:defRPr>
                <a:solidFill>
                  <a:schemeClr val="bg1"/>
                </a:solidFill>
              </a:defRPr>
            </a:lvl2pPr>
            <a:lvl3pPr marL="698853" indent="0">
              <a:buNone/>
              <a:defRPr>
                <a:solidFill>
                  <a:schemeClr val="bg1"/>
                </a:solidFill>
              </a:defRPr>
            </a:lvl3pPr>
            <a:lvl4pPr marL="121782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18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F87B5271-D3C9-24AA-CFF9-091CDDDF926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10" y="1248243"/>
            <a:ext cx="4649495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24" indent="-260532">
              <a:buClr>
                <a:schemeClr val="tx2"/>
              </a:buClr>
              <a:buSzPct val="90000"/>
              <a:buFontTx/>
              <a:buBlip>
                <a:blip r:embed="rId4"/>
              </a:buBlip>
              <a:defRPr sz="1465" b="0" i="0">
                <a:latin typeface="Vinci Sans Light" panose="02000000000000000000" pitchFamily="2" charset="77"/>
              </a:defRPr>
            </a:lvl2pPr>
            <a:lvl3pPr marL="614113" indent="-176790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50184956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0865780-26AB-8D49-D2F8-EE65C5B5F5F5}"/>
              </a:ext>
            </a:extLst>
          </p:cNvPr>
          <p:cNvSpPr/>
          <p:nvPr/>
        </p:nvSpPr>
        <p:spPr>
          <a:xfrm>
            <a:off x="1184976" y="873998"/>
            <a:ext cx="3462864" cy="4626463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345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1C9B8E94-8EEC-DB22-EBA6-D3FF902C2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7392144" cy="6163413"/>
          </a:xfrm>
          <a:prstGeom prst="rect">
            <a:avLst/>
          </a:prstGeom>
        </p:spPr>
      </p:pic>
      <p:sp>
        <p:nvSpPr>
          <p:cNvPr id="37" name="Title 14">
            <a:extLst>
              <a:ext uri="{FF2B5EF4-FFF2-40B4-BE49-F238E27FC236}">
                <a16:creationId xmlns:a16="http://schemas.microsoft.com/office/drawing/2014/main" id="{2C7EED0E-5DCD-EBD2-2ED1-99BC17697B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6673" y="2484280"/>
            <a:ext cx="5271440" cy="1364949"/>
          </a:xfrm>
          <a:prstGeom prst="rect">
            <a:avLst/>
          </a:prstGeom>
          <a:noFill/>
        </p:spPr>
        <p:txBody>
          <a:bodyPr lIns="0" anchor="t" anchorCtr="0"/>
          <a:lstStyle>
            <a:lvl1pPr algn="l">
              <a:lnSpc>
                <a:spcPts val="5112"/>
              </a:lnSpc>
              <a:defRPr lang="fr-FR" sz="4689" b="1" i="0" cap="none" baseline="0" dirty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</a:lstStyle>
          <a:p>
            <a:pPr lvl="0">
              <a:lnSpc>
                <a:spcPts val="5211"/>
              </a:lnSpc>
            </a:pPr>
            <a:r>
              <a:rPr lang="en-US" err="1"/>
              <a:t>Titre</a:t>
            </a:r>
            <a:r>
              <a:rPr lang="en-US"/>
              <a:t> de la </a:t>
            </a:r>
            <a:r>
              <a:rPr lang="en-US" err="1"/>
              <a:t>présentation</a:t>
            </a:r>
            <a:endParaRPr lang="en-US"/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2F54454-93C4-B7AA-37C6-BB16F66D06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1058" y="4041958"/>
            <a:ext cx="5243916" cy="364892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2345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31" indent="0">
              <a:buNone/>
              <a:defRPr>
                <a:solidFill>
                  <a:schemeClr val="bg1"/>
                </a:solidFill>
              </a:defRPr>
            </a:lvl2pPr>
            <a:lvl3pPr marL="698853" indent="0">
              <a:buNone/>
              <a:defRPr>
                <a:solidFill>
                  <a:schemeClr val="bg1"/>
                </a:solidFill>
              </a:defRPr>
            </a:lvl3pPr>
            <a:lvl4pPr marL="121782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18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006FB81F-D17E-710E-BB0D-0729C44EE1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7721" y="5974098"/>
            <a:ext cx="1433576" cy="364892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9B9C63CF-4ACE-91D3-4A5F-7B8A7F9B4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370" y="335637"/>
            <a:ext cx="1517985" cy="109200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2FE3A97-2DFE-D3F3-7258-A4E842C6D131}"/>
              </a:ext>
            </a:extLst>
          </p:cNvPr>
          <p:cNvSpPr txBox="1"/>
          <p:nvPr/>
        </p:nvSpPr>
        <p:spPr>
          <a:xfrm>
            <a:off x="10157791" y="3068319"/>
            <a:ext cx="71094" cy="240515"/>
          </a:xfrm>
          <a:prstGeom prst="rect">
            <a:avLst/>
          </a:prstGeom>
          <a:noFill/>
        </p:spPr>
        <p:txBody>
          <a:bodyPr wrap="none" lIns="35171" tIns="0" rIns="35171" bIns="0" rtlCol="0">
            <a:spAutoFit/>
          </a:bodyPr>
          <a:lstStyle/>
          <a:p>
            <a:pPr algn="l"/>
            <a:endParaRPr lang="fr-FR" sz="1563" err="1">
              <a:solidFill>
                <a:schemeClr val="accent1"/>
              </a:solidFill>
            </a:endParaRPr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138AFE7E-88B9-48E1-E2B4-AFFFA3423D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10435" y="4505226"/>
            <a:ext cx="5243916" cy="364892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9" b="0" i="0">
                <a:solidFill>
                  <a:schemeClr val="accent2"/>
                </a:solidFill>
                <a:latin typeface="Vinci Sans Light" panose="02000000000000000000" pitchFamily="2" charset="77"/>
              </a:defRPr>
            </a:lvl1pPr>
            <a:lvl2pPr marL="355631" indent="0">
              <a:buNone/>
              <a:defRPr>
                <a:solidFill>
                  <a:schemeClr val="bg1"/>
                </a:solidFill>
              </a:defRPr>
            </a:lvl2pPr>
            <a:lvl3pPr marL="698853" indent="0">
              <a:buNone/>
              <a:defRPr>
                <a:solidFill>
                  <a:schemeClr val="bg1"/>
                </a:solidFill>
              </a:defRPr>
            </a:lvl3pPr>
            <a:lvl4pPr marL="121782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18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3810596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19B5025-E9E9-86DD-69C2-079A05DA7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38" b="13470"/>
          <a:stretch/>
        </p:blipFill>
        <p:spPr>
          <a:xfrm>
            <a:off x="2062164" y="-15509"/>
            <a:ext cx="10129837" cy="6873509"/>
          </a:xfrm>
          <a:prstGeom prst="rect">
            <a:avLst/>
          </a:prstGeom>
        </p:spPr>
      </p:pic>
      <p:sp>
        <p:nvSpPr>
          <p:cNvPr id="15" name="Graphique 10">
            <a:extLst>
              <a:ext uri="{FF2B5EF4-FFF2-40B4-BE49-F238E27FC236}">
                <a16:creationId xmlns:a16="http://schemas.microsoft.com/office/drawing/2014/main" id="{AEF29BB9-434D-4E03-1C3B-F62BC65629CD}"/>
              </a:ext>
            </a:extLst>
          </p:cNvPr>
          <p:cNvSpPr/>
          <p:nvPr/>
        </p:nvSpPr>
        <p:spPr>
          <a:xfrm>
            <a:off x="0" y="-15509"/>
            <a:ext cx="4738776" cy="6865332"/>
          </a:xfrm>
          <a:custGeom>
            <a:avLst/>
            <a:gdLst>
              <a:gd name="connsiteX0" fmla="*/ 4738777 w 4738776"/>
              <a:gd name="connsiteY0" fmla="*/ 226 h 7026908"/>
              <a:gd name="connsiteX1" fmla="*/ 0 w 4738776"/>
              <a:gd name="connsiteY1" fmla="*/ 226 h 7026908"/>
              <a:gd name="connsiteX2" fmla="*/ 0 w 4738776"/>
              <a:gd name="connsiteY2" fmla="*/ 7026909 h 7026908"/>
              <a:gd name="connsiteX3" fmla="*/ 2444444 w 4738776"/>
              <a:gd name="connsiteY3" fmla="*/ 7026909 h 7026908"/>
              <a:gd name="connsiteX4" fmla="*/ 2187788 w 4738776"/>
              <a:gd name="connsiteY4" fmla="*/ 5200962 h 7026908"/>
              <a:gd name="connsiteX5" fmla="*/ 4738777 w 4738776"/>
              <a:gd name="connsiteY5" fmla="*/ 0 h 702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38776" h="7026908">
                <a:moveTo>
                  <a:pt x="4738777" y="226"/>
                </a:moveTo>
                <a:lnTo>
                  <a:pt x="0" y="226"/>
                </a:lnTo>
                <a:lnTo>
                  <a:pt x="0" y="7026909"/>
                </a:lnTo>
                <a:lnTo>
                  <a:pt x="2444444" y="7026909"/>
                </a:lnTo>
                <a:cubicBezTo>
                  <a:pt x="2277403" y="6447365"/>
                  <a:pt x="2187788" y="5834570"/>
                  <a:pt x="2187788" y="5200962"/>
                </a:cubicBezTo>
                <a:cubicBezTo>
                  <a:pt x="2187788" y="3084113"/>
                  <a:pt x="3187326" y="1201388"/>
                  <a:pt x="4738777" y="0"/>
                </a:cubicBezTo>
                <a:close/>
              </a:path>
            </a:pathLst>
          </a:custGeom>
          <a:solidFill>
            <a:srgbClr val="0F4586"/>
          </a:solidFill>
          <a:ln w="22542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759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1FC41FE4-28B2-18D9-AB3E-4AF50C77D9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9013" y="5961493"/>
            <a:ext cx="1403611" cy="357264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2353EFA0-5EB3-524F-A553-B18CAD5BFF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259" y="327459"/>
            <a:ext cx="1521347" cy="1094528"/>
          </a:xfrm>
          <a:prstGeom prst="rect">
            <a:avLst/>
          </a:prstGeom>
        </p:spPr>
      </p:pic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EA814CB0-A66E-6A26-26ED-23DC3A44FE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74043" y="5111926"/>
            <a:ext cx="5243916" cy="364892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2345" b="0" i="0">
                <a:solidFill>
                  <a:schemeClr val="bg1"/>
                </a:solidFill>
                <a:latin typeface="Vinci Sans Light" panose="02000000000000000000" pitchFamily="2" charset="77"/>
              </a:defRPr>
            </a:lvl1pPr>
            <a:lvl2pPr marL="355631" indent="0">
              <a:buNone/>
              <a:defRPr>
                <a:solidFill>
                  <a:schemeClr val="bg1"/>
                </a:solidFill>
              </a:defRPr>
            </a:lvl2pPr>
            <a:lvl3pPr marL="698853" indent="0">
              <a:buNone/>
              <a:defRPr>
                <a:solidFill>
                  <a:schemeClr val="bg1"/>
                </a:solidFill>
              </a:defRPr>
            </a:lvl3pPr>
            <a:lvl4pPr marL="121782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18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0FC38F1-CEBC-EDC6-3A0C-0F81EE145DEB}"/>
              </a:ext>
            </a:extLst>
          </p:cNvPr>
          <p:cNvSpPr txBox="1">
            <a:spLocks/>
          </p:cNvSpPr>
          <p:nvPr/>
        </p:nvSpPr>
        <p:spPr>
          <a:xfrm>
            <a:off x="3474043" y="5575155"/>
            <a:ext cx="5243916" cy="26830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kumimoji="0" lang="en-US" sz="1200" b="0" i="0" u="none" strike="noStrike" kern="1200" cap="none" spc="0" normalizeH="0" baseline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inci Sans Extra Light" panose="02000000000000000000" pitchFamily="2" charset="77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6F44F5-CF60-4B5F-9088-DB9D5BD65A1E}" type="datetimeFigureOut">
              <a:rPr lang="fr-FR" sz="1563" b="0" i="0" smtClean="0">
                <a:solidFill>
                  <a:schemeClr val="bg1"/>
                </a:solidFill>
                <a:latin typeface="Vinci Sans Light" panose="02000000000000000000" pitchFamily="2" charset="77"/>
              </a:rPr>
              <a:pPr/>
              <a:t>31/01/2025</a:t>
            </a:fld>
            <a:endParaRPr lang="fr-FR" sz="1563" b="0" i="0">
              <a:solidFill>
                <a:schemeClr val="bg1"/>
              </a:solidFill>
              <a:latin typeface="Vinci Sans Light" panose="02000000000000000000" pitchFamily="2" charset="77"/>
            </a:endParaRPr>
          </a:p>
        </p:txBody>
      </p:sp>
      <p:sp>
        <p:nvSpPr>
          <p:cNvPr id="13" name="Title 14">
            <a:extLst>
              <a:ext uri="{FF2B5EF4-FFF2-40B4-BE49-F238E27FC236}">
                <a16:creationId xmlns:a16="http://schemas.microsoft.com/office/drawing/2014/main" id="{106FE6BE-148A-7646-D908-0D4A7910E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4041" y="3535792"/>
            <a:ext cx="5271440" cy="1364949"/>
          </a:xfrm>
          <a:prstGeom prst="rect">
            <a:avLst/>
          </a:prstGeom>
          <a:noFill/>
        </p:spPr>
        <p:txBody>
          <a:bodyPr lIns="0" anchor="t" anchorCtr="0"/>
          <a:lstStyle>
            <a:lvl1pPr algn="l">
              <a:lnSpc>
                <a:spcPts val="5112"/>
              </a:lnSpc>
              <a:defRPr lang="fr-FR" sz="5275" b="1" i="0" cap="none" baseline="0" dirty="0">
                <a:solidFill>
                  <a:schemeClr val="bg1"/>
                </a:solidFill>
                <a:latin typeface="Vinci Sans" panose="02000000000000000000" pitchFamily="2" charset="77"/>
              </a:defRPr>
            </a:lvl1pPr>
          </a:lstStyle>
          <a:p>
            <a:pPr lvl="0">
              <a:lnSpc>
                <a:spcPts val="5211"/>
              </a:lnSpc>
            </a:pPr>
            <a:r>
              <a:rPr lang="en-US" err="1"/>
              <a:t>Titre</a:t>
            </a:r>
            <a:r>
              <a:rPr lang="en-US"/>
              <a:t> de la </a:t>
            </a:r>
            <a:r>
              <a:rPr lang="en-US" err="1"/>
              <a:t>présentation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24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9EAFF6-97BB-42B7-A8C1-46B65DEB3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754" y="204417"/>
            <a:ext cx="8075897" cy="6858000"/>
          </a:xfrm>
          <a:prstGeom prst="rect">
            <a:avLst/>
          </a:prstGeom>
        </p:spPr>
      </p:pic>
      <p:sp>
        <p:nvSpPr>
          <p:cNvPr id="214" name="Image"/>
          <p:cNvSpPr>
            <a:spLocks noGrp="1"/>
          </p:cNvSpPr>
          <p:nvPr>
            <p:ph type="pic" sz="quarter" idx="23"/>
          </p:nvPr>
        </p:nvSpPr>
        <p:spPr>
          <a:xfrm>
            <a:off x="5969601" y="900040"/>
            <a:ext cx="2776515" cy="4852832"/>
          </a:xfrm>
          <a:prstGeom prst="rect">
            <a:avLst/>
          </a:prstGeom>
          <a:solidFill>
            <a:srgbClr val="EFF4F9"/>
          </a:solidFill>
        </p:spPr>
        <p:txBody>
          <a:bodyPr lIns="91439" tIns="45719" rIns="91439" bIns="45719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67"/>
            </a:lvl1pPr>
          </a:lstStyle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E7D5F2E-AED0-4803-8BB8-05C99793E0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602" y="2064500"/>
            <a:ext cx="4090649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4AB15D1B-E066-4EE5-8439-CE2DFB4CBF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9602" y="2879184"/>
            <a:ext cx="4090649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ts val="2667"/>
              </a:lnSpc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75533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94AB4B7-6E5D-956A-70FA-230409247B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62" t="1836" r="20173"/>
          <a:stretch/>
        </p:blipFill>
        <p:spPr>
          <a:xfrm>
            <a:off x="-10820" y="2"/>
            <a:ext cx="4124679" cy="6871684"/>
          </a:xfrm>
          <a:prstGeom prst="rect">
            <a:avLst/>
          </a:prstGeom>
        </p:spPr>
      </p:pic>
      <p:sp>
        <p:nvSpPr>
          <p:cNvPr id="51" name="Espace réservé du texte 9">
            <a:extLst>
              <a:ext uri="{FF2B5EF4-FFF2-40B4-BE49-F238E27FC236}">
                <a16:creationId xmlns:a16="http://schemas.microsoft.com/office/drawing/2014/main" id="{C43AA4AA-D872-15B6-18A8-0262CAC835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3859" y="1529630"/>
            <a:ext cx="7216588" cy="278127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5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2" name="Espace réservé du texte 9">
            <a:extLst>
              <a:ext uri="{FF2B5EF4-FFF2-40B4-BE49-F238E27FC236}">
                <a16:creationId xmlns:a16="http://schemas.microsoft.com/office/drawing/2014/main" id="{F6B95D7C-7399-2B80-3E70-273ED3EF82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2153" y="1415373"/>
            <a:ext cx="359073" cy="562267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9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53" name="Espace réservé du texte 9">
            <a:extLst>
              <a:ext uri="{FF2B5EF4-FFF2-40B4-BE49-F238E27FC236}">
                <a16:creationId xmlns:a16="http://schemas.microsoft.com/office/drawing/2014/main" id="{5CB4A43F-3938-CD69-A262-BA3F53AB81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2153" y="2150267"/>
            <a:ext cx="359073" cy="562267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9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3" name="Espace réservé du texte 9">
            <a:extLst>
              <a:ext uri="{FF2B5EF4-FFF2-40B4-BE49-F238E27FC236}">
                <a16:creationId xmlns:a16="http://schemas.microsoft.com/office/drawing/2014/main" id="{3EEF70DE-FB8A-E360-3617-3C996A3C3C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13859" y="2233667"/>
            <a:ext cx="7216588" cy="278127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5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2F2464DD-4DDA-3C7E-F6A0-8920946090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13859" y="2992585"/>
            <a:ext cx="7216588" cy="278127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5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411035E4-B325-5790-1AA2-EA5EDEE229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52153" y="2878327"/>
            <a:ext cx="359073" cy="562267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9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09257382-E91F-4CAA-D9E7-0FABE2E916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52153" y="3613221"/>
            <a:ext cx="359073" cy="562267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9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982D442A-3D73-E559-3E18-CB83D4C393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13859" y="3710955"/>
            <a:ext cx="7216588" cy="278127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5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2AF35C8A-7190-7A0B-EEC6-3E6BD133B33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13859" y="4445270"/>
            <a:ext cx="7216588" cy="278127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5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2175069-AF81-DE1F-A766-86E7C552AA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52153" y="4331011"/>
            <a:ext cx="359073" cy="562267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9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31C57C22-4C67-D38E-BB8E-48373B4235C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2153" y="5065905"/>
            <a:ext cx="359073" cy="562267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9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9C5AE4DC-0BA3-4AF8-4739-297429A02BC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13859" y="5179583"/>
            <a:ext cx="7216588" cy="278127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5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634EFB3-BF4E-4122-0C00-4B8E7B8159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192465" y="2937659"/>
            <a:ext cx="3841757" cy="642091"/>
          </a:xfrm>
          <a:prstGeom prst="rect">
            <a:avLst/>
          </a:prstGeom>
        </p:spPr>
        <p:txBody>
          <a:bodyPr lIns="0" tIns="0" rIns="0" bIns="72000" anchor="ctr" anchorCtr="0"/>
          <a:lstStyle>
            <a:lvl1pPr algn="ctr">
              <a:defRPr sz="3908" b="0" i="0" cap="none" baseline="0">
                <a:solidFill>
                  <a:schemeClr val="bg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en-US" err="1"/>
              <a:t>Sommaire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4060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94AB4B7-6E5D-956A-70FA-230409247B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62" t="1836" r="20173"/>
          <a:stretch/>
        </p:blipFill>
        <p:spPr>
          <a:xfrm>
            <a:off x="-10820" y="2"/>
            <a:ext cx="4124679" cy="6871684"/>
          </a:xfrm>
          <a:prstGeom prst="rect">
            <a:avLst/>
          </a:prstGeom>
        </p:spPr>
      </p:pic>
      <p:sp>
        <p:nvSpPr>
          <p:cNvPr id="51" name="Espace réservé du texte 9">
            <a:extLst>
              <a:ext uri="{FF2B5EF4-FFF2-40B4-BE49-F238E27FC236}">
                <a16:creationId xmlns:a16="http://schemas.microsoft.com/office/drawing/2014/main" id="{C43AA4AA-D872-15B6-18A8-0262CAC835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3859" y="2022059"/>
            <a:ext cx="7216588" cy="278127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5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2" name="Espace réservé du texte 9">
            <a:extLst>
              <a:ext uri="{FF2B5EF4-FFF2-40B4-BE49-F238E27FC236}">
                <a16:creationId xmlns:a16="http://schemas.microsoft.com/office/drawing/2014/main" id="{F6B95D7C-7399-2B80-3E70-273ED3EF82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2153" y="1907801"/>
            <a:ext cx="359073" cy="562267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9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53" name="Espace réservé du texte 9">
            <a:extLst>
              <a:ext uri="{FF2B5EF4-FFF2-40B4-BE49-F238E27FC236}">
                <a16:creationId xmlns:a16="http://schemas.microsoft.com/office/drawing/2014/main" id="{5CB4A43F-3938-CD69-A262-BA3F53AB81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2153" y="2642696"/>
            <a:ext cx="359073" cy="562267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9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3" name="Espace réservé du texte 9">
            <a:extLst>
              <a:ext uri="{FF2B5EF4-FFF2-40B4-BE49-F238E27FC236}">
                <a16:creationId xmlns:a16="http://schemas.microsoft.com/office/drawing/2014/main" id="{3EEF70DE-FB8A-E360-3617-3C996A3C3C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13859" y="2726097"/>
            <a:ext cx="7216588" cy="278127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5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2F2464DD-4DDA-3C7E-F6A0-8920946090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13859" y="3485014"/>
            <a:ext cx="7216588" cy="278127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5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411035E4-B325-5790-1AA2-EA5EDEE229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52153" y="3370756"/>
            <a:ext cx="359073" cy="562267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9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09257382-E91F-4CAA-D9E7-0FABE2E916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52153" y="4105649"/>
            <a:ext cx="359073" cy="562267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9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982D442A-3D73-E559-3E18-CB83D4C393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13859" y="4203385"/>
            <a:ext cx="7216588" cy="278127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5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2AF35C8A-7190-7A0B-EEC6-3E6BD133B33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13859" y="4937698"/>
            <a:ext cx="7216588" cy="278127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5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2175069-AF81-DE1F-A766-86E7C552AA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52153" y="4823440"/>
            <a:ext cx="359073" cy="562267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9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31C57C22-4C67-D38E-BB8E-48373B4235C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2153" y="5558335"/>
            <a:ext cx="359073" cy="562267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9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9C5AE4DC-0BA3-4AF8-4739-297429A02BC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13859" y="5672013"/>
            <a:ext cx="7216588" cy="278127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5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634EFB3-BF4E-4122-0C00-4B8E7B8159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3862" y="835927"/>
            <a:ext cx="7394687" cy="505820"/>
          </a:xfrm>
          <a:prstGeom prst="rect">
            <a:avLst/>
          </a:prstGeom>
        </p:spPr>
        <p:txBody>
          <a:bodyPr lIns="0" tIns="0" rIns="0" bIns="72000" anchor="ctr" anchorCtr="0"/>
          <a:lstStyle>
            <a:lvl1pPr algn="l">
              <a:defRPr sz="3908" b="0" i="0" cap="none" baseline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en-US" err="1"/>
              <a:t>Sommaire</a:t>
            </a:r>
            <a:endParaRPr lang="en-US"/>
          </a:p>
        </p:txBody>
      </p:sp>
      <p:pic>
        <p:nvPicPr>
          <p:cNvPr id="13" name="Image 12" descr="Une image contenant Carmin, Graphique, Caractère coloré, rouge&#10;&#10;Description générée automatiquement">
            <a:extLst>
              <a:ext uri="{FF2B5EF4-FFF2-40B4-BE49-F238E27FC236}">
                <a16:creationId xmlns:a16="http://schemas.microsoft.com/office/drawing/2014/main" id="{C117D587-5A51-D811-8A17-5168E6340C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1689" y="826160"/>
            <a:ext cx="388665" cy="37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3348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ag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2A6B7088-495A-53C9-09B1-607EA376BA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55622" y="-377"/>
            <a:ext cx="5287527" cy="6858376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849C4E36-5487-565B-B32E-78E5E1FA92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7484" y="2871852"/>
            <a:ext cx="5777021" cy="582177"/>
          </a:xfrm>
          <a:prstGeom prst="rect">
            <a:avLst/>
          </a:prstGeom>
        </p:spPr>
        <p:txBody>
          <a:bodyPr lIns="0" tIns="0" rIns="0" bIns="72000" anchor="ctr" anchorCtr="0"/>
          <a:lstStyle>
            <a:lvl1pPr algn="l">
              <a:lnSpc>
                <a:spcPts val="3927"/>
              </a:lnSpc>
              <a:defRPr sz="3517" b="1" i="0" cap="none" baseline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</a:lstStyle>
          <a:p>
            <a:r>
              <a:rPr lang="en-US"/>
              <a:t>Introduction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236FF47B-6E0C-FAE4-E4E3-E1C7363877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17483" y="3517900"/>
            <a:ext cx="5777021" cy="300679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955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39" indent="0">
              <a:buNone/>
              <a:defRPr>
                <a:solidFill>
                  <a:schemeClr val="bg1"/>
                </a:solidFill>
              </a:defRPr>
            </a:lvl2pPr>
            <a:lvl3pPr marL="698872" indent="0">
              <a:buNone/>
              <a:defRPr>
                <a:solidFill>
                  <a:schemeClr val="bg1"/>
                </a:solidFill>
              </a:defRPr>
            </a:lvl3pPr>
            <a:lvl4pPr marL="1217858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Nom </a:t>
            </a:r>
            <a:r>
              <a:rPr lang="en-US" err="1"/>
              <a:t>Prénom</a:t>
            </a:r>
            <a:endParaRPr lang="en-US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F19C9C4-F8D6-EA07-EEE0-5A5B52F4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0250" y="-377"/>
            <a:ext cx="5287527" cy="685837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F40C3CA-4CCB-B101-22DB-03C8B51EFF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44145" y="-377"/>
            <a:ext cx="5287527" cy="6858376"/>
          </a:xfrm>
          <a:prstGeom prst="rect">
            <a:avLst/>
          </a:prstGeom>
        </p:spPr>
      </p:pic>
      <p:pic>
        <p:nvPicPr>
          <p:cNvPr id="13" name="Image 12" descr="Une image contenant Carmin, Graphique, Caractère coloré, rouge&#10;&#10;Description générée automatiquement">
            <a:extLst>
              <a:ext uri="{FF2B5EF4-FFF2-40B4-BE49-F238E27FC236}">
                <a16:creationId xmlns:a16="http://schemas.microsoft.com/office/drawing/2014/main" id="{1BD95141-522B-6E9E-05E3-7F7EA68679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0229" y="2866226"/>
            <a:ext cx="388665" cy="371951"/>
          </a:xfrm>
          <a:prstGeom prst="rect">
            <a:avLst/>
          </a:prstGeom>
        </p:spPr>
      </p:pic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D4A8345E-515C-0637-CBD2-E91EBBEE6F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76155" y="1613925"/>
            <a:ext cx="3355600" cy="3278199"/>
          </a:xfrm>
          <a:custGeom>
            <a:avLst/>
            <a:gdLst>
              <a:gd name="connsiteX0" fmla="*/ 1677800 w 3355600"/>
              <a:gd name="connsiteY0" fmla="*/ 0 h 3355600"/>
              <a:gd name="connsiteX1" fmla="*/ 3355600 w 3355600"/>
              <a:gd name="connsiteY1" fmla="*/ 1677800 h 3355600"/>
              <a:gd name="connsiteX2" fmla="*/ 1677800 w 3355600"/>
              <a:gd name="connsiteY2" fmla="*/ 3355600 h 3355600"/>
              <a:gd name="connsiteX3" fmla="*/ 0 w 3355600"/>
              <a:gd name="connsiteY3" fmla="*/ 1677800 h 3355600"/>
              <a:gd name="connsiteX4" fmla="*/ 1677800 w 3355600"/>
              <a:gd name="connsiteY4" fmla="*/ 0 h 3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5600" h="3355600">
                <a:moveTo>
                  <a:pt x="1677800" y="0"/>
                </a:moveTo>
                <a:cubicBezTo>
                  <a:pt x="2604423" y="0"/>
                  <a:pt x="3355600" y="751177"/>
                  <a:pt x="3355600" y="1677800"/>
                </a:cubicBezTo>
                <a:cubicBezTo>
                  <a:pt x="3355600" y="2604423"/>
                  <a:pt x="2604423" y="3355600"/>
                  <a:pt x="1677800" y="3355600"/>
                </a:cubicBezTo>
                <a:cubicBezTo>
                  <a:pt x="751177" y="3355600"/>
                  <a:pt x="0" y="2604423"/>
                  <a:pt x="0" y="1677800"/>
                </a:cubicBezTo>
                <a:cubicBezTo>
                  <a:pt x="0" y="751177"/>
                  <a:pt x="751177" y="0"/>
                  <a:pt x="1677800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  <a:ln w="82550">
            <a:solidFill>
              <a:schemeClr val="accent1"/>
            </a:solidFill>
          </a:ln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73473868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D3D15F1-C7E8-C974-DBB8-4F59FB69A1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-1"/>
            <a:ext cx="5287239" cy="6858001"/>
          </a:xfrm>
          <a:prstGeom prst="rect">
            <a:avLst/>
          </a:prstGeom>
        </p:spPr>
      </p:pic>
      <p:pic>
        <p:nvPicPr>
          <p:cNvPr id="13" name="Image 12" descr="Une image contenant Carmin, Graphique, Caractère coloré, rouge&#10;&#10;Description générée automatiquement">
            <a:extLst>
              <a:ext uri="{FF2B5EF4-FFF2-40B4-BE49-F238E27FC236}">
                <a16:creationId xmlns:a16="http://schemas.microsoft.com/office/drawing/2014/main" id="{1BD95141-522B-6E9E-05E3-7F7EA68679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09" y="2866226"/>
            <a:ext cx="396521" cy="371951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849C4E36-5487-565B-B32E-78E5E1FA9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957" y="2852029"/>
            <a:ext cx="7713155" cy="634796"/>
          </a:xfrm>
          <a:prstGeom prst="rect">
            <a:avLst/>
          </a:prstGeom>
        </p:spPr>
        <p:txBody>
          <a:bodyPr lIns="0" tIns="0" rIns="0" bIns="72000" anchor="ctr" anchorCtr="0"/>
          <a:lstStyle>
            <a:lvl1pPr algn="l">
              <a:lnSpc>
                <a:spcPts val="3927"/>
              </a:lnSpc>
              <a:defRPr sz="4885" b="1" i="0" cap="none" baseline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236FF47B-6E0C-FAE4-E4E3-E1C7363877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98" y="2397054"/>
            <a:ext cx="1536367" cy="1533751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9377" b="0" i="0">
                <a:solidFill>
                  <a:schemeClr val="accent3"/>
                </a:solidFill>
                <a:latin typeface="Vinci Sans Medium" panose="020B0501040101020203" pitchFamily="34" charset="77"/>
              </a:defRPr>
            </a:lvl1pPr>
            <a:lvl2pPr marL="355639" indent="0">
              <a:buNone/>
              <a:defRPr>
                <a:solidFill>
                  <a:schemeClr val="bg1"/>
                </a:solidFill>
              </a:defRPr>
            </a:lvl2pPr>
            <a:lvl3pPr marL="698872" indent="0">
              <a:buNone/>
              <a:defRPr>
                <a:solidFill>
                  <a:schemeClr val="bg1"/>
                </a:solidFill>
              </a:defRPr>
            </a:lvl3pPr>
            <a:lvl4pPr marL="1217858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B033ACF5-A252-88F3-3C3E-2C4053DB10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63753" y="3418522"/>
            <a:ext cx="7713155" cy="300679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>
              <a:buNone/>
              <a:defRPr sz="3028" b="0" i="0">
                <a:solidFill>
                  <a:schemeClr val="accent1"/>
                </a:solidFill>
                <a:latin typeface="Vinci Sans Medium" panose="020B0501040101020203" pitchFamily="34" charset="77"/>
              </a:defRPr>
            </a:lvl1pPr>
            <a:lvl2pPr marL="355639" indent="0">
              <a:buNone/>
              <a:defRPr>
                <a:solidFill>
                  <a:schemeClr val="bg1"/>
                </a:solidFill>
              </a:defRPr>
            </a:lvl2pPr>
            <a:lvl3pPr marL="698872" indent="0">
              <a:buNone/>
              <a:defRPr>
                <a:solidFill>
                  <a:schemeClr val="bg1"/>
                </a:solidFill>
              </a:defRPr>
            </a:lvl3pPr>
            <a:lvl4pPr marL="1217858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r>
              <a:rPr lang="en-US"/>
              <a:t> du </a:t>
            </a:r>
            <a:r>
              <a:rPr lang="en-US" err="1"/>
              <a:t>chapitre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54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que for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D3D15F1-C7E8-C974-DBB8-4F59FB69A1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-1"/>
            <a:ext cx="528723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5324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ag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4980FB20-A2D9-A7BA-02F4-D26690F9D6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4" r="28874" b="379"/>
          <a:stretch/>
        </p:blipFill>
        <p:spPr>
          <a:xfrm>
            <a:off x="2" y="-18278"/>
            <a:ext cx="12191999" cy="6876279"/>
          </a:xfrm>
          <a:prstGeom prst="rect">
            <a:avLst/>
          </a:prstGeom>
        </p:spPr>
      </p:pic>
      <p:pic>
        <p:nvPicPr>
          <p:cNvPr id="9" name="Image 8" descr="Une image contenant Carmin, Graphique, Caractère coloré, rouge&#10;&#10;Description générée automatiquement">
            <a:extLst>
              <a:ext uri="{FF2B5EF4-FFF2-40B4-BE49-F238E27FC236}">
                <a16:creationId xmlns:a16="http://schemas.microsoft.com/office/drawing/2014/main" id="{7832DC27-E060-3266-9762-C7408E42F15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1825" y="2302895"/>
            <a:ext cx="457651" cy="437971"/>
          </a:xfrm>
          <a:prstGeom prst="rect">
            <a:avLst/>
          </a:prstGeom>
        </p:spPr>
      </p:pic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9EE3ACD-C5BB-AC0D-F9E8-0B0C79CBFF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2278947"/>
            <a:ext cx="6509589" cy="437971"/>
          </a:xfrm>
          <a:prstGeom prst="rect">
            <a:avLst/>
          </a:prstGeom>
        </p:spPr>
        <p:txBody>
          <a:bodyPr lIns="0"/>
          <a:lstStyle>
            <a:lvl1pPr>
              <a:lnSpc>
                <a:spcPts val="3419"/>
              </a:lnSpc>
              <a:defRPr sz="3517" b="1" i="0">
                <a:solidFill>
                  <a:schemeClr val="bg1"/>
                </a:solidFill>
                <a:latin typeface="Vinci Sans" panose="020B0501040101020203" pitchFamily="34" charset="77"/>
              </a:defRPr>
            </a:lvl1pPr>
          </a:lstStyle>
          <a:p>
            <a:pPr lvl="0"/>
            <a:r>
              <a:rPr lang="fr-FR"/>
              <a:t>Cliquez ici pour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7CAD461A-1CC7-412B-5CF2-0F9A5A97EB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3834" y="3439581"/>
            <a:ext cx="7013643" cy="169535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09"/>
              </a:lnSpc>
              <a:defRPr b="0" i="0">
                <a:solidFill>
                  <a:schemeClr val="bg1"/>
                </a:solidFill>
                <a:latin typeface="Vinci Sans Medium" panose="020B0501040101020203" pitchFamily="34" charset="77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8B27602A-9896-0AC6-940F-D3BC855287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83835" y="2725529"/>
            <a:ext cx="6984279" cy="437971"/>
          </a:xfrm>
          <a:prstGeom prst="rect">
            <a:avLst/>
          </a:prstGeom>
        </p:spPr>
        <p:txBody>
          <a:bodyPr lIns="0"/>
          <a:lstStyle>
            <a:lvl1pPr>
              <a:lnSpc>
                <a:spcPts val="3419"/>
              </a:lnSpc>
              <a:defRPr sz="3517" b="1" i="0">
                <a:solidFill>
                  <a:schemeClr val="bg1"/>
                </a:solidFill>
                <a:latin typeface="Vinci Sans" panose="020B0501040101020203" pitchFamily="34" charset="77"/>
              </a:defRPr>
            </a:lvl1pPr>
          </a:lstStyle>
          <a:p>
            <a:pPr lvl="0"/>
            <a:r>
              <a:rPr lang="fr-FR"/>
              <a:t>intégrer votre texte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43A44A48-4C25-9574-9AAF-2DEE464449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20000" y="6524268"/>
            <a:ext cx="445771" cy="22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3151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que for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ercle, capture d’écran, Graphique&#10;&#10;Description générée automatiquement">
            <a:extLst>
              <a:ext uri="{FF2B5EF4-FFF2-40B4-BE49-F238E27FC236}">
                <a16:creationId xmlns:a16="http://schemas.microsoft.com/office/drawing/2014/main" id="{79D0B1FC-CC25-7822-4C7D-B1774A8CF2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1554597" cy="644365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F529AF6-3C98-AD87-9617-20501C3C541E}"/>
              </a:ext>
            </a:extLst>
          </p:cNvPr>
          <p:cNvSpPr/>
          <p:nvPr/>
        </p:nvSpPr>
        <p:spPr>
          <a:xfrm>
            <a:off x="0" y="2"/>
            <a:ext cx="12192000" cy="6443657"/>
          </a:xfrm>
          <a:prstGeom prst="rect">
            <a:avLst/>
          </a:prstGeom>
          <a:solidFill>
            <a:schemeClr val="accent1">
              <a:alpha val="911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59"/>
          </a:p>
        </p:txBody>
      </p:sp>
      <p:pic>
        <p:nvPicPr>
          <p:cNvPr id="10" name="Image 9" descr="Une image contenant cercle, lune&#10;&#10;Description générée automatiquement">
            <a:extLst>
              <a:ext uri="{FF2B5EF4-FFF2-40B4-BE49-F238E27FC236}">
                <a16:creationId xmlns:a16="http://schemas.microsoft.com/office/drawing/2014/main" id="{0D3EF8FC-48DB-B0E4-E604-02485A68B3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446059" cy="404077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5A0A2B6-6EFF-4231-77B4-B255608070DC}"/>
              </a:ext>
            </a:extLst>
          </p:cNvPr>
          <p:cNvCxnSpPr/>
          <p:nvPr/>
        </p:nvCxnSpPr>
        <p:spPr>
          <a:xfrm>
            <a:off x="0" y="6414857"/>
            <a:ext cx="12192000" cy="0"/>
          </a:xfrm>
          <a:prstGeom prst="line">
            <a:avLst/>
          </a:prstGeom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30515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asque for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A072ED39-0B6C-513B-1B00-69F686A5B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35"/>
            <a:ext cx="7032104" cy="686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111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sque for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ercle, capture d’écran, Graphique&#10;&#10;Description générée automatiquement">
            <a:extLst>
              <a:ext uri="{FF2B5EF4-FFF2-40B4-BE49-F238E27FC236}">
                <a16:creationId xmlns:a16="http://schemas.microsoft.com/office/drawing/2014/main" id="{D0D6509E-8F73-127D-F55D-9B1371BA9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297588" cy="6858000"/>
          </a:xfrm>
          <a:prstGeom prst="rect">
            <a:avLst/>
          </a:prstGeom>
        </p:spPr>
      </p:pic>
      <p:pic>
        <p:nvPicPr>
          <p:cNvPr id="4" name="Image 3" descr="Une image contenant Graphique, cercle, symbole, Police&#10;&#10;Description générée automatiquement">
            <a:extLst>
              <a:ext uri="{FF2B5EF4-FFF2-40B4-BE49-F238E27FC236}">
                <a16:creationId xmlns:a16="http://schemas.microsoft.com/office/drawing/2014/main" id="{538E602E-3CBE-0B6B-CFDA-F1F3DCC16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1145" y="6507191"/>
            <a:ext cx="519035" cy="27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0192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D096F1C9-5941-65AB-8DBB-968A8878E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7009" y="2882998"/>
            <a:ext cx="1517985" cy="1092007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DF048870-046F-CC68-A92D-624D700781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7721" y="5974098"/>
            <a:ext cx="1433576" cy="36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35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Ord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88DA13-791A-43FD-A6B9-C4A6D6F566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51" b="8351"/>
          <a:stretch/>
        </p:blipFill>
        <p:spPr>
          <a:xfrm>
            <a:off x="3511552" y="462389"/>
            <a:ext cx="8337283" cy="5597328"/>
          </a:xfrm>
          <a:prstGeom prst="rect">
            <a:avLst/>
          </a:prstGeom>
        </p:spPr>
      </p:pic>
      <p:sp>
        <p:nvSpPr>
          <p:cNvPr id="214" name="Image"/>
          <p:cNvSpPr>
            <a:spLocks noGrp="1"/>
          </p:cNvSpPr>
          <p:nvPr>
            <p:ph type="pic" sz="quarter" idx="23"/>
          </p:nvPr>
        </p:nvSpPr>
        <p:spPr>
          <a:xfrm>
            <a:off x="4487460" y="1057895"/>
            <a:ext cx="6542667" cy="4161804"/>
          </a:xfrm>
          <a:prstGeom prst="roundRect">
            <a:avLst>
              <a:gd name="adj" fmla="val 1670"/>
            </a:avLst>
          </a:prstGeom>
          <a:solidFill>
            <a:srgbClr val="EFF4F9"/>
          </a:solidFill>
        </p:spPr>
        <p:txBody>
          <a:bodyPr lIns="91439" tIns="45719" rIns="91439" bIns="45719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67"/>
            </a:lvl1pPr>
          </a:lstStyle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426998B-719C-4468-A384-7BCB21C0CF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602" y="2057401"/>
            <a:ext cx="3315948" cy="8231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lnSpc>
                <a:spcPts val="3200"/>
              </a:lnSpc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ADD27CB5-DC52-4C14-B9E1-8A6FBBFB78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9602" y="2925053"/>
            <a:ext cx="3315948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ts val="2667"/>
              </a:lnSpc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215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ag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66CDB03F-AC0E-DC59-E585-B00A88B0D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4152" y="0"/>
            <a:ext cx="4727848" cy="6858000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A2EA5BE9-8DB4-AE5E-2EEE-8861E9B03970}"/>
              </a:ext>
            </a:extLst>
          </p:cNvPr>
          <p:cNvSpPr txBox="1">
            <a:spLocks/>
          </p:cNvSpPr>
          <p:nvPr/>
        </p:nvSpPr>
        <p:spPr>
          <a:xfrm>
            <a:off x="3935760" y="3147614"/>
            <a:ext cx="2952328" cy="821967"/>
          </a:xfrm>
          <a:prstGeom prst="rect">
            <a:avLst/>
          </a:prstGeom>
        </p:spPr>
        <p:txBody>
          <a:bodyPr/>
          <a:lstStyle>
            <a:lvl1pPr marL="0" algn="l" defTabSz="935980" rtl="0" eaLnBrk="1" latinLnBrk="0" hangingPunct="1">
              <a:lnSpc>
                <a:spcPct val="90000"/>
              </a:lnSpc>
              <a:spcBef>
                <a:spcPts val="0"/>
              </a:spcBef>
              <a:buFontTx/>
              <a:buNone/>
              <a:defRPr sz="389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7034" b="1">
                <a:solidFill>
                  <a:schemeClr val="accent1"/>
                </a:solidFill>
                <a:latin typeface="Vinci Sans" panose="02000000000000000000" pitchFamily="2" charset="77"/>
              </a:rPr>
              <a:t>Merci</a:t>
            </a:r>
          </a:p>
        </p:txBody>
      </p:sp>
      <p:pic>
        <p:nvPicPr>
          <p:cNvPr id="2" name="Image 1" descr="Une image contenant Police, Graphique, texte, logo&#10;&#10;Description générée automatiquement">
            <a:extLst>
              <a:ext uri="{FF2B5EF4-FFF2-40B4-BE49-F238E27FC236}">
                <a16:creationId xmlns:a16="http://schemas.microsoft.com/office/drawing/2014/main" id="{22A189BB-14C6-5AB7-7C19-4FB65BED6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8898" y="5852458"/>
            <a:ext cx="1617743" cy="620015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9E025E3C-3509-E45C-FA2E-CDA5CB6FD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370" y="335637"/>
            <a:ext cx="1517985" cy="109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1826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ag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883410DC-6F55-8D85-C006-44B76A650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26788"/>
            <a:ext cx="12192000" cy="656307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6772B14-6055-C79F-E4C1-6F100425C096}"/>
              </a:ext>
            </a:extLst>
          </p:cNvPr>
          <p:cNvSpPr txBox="1">
            <a:spLocks/>
          </p:cNvSpPr>
          <p:nvPr/>
        </p:nvSpPr>
        <p:spPr>
          <a:xfrm>
            <a:off x="4007768" y="2444143"/>
            <a:ext cx="2952328" cy="821967"/>
          </a:xfrm>
          <a:prstGeom prst="rect">
            <a:avLst/>
          </a:prstGeom>
        </p:spPr>
        <p:txBody>
          <a:bodyPr/>
          <a:lstStyle>
            <a:lvl1pPr marL="0" algn="l" defTabSz="935980" rtl="0" eaLnBrk="1" latinLnBrk="0" hangingPunct="1">
              <a:lnSpc>
                <a:spcPct val="90000"/>
              </a:lnSpc>
              <a:spcBef>
                <a:spcPts val="0"/>
              </a:spcBef>
              <a:buFontTx/>
              <a:buNone/>
              <a:defRPr sz="389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7034" b="1">
                <a:solidFill>
                  <a:schemeClr val="accent1"/>
                </a:solidFill>
                <a:latin typeface="Vinci Sans" panose="02000000000000000000" pitchFamily="2" charset="77"/>
              </a:rPr>
              <a:t>Merci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A11F2F1D-728C-4FDD-01D2-5337B99AA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370" y="335637"/>
            <a:ext cx="1517985" cy="1092007"/>
          </a:xfrm>
          <a:prstGeom prst="rect">
            <a:avLst/>
          </a:prstGeom>
        </p:spPr>
      </p:pic>
      <p:pic>
        <p:nvPicPr>
          <p:cNvPr id="7" name="Image 6" descr="Une image contenant Police, Graphique, texte, logo&#10;&#10;Description générée automatiquement">
            <a:extLst>
              <a:ext uri="{FF2B5EF4-FFF2-40B4-BE49-F238E27FC236}">
                <a16:creationId xmlns:a16="http://schemas.microsoft.com/office/drawing/2014/main" id="{6A83E4FB-2959-7C75-9706-E31B0FB14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8898" y="5852458"/>
            <a:ext cx="1617743" cy="62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0757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ag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849C4E36-5487-565B-B32E-78E5E1FA92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1745" y="3011898"/>
            <a:ext cx="7776369" cy="69531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4885" b="1" i="0" cap="none" baseline="0">
                <a:solidFill>
                  <a:schemeClr val="accent1"/>
                </a:solidFill>
                <a:latin typeface="Vinci Sans" panose="020B0501040101020203" pitchFamily="34" charset="77"/>
              </a:defRPr>
            </a:lvl1pPr>
          </a:lstStyle>
          <a:p>
            <a:r>
              <a:rPr lang="en-US" err="1"/>
              <a:t>Titre</a:t>
            </a:r>
            <a:r>
              <a:rPr lang="en-US"/>
              <a:t> du </a:t>
            </a:r>
            <a:r>
              <a:rPr lang="en-US" err="1"/>
              <a:t>chapitre</a:t>
            </a:r>
            <a:endParaRPr lang="en-US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236FF47B-6E0C-FAE4-E4E3-E1C7363877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91743" y="3780735"/>
            <a:ext cx="7560344" cy="300679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>
              <a:buNone/>
              <a:defRPr sz="3028" b="0" i="0">
                <a:solidFill>
                  <a:schemeClr val="accent1"/>
                </a:solidFill>
                <a:latin typeface="Vinci Sans Medium" panose="020B0501040101020203" pitchFamily="34" charset="77"/>
              </a:defRPr>
            </a:lvl1pPr>
            <a:lvl2pPr marL="355639" indent="0">
              <a:buNone/>
              <a:defRPr>
                <a:solidFill>
                  <a:schemeClr val="bg1"/>
                </a:solidFill>
              </a:defRPr>
            </a:lvl2pPr>
            <a:lvl3pPr marL="698872" indent="0">
              <a:buNone/>
              <a:defRPr>
                <a:solidFill>
                  <a:schemeClr val="bg1"/>
                </a:solidFill>
              </a:defRPr>
            </a:lvl3pPr>
            <a:lvl4pPr marL="1217858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r>
              <a:rPr lang="en-US"/>
              <a:t> du </a:t>
            </a:r>
            <a:r>
              <a:rPr lang="en-US" err="1"/>
              <a:t>chapitre</a:t>
            </a:r>
            <a:endParaRPr lang="en-US"/>
          </a:p>
        </p:txBody>
      </p:sp>
      <p:pic>
        <p:nvPicPr>
          <p:cNvPr id="13" name="Image 12" descr="Une image contenant Carmin, Graphique, Caractère coloré, rouge&#10;&#10;Description générée automatiquement">
            <a:extLst>
              <a:ext uri="{FF2B5EF4-FFF2-40B4-BE49-F238E27FC236}">
                <a16:creationId xmlns:a16="http://schemas.microsoft.com/office/drawing/2014/main" id="{1BD95141-522B-6E9E-05E3-7F7EA68679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496" y="3147612"/>
            <a:ext cx="432048" cy="413469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CD77C472-4949-8561-3883-ACB47E4A5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90051" y="3724380"/>
            <a:ext cx="3301951" cy="3133621"/>
          </a:xfrm>
          <a:prstGeom prst="rect">
            <a:avLst/>
          </a:prstGeom>
        </p:spPr>
      </p:pic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FF829C-8F4E-9DE9-5036-40059D8641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98989" y="2615454"/>
            <a:ext cx="1505929" cy="1533751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9377" b="0" i="0">
                <a:solidFill>
                  <a:schemeClr val="accent1"/>
                </a:solidFill>
                <a:latin typeface="Vinci Sans Medium" panose="020B0501040101020203" pitchFamily="34" charset="77"/>
              </a:defRPr>
            </a:lvl1pPr>
            <a:lvl2pPr marL="355639" indent="0">
              <a:buNone/>
              <a:defRPr>
                <a:solidFill>
                  <a:schemeClr val="bg1"/>
                </a:solidFill>
              </a:defRPr>
            </a:lvl2pPr>
            <a:lvl3pPr marL="698872" indent="0">
              <a:buNone/>
              <a:defRPr>
                <a:solidFill>
                  <a:schemeClr val="bg1"/>
                </a:solidFill>
              </a:defRPr>
            </a:lvl3pPr>
            <a:lvl4pPr marL="1217858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57182529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7">
            <a:extLst>
              <a:ext uri="{FF2B5EF4-FFF2-40B4-BE49-F238E27FC236}">
                <a16:creationId xmlns:a16="http://schemas.microsoft.com/office/drawing/2014/main" id="{89A4F7FD-A8E0-80B6-E131-17255446FE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620000" cy="333752"/>
          </a:xfrm>
          <a:prstGeom prst="rect">
            <a:avLst/>
          </a:prstGeom>
        </p:spPr>
        <p:txBody>
          <a:bodyPr lIns="0"/>
          <a:lstStyle>
            <a:lvl1pPr>
              <a:defRPr sz="2344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57F1FCD-F23C-91E9-0C80-E36C293FA774}"/>
              </a:ext>
            </a:extLst>
          </p:cNvPr>
          <p:cNvSpPr txBox="1"/>
          <p:nvPr userDrawn="1"/>
        </p:nvSpPr>
        <p:spPr>
          <a:xfrm>
            <a:off x="1219200" y="3672489"/>
            <a:ext cx="71090" cy="240515"/>
          </a:xfrm>
          <a:prstGeom prst="rect">
            <a:avLst/>
          </a:prstGeom>
          <a:noFill/>
        </p:spPr>
        <p:txBody>
          <a:bodyPr wrap="none" lIns="35169" tIns="0" rIns="35169" bIns="0" rtlCol="0">
            <a:spAutoFit/>
          </a:bodyPr>
          <a:lstStyle/>
          <a:p>
            <a:pPr marL="0" marR="0" lvl="0" indent="0" algn="l" defTabSz="893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563" b="0" i="0" u="none" strike="noStrike" kern="1200" cap="none" spc="0" normalizeH="0" baseline="0" noProof="0" err="1">
              <a:ln>
                <a:noFill/>
              </a:ln>
              <a:solidFill>
                <a:srgbClr val="374146"/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9B52A86-4D94-ED85-0B16-7AA44A9E54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08" y="538444"/>
            <a:ext cx="10620000" cy="270609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9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3" indent="0">
              <a:buNone/>
              <a:defRPr>
                <a:solidFill>
                  <a:schemeClr val="bg1"/>
                </a:solidFill>
              </a:defRPr>
            </a:lvl2pPr>
            <a:lvl3pPr marL="698877" indent="0">
              <a:buNone/>
              <a:defRPr>
                <a:solidFill>
                  <a:schemeClr val="bg1"/>
                </a:solidFill>
              </a:defRPr>
            </a:lvl3pPr>
            <a:lvl4pPr marL="1217868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4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DAFBC884-9558-5CBE-2DD0-8439452AE52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7" y="1248241"/>
            <a:ext cx="10620000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7" indent="-260541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latin typeface="Vinci Sans Light" panose="02000000000000000000" pitchFamily="2" charset="77"/>
              </a:defRPr>
            </a:lvl2pPr>
            <a:lvl3pPr marL="614134" indent="-176796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21FF040-767B-BBD0-82AD-DD3CBB5240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"/>
            <a:ext cx="629643" cy="615119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450D3E1-B1DA-3839-E0F5-B9467FFFA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162" y="6528662"/>
            <a:ext cx="11015951" cy="23319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72" b="0" i="0">
                <a:solidFill>
                  <a:schemeClr val="accent1">
                    <a:alpha val="90000"/>
                  </a:schemeClr>
                </a:solidFill>
                <a:latin typeface="Vinci Sans Extra Light" panose="02000000000000000000" pitchFamily="2" charset="77"/>
              </a:defRPr>
            </a:lvl1pPr>
          </a:lstStyle>
          <a:p>
            <a:pPr defTabSz="893286"/>
            <a:r>
              <a:rPr lang="fr-FR">
                <a:solidFill>
                  <a:srgbClr val="004489">
                    <a:alpha val="90000"/>
                  </a:srgbClr>
                </a:solidFill>
              </a:rPr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62997284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4B63481-DC5E-321B-D607-E0AA70E8D3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Titre 7">
            <a:extLst>
              <a:ext uri="{FF2B5EF4-FFF2-40B4-BE49-F238E27FC236}">
                <a16:creationId xmlns:a16="http://schemas.microsoft.com/office/drawing/2014/main" id="{79D919D7-9CCF-14C3-B17A-C1E8CD548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65718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4C1582-C11B-BC93-CE37-11D544DF643D}"/>
              </a:ext>
            </a:extLst>
          </p:cNvPr>
          <p:cNvSpPr txBox="1"/>
          <p:nvPr/>
        </p:nvSpPr>
        <p:spPr>
          <a:xfrm>
            <a:off x="1219200" y="367248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tx2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C4B6A096-B8FC-03F5-7C53-9B2F68E75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657185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8" name="Espace réservé pour une image  5">
            <a:extLst>
              <a:ext uri="{FF2B5EF4-FFF2-40B4-BE49-F238E27FC236}">
                <a16:creationId xmlns:a16="http://schemas.microsoft.com/office/drawing/2014/main" id="{3056574A-3F9C-96F7-7D6A-4FA4CA4F2C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91945" y="1248241"/>
            <a:ext cx="5832648" cy="4796033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14A0C3C9-5EE2-169D-AAAE-E28CBCAFEC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8" y="1248242"/>
            <a:ext cx="4618856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solidFill>
                  <a:schemeClr val="accent1"/>
                </a:solidFill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04F1E588-1012-7D01-1919-D8D73FC0E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11642"/>
      </p:ext>
    </p:extLst>
  </p:cSld>
  <p:clrMapOvr>
    <a:masterClrMapping/>
  </p:clrMapOvr>
  <p:hf hd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0613444-E159-9E74-1FA8-0C695EF079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Titre 7">
            <a:extLst>
              <a:ext uri="{FF2B5EF4-FFF2-40B4-BE49-F238E27FC236}">
                <a16:creationId xmlns:a16="http://schemas.microsoft.com/office/drawing/2014/main" id="{4ED178EC-DC62-B709-403A-F5432C350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513168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4ACA922-D59A-A8A2-F91D-DD5EE5439C6B}"/>
              </a:ext>
            </a:extLst>
          </p:cNvPr>
          <p:cNvSpPr txBox="1"/>
          <p:nvPr/>
        </p:nvSpPr>
        <p:spPr>
          <a:xfrm>
            <a:off x="1219200" y="367248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tx2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E123E46B-5094-F6B0-5F0C-503834CBA1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513168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B18E1E1C-8BC0-2A75-E34C-CEC64B1044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8" y="1248242"/>
            <a:ext cx="5040561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E06D5E74-3AE7-09E4-26BB-54581C6DC3B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23991" y="1248242"/>
            <a:ext cx="5040561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3DDFA431-46FA-72C2-B489-D9C3AC4C5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18961"/>
      </p:ext>
    </p:extLst>
  </p:cSld>
  <p:clrMapOvr>
    <a:masterClrMapping/>
  </p:clrMapOvr>
  <p:hf hd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8300633-5068-6DDD-F159-934F26DF0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Titre 7">
            <a:extLst>
              <a:ext uri="{FF2B5EF4-FFF2-40B4-BE49-F238E27FC236}">
                <a16:creationId xmlns:a16="http://schemas.microsoft.com/office/drawing/2014/main" id="{22D6B158-2C84-DC05-8B41-AF9262C8C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624310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81AB81-1C0F-B2C7-E9CD-2D905E5FA25F}"/>
              </a:ext>
            </a:extLst>
          </p:cNvPr>
          <p:cNvSpPr txBox="1"/>
          <p:nvPr/>
        </p:nvSpPr>
        <p:spPr>
          <a:xfrm>
            <a:off x="1219200" y="367248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tx2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CF45F5E-ABA3-B77C-5EC2-5D9CC8CF68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624310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8" name="Espace réservé pour une image  5">
            <a:extLst>
              <a:ext uri="{FF2B5EF4-FFF2-40B4-BE49-F238E27FC236}">
                <a16:creationId xmlns:a16="http://schemas.microsoft.com/office/drawing/2014/main" id="{0B2F7742-D9A2-C1A8-BF21-AC8ABAAB6B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1718" y="1248242"/>
            <a:ext cx="10620000" cy="1902980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8EC621BE-50B5-9F09-837C-DB86D4E18D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7" y="3350222"/>
            <a:ext cx="10620000" cy="269405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3F72DE7E-74D5-C34A-9542-AC8405349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16677"/>
      </p:ext>
    </p:extLst>
  </p:cSld>
  <p:clrMapOvr>
    <a:masterClrMapping/>
  </p:clrMapOvr>
  <p:hf hd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4FE0829-0270-72C3-1E52-90A940A95E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Titre 7">
            <a:extLst>
              <a:ext uri="{FF2B5EF4-FFF2-40B4-BE49-F238E27FC236}">
                <a16:creationId xmlns:a16="http://schemas.microsoft.com/office/drawing/2014/main" id="{48E970E6-69B6-0C2F-FC77-BDBEC2C12B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620000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EC189A2-F11A-432D-9A8A-D94CEE42C811}"/>
              </a:ext>
            </a:extLst>
          </p:cNvPr>
          <p:cNvSpPr txBox="1"/>
          <p:nvPr/>
        </p:nvSpPr>
        <p:spPr>
          <a:xfrm>
            <a:off x="1219200" y="367248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tx2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FEEBA0B4-833C-03F7-E051-68CF015560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620000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973FA2EE-6E57-5891-4209-DDA499F188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7" y="1248242"/>
            <a:ext cx="10620000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C89CD14-A2ED-B89A-B084-75DA7F308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0499"/>
      </p:ext>
    </p:extLst>
  </p:cSld>
  <p:clrMapOvr>
    <a:masterClrMapping/>
  </p:clrMapOvr>
  <p:hf hd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7">
            <a:extLst>
              <a:ext uri="{FF2B5EF4-FFF2-40B4-BE49-F238E27FC236}">
                <a16:creationId xmlns:a16="http://schemas.microsoft.com/office/drawing/2014/main" id="{89A4F7FD-A8E0-80B6-E131-17255446FE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620000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57F1FCD-F23C-91E9-0C80-E36C293FA774}"/>
              </a:ext>
            </a:extLst>
          </p:cNvPr>
          <p:cNvSpPr txBox="1"/>
          <p:nvPr/>
        </p:nvSpPr>
        <p:spPr>
          <a:xfrm>
            <a:off x="1219200" y="367248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tx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9B52A86-4D94-ED85-0B16-7AA44A9E54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08" y="538442"/>
            <a:ext cx="10620000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DAFBC884-9558-5CBE-2DD0-8439452AE52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7" y="1248242"/>
            <a:ext cx="10620000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21FF040-767B-BBD0-82AD-DD3CBB524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450D3E1-B1DA-3839-E0F5-B9467FFFA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162" y="6528661"/>
            <a:ext cx="11015951" cy="2331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72" b="0" i="0">
                <a:solidFill>
                  <a:schemeClr val="accent1">
                    <a:alpha val="90000"/>
                  </a:schemeClr>
                </a:solidFill>
                <a:latin typeface="Vinci Sans Extra Light" panose="02000000000000000000" pitchFamily="2" charset="77"/>
              </a:defRPr>
            </a:lvl1pPr>
          </a:lstStyle>
          <a:p>
            <a:r>
              <a:rPr lang="fr-FR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948843633"/>
      </p:ext>
    </p:extLst>
  </p:cSld>
  <p:clrMapOvr>
    <a:masterClrMapping/>
  </p:clrMapOvr>
  <p:hf hd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F472CE-00F3-0BA9-7DE8-AEC00F3491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56EE5-88DF-8A11-85B6-F8303B3D9BA2}"/>
              </a:ext>
            </a:extLst>
          </p:cNvPr>
          <p:cNvSpPr/>
          <p:nvPr/>
        </p:nvSpPr>
        <p:spPr>
          <a:xfrm>
            <a:off x="0" y="0"/>
            <a:ext cx="12192000" cy="2761062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58"/>
          </a:p>
        </p:txBody>
      </p:sp>
      <p:sp>
        <p:nvSpPr>
          <p:cNvPr id="6" name="Titre 7">
            <a:extLst>
              <a:ext uri="{FF2B5EF4-FFF2-40B4-BE49-F238E27FC236}">
                <a16:creationId xmlns:a16="http://schemas.microsoft.com/office/drawing/2014/main" id="{5BB249B1-BB61-5DA7-C329-E9FE44E9D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29714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15BB58A-1270-03F3-9671-9F8D1129EC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297144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2703974-0D10-1AEF-4278-56518C8BA9D5}"/>
              </a:ext>
            </a:extLst>
          </p:cNvPr>
          <p:cNvCxnSpPr/>
          <p:nvPr/>
        </p:nvCxnSpPr>
        <p:spPr>
          <a:xfrm>
            <a:off x="0" y="6414857"/>
            <a:ext cx="12192000" cy="0"/>
          </a:xfrm>
          <a:prstGeom prst="line">
            <a:avLst/>
          </a:prstGeom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que 8">
            <a:extLst>
              <a:ext uri="{FF2B5EF4-FFF2-40B4-BE49-F238E27FC236}">
                <a16:creationId xmlns:a16="http://schemas.microsoft.com/office/drawing/2014/main" id="{DA9CE642-3E22-2E24-2174-96479871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8663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F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C32CC7-F487-4198-A919-E9E9B06CABA4}"/>
              </a:ext>
            </a:extLst>
          </p:cNvPr>
          <p:cNvSpPr/>
          <p:nvPr/>
        </p:nvSpPr>
        <p:spPr>
          <a:xfrm>
            <a:off x="439958" y="365370"/>
            <a:ext cx="11312085" cy="6127261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400"/>
          </a:p>
        </p:txBody>
      </p:sp>
      <p:pic>
        <p:nvPicPr>
          <p:cNvPr id="4" name="Image 1">
            <a:extLst>
              <a:ext uri="{FF2B5EF4-FFF2-40B4-BE49-F238E27FC236}">
                <a16:creationId xmlns:a16="http://schemas.microsoft.com/office/drawing/2014/main" id="{B4BBAC1D-1664-4E34-B203-C7914B7218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3976744" y="2534892"/>
            <a:ext cx="4238512" cy="118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9822244"/>
      </p:ext>
    </p:extLst>
  </p:cSld>
  <p:clrMapOvr>
    <a:masterClrMapping/>
  </p:clrMapOvr>
  <p:transition spd="slow">
    <p:cover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F472CE-00F3-0BA9-7DE8-AEC00F3491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56EE5-88DF-8A11-85B6-F8303B3D9BA2}"/>
              </a:ext>
            </a:extLst>
          </p:cNvPr>
          <p:cNvSpPr/>
          <p:nvPr/>
        </p:nvSpPr>
        <p:spPr>
          <a:xfrm>
            <a:off x="0" y="0"/>
            <a:ext cx="12192000" cy="2761062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58"/>
          </a:p>
        </p:txBody>
      </p:sp>
      <p:sp>
        <p:nvSpPr>
          <p:cNvPr id="6" name="Titre 7">
            <a:extLst>
              <a:ext uri="{FF2B5EF4-FFF2-40B4-BE49-F238E27FC236}">
                <a16:creationId xmlns:a16="http://schemas.microsoft.com/office/drawing/2014/main" id="{5BB249B1-BB61-5DA7-C329-E9FE44E9D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29714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15BB58A-1270-03F3-9671-9F8D1129EC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297144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4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2703974-0D10-1AEF-4278-56518C8BA9D5}"/>
              </a:ext>
            </a:extLst>
          </p:cNvPr>
          <p:cNvCxnSpPr/>
          <p:nvPr/>
        </p:nvCxnSpPr>
        <p:spPr>
          <a:xfrm>
            <a:off x="0" y="6414857"/>
            <a:ext cx="12192000" cy="0"/>
          </a:xfrm>
          <a:prstGeom prst="line">
            <a:avLst/>
          </a:prstGeom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que 8">
            <a:extLst>
              <a:ext uri="{FF2B5EF4-FFF2-40B4-BE49-F238E27FC236}">
                <a16:creationId xmlns:a16="http://schemas.microsoft.com/office/drawing/2014/main" id="{DA9CE642-3E22-2E24-2174-96479871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99957"/>
      </p:ext>
    </p:extLst>
  </p:cSld>
  <p:clrMapOvr>
    <a:masterClrMapping/>
  </p:clrMapOvr>
  <p:hf hd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BFD3262-644F-AA49-E390-262A14D771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3F4666-A4BB-8F28-FEDC-FBD2CC4C5A88}"/>
              </a:ext>
            </a:extLst>
          </p:cNvPr>
          <p:cNvSpPr/>
          <p:nvPr/>
        </p:nvSpPr>
        <p:spPr>
          <a:xfrm>
            <a:off x="0" y="0"/>
            <a:ext cx="12192000" cy="27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58"/>
          </a:p>
        </p:txBody>
      </p:sp>
      <p:sp>
        <p:nvSpPr>
          <p:cNvPr id="6" name="Titre 7">
            <a:extLst>
              <a:ext uri="{FF2B5EF4-FFF2-40B4-BE49-F238E27FC236}">
                <a16:creationId xmlns:a16="http://schemas.microsoft.com/office/drawing/2014/main" id="{C9BD3822-5C7A-54A2-F857-0CBADC1730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29714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bg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A2656087-8940-37EA-959A-07A5331E3C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297144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bg1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pic>
        <p:nvPicPr>
          <p:cNvPr id="8" name="Image 7" descr="Une image contenant cercle, lune&#10;&#10;Description générée automatiquement">
            <a:extLst>
              <a:ext uri="{FF2B5EF4-FFF2-40B4-BE49-F238E27FC236}">
                <a16:creationId xmlns:a16="http://schemas.microsoft.com/office/drawing/2014/main" id="{3A2DB011-0230-8071-C5B3-5FD2E21F0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767408" cy="695182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9BD12706-650C-244E-3954-7DAAB09A4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43904"/>
      </p:ext>
    </p:extLst>
  </p:cSld>
  <p:clrMapOvr>
    <a:masterClrMapping/>
  </p:clrMapOvr>
  <p:hf hd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FD015C9-4D66-EA1E-DD16-188FCDCB92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F111B3-851F-60BA-1FCD-12A4787344E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0056441" y="6528653"/>
            <a:ext cx="836667" cy="191878"/>
          </a:xfrm>
          <a:prstGeom prst="rect">
            <a:avLst/>
          </a:prstGeom>
        </p:spPr>
        <p:txBody>
          <a:bodyPr/>
          <a:lstStyle/>
          <a:p>
            <a:fld id="{EB6F44F5-CF60-4B5F-9088-DB9D5BD65A1E}" type="datetimeFigureOut">
              <a:rPr lang="fr-FR" smtClean="0"/>
              <a:pPr/>
              <a:t>31/01/2025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44530D-54B0-9B09-8DC7-9A4F1609B2C9}"/>
              </a:ext>
            </a:extLst>
          </p:cNvPr>
          <p:cNvSpPr/>
          <p:nvPr/>
        </p:nvSpPr>
        <p:spPr>
          <a:xfrm>
            <a:off x="0" y="0"/>
            <a:ext cx="12192000" cy="27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58"/>
          </a:p>
        </p:txBody>
      </p:sp>
      <p:sp>
        <p:nvSpPr>
          <p:cNvPr id="6" name="Titre 7">
            <a:extLst>
              <a:ext uri="{FF2B5EF4-FFF2-40B4-BE49-F238E27FC236}">
                <a16:creationId xmlns:a16="http://schemas.microsoft.com/office/drawing/2014/main" id="{65BF445F-6728-78AE-0CB9-A0BD78B510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29714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bg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BA080787-A1E6-0DC7-F733-F94F92D747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297144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bg1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pic>
        <p:nvPicPr>
          <p:cNvPr id="8" name="Image 7" descr="Une image contenant cercle, lune&#10;&#10;Description générée automatiquement">
            <a:extLst>
              <a:ext uri="{FF2B5EF4-FFF2-40B4-BE49-F238E27FC236}">
                <a16:creationId xmlns:a16="http://schemas.microsoft.com/office/drawing/2014/main" id="{43570BD3-A00C-E541-3743-BC1D29611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767408" cy="695182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8CF7271A-39C6-6FA3-E126-C4BFE847E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58353"/>
      </p:ext>
    </p:extLst>
  </p:cSld>
  <p:clrMapOvr>
    <a:masterClrMapping/>
  </p:clrMapOvr>
  <p:hf hd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E2CB4C45-A802-0F6E-F60A-EABD9BB136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9" t="59962" r="-139" b="1806"/>
          <a:stretch/>
        </p:blipFill>
        <p:spPr>
          <a:xfrm>
            <a:off x="0" y="-27538"/>
            <a:ext cx="12208996" cy="176821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57F1FCD-F23C-91E9-0C80-E36C293FA774}"/>
              </a:ext>
            </a:extLst>
          </p:cNvPr>
          <p:cNvSpPr txBox="1"/>
          <p:nvPr/>
        </p:nvSpPr>
        <p:spPr>
          <a:xfrm>
            <a:off x="1219200" y="5844244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tx2"/>
              </a:solidFill>
            </a:endParaRPr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89A4F7FD-A8E0-80B6-E131-17255446FE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1400" y="703596"/>
            <a:ext cx="4449200" cy="305939"/>
          </a:xfrm>
          <a:prstGeom prst="rect">
            <a:avLst/>
          </a:prstGeom>
          <a:noFill/>
        </p:spPr>
        <p:txBody>
          <a:bodyPr lIns="0" rIns="90000" anchor="ctr"/>
          <a:lstStyle>
            <a:lvl1pPr marL="0" algn="l">
              <a:defRPr sz="2149" b="0" i="0">
                <a:solidFill>
                  <a:schemeClr val="bg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F8E73578-B4F2-9DC2-C325-BFCFC64A2F2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486" y="382086"/>
            <a:ext cx="1025893" cy="907680"/>
          </a:xfrm>
          <a:prstGeom prst="rect">
            <a:avLst/>
          </a:prstGeom>
        </p:spPr>
      </p:pic>
      <p:sp>
        <p:nvSpPr>
          <p:cNvPr id="2" name="Espace réservé du pied de page 2">
            <a:extLst>
              <a:ext uri="{FF2B5EF4-FFF2-40B4-BE49-F238E27FC236}">
                <a16:creationId xmlns:a16="http://schemas.microsoft.com/office/drawing/2014/main" id="{762E7CBB-4B28-0B43-1547-525DEF0418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40002" y="6528661"/>
            <a:ext cx="6276079" cy="191871"/>
          </a:xfr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ZoneTexte 3">
            <a:extLst>
              <a:ext uri="{FF2B5EF4-FFF2-40B4-BE49-F238E27FC236}">
                <a16:creationId xmlns:a16="http://schemas.microsoft.com/office/drawing/2014/main" id="{B7F8BC7D-DC05-DA58-62F2-28E66FDBD366}"/>
              </a:ext>
            </a:extLst>
          </p:cNvPr>
          <p:cNvSpPr txBox="1"/>
          <p:nvPr userDrawn="1"/>
        </p:nvSpPr>
        <p:spPr>
          <a:xfrm>
            <a:off x="1219200" y="5844244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tx2"/>
              </a:solidFill>
            </a:endParaRPr>
          </a:p>
        </p:txBody>
      </p:sp>
      <p:pic>
        <p:nvPicPr>
          <p:cNvPr id="6" name="Image 5" descr="Une image contenant conception, blanc, typographie&#10;&#10;Description générée automatiquement">
            <a:extLst>
              <a:ext uri="{FF2B5EF4-FFF2-40B4-BE49-F238E27FC236}">
                <a16:creationId xmlns:a16="http://schemas.microsoft.com/office/drawing/2014/main" id="{222BF367-4027-1D8D-E488-55BE1D14ED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78" b="4277"/>
          <a:stretch/>
        </p:blipFill>
        <p:spPr>
          <a:xfrm>
            <a:off x="-1" y="-27538"/>
            <a:ext cx="12192001" cy="187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7791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7F5B719-9692-9546-968B-4CC6C8B54F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A2920FFF-4BFD-1266-FAA7-7F6DC248A6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9" t="59962" r="-139" b="1806"/>
          <a:stretch/>
        </p:blipFill>
        <p:spPr>
          <a:xfrm>
            <a:off x="0" y="-27538"/>
            <a:ext cx="12208996" cy="1768210"/>
          </a:xfrm>
          <a:prstGeom prst="rect">
            <a:avLst/>
          </a:prstGeom>
        </p:spPr>
      </p:pic>
      <p:sp>
        <p:nvSpPr>
          <p:cNvPr id="6" name="Titre 7">
            <a:extLst>
              <a:ext uri="{FF2B5EF4-FFF2-40B4-BE49-F238E27FC236}">
                <a16:creationId xmlns:a16="http://schemas.microsoft.com/office/drawing/2014/main" id="{8FE6B00C-C9F1-7DF6-7290-D1FCF6677A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1400" y="703596"/>
            <a:ext cx="4449200" cy="305939"/>
          </a:xfrm>
          <a:prstGeom prst="rect">
            <a:avLst/>
          </a:prstGeom>
          <a:noFill/>
        </p:spPr>
        <p:txBody>
          <a:bodyPr lIns="0" rIns="90000" anchor="ctr"/>
          <a:lstStyle>
            <a:lvl1pPr marL="0" algn="l">
              <a:defRPr sz="2149" b="0" i="0">
                <a:solidFill>
                  <a:schemeClr val="bg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B929705-1306-A04D-9EC4-B826B24517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486" y="382086"/>
            <a:ext cx="1025893" cy="90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43282"/>
      </p:ext>
    </p:extLst>
  </p:cSld>
  <p:clrMapOvr>
    <a:masterClrMapping/>
  </p:clrMapOvr>
  <p:hf hd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D04F92-153C-48E4-A5AB-8DFC47FB55A6}"/>
              </a:ext>
            </a:extLst>
          </p:cNvPr>
          <p:cNvSpPr/>
          <p:nvPr userDrawn="1"/>
        </p:nvSpPr>
        <p:spPr>
          <a:xfrm>
            <a:off x="1184976" y="894632"/>
            <a:ext cx="3462864" cy="473569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7990BE-42E0-495D-9E58-29F7D23A36F3}"/>
              </a:ext>
            </a:extLst>
          </p:cNvPr>
          <p:cNvCxnSpPr>
            <a:cxnSpLocks/>
          </p:cNvCxnSpPr>
          <p:nvPr userDrawn="1"/>
        </p:nvCxnSpPr>
        <p:spPr>
          <a:xfrm>
            <a:off x="552535" y="6258891"/>
            <a:ext cx="0" cy="383696"/>
          </a:xfrm>
          <a:prstGeom prst="line">
            <a:avLst/>
          </a:prstGeom>
          <a:ln w="127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1">
            <a:extLst>
              <a:ext uri="{FF2B5EF4-FFF2-40B4-BE49-F238E27FC236}">
                <a16:creationId xmlns:a16="http://schemas.microsoft.com/office/drawing/2014/main" id="{3F42FA4B-CB98-4032-8711-1FE5376AB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2978" y="6267650"/>
            <a:ext cx="1115556" cy="366183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>
              <a:defRPr kumimoji="0" lang="en-US" sz="14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32AB2F4-584C-90F7-38C4-76E9FFEC44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6154069" cy="525228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1133993-E450-2939-4FFF-1403E8783A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5497" y="3914535"/>
            <a:ext cx="3742267" cy="3064933"/>
          </a:xfrm>
          <a:prstGeom prst="rect">
            <a:avLst/>
          </a:prstGeom>
        </p:spPr>
      </p:pic>
      <p:pic>
        <p:nvPicPr>
          <p:cNvPr id="10" name="Image 9" descr="Une image contenant Police, Graphique, texte, logo&#10;&#10;Description générée automatiquement">
            <a:extLst>
              <a:ext uri="{FF2B5EF4-FFF2-40B4-BE49-F238E27FC236}">
                <a16:creationId xmlns:a16="http://schemas.microsoft.com/office/drawing/2014/main" id="{7C01EA11-4C74-B240-333A-880241E1290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06358" y="5592489"/>
            <a:ext cx="2201333" cy="863600"/>
          </a:xfrm>
          <a:prstGeom prst="rect">
            <a:avLst/>
          </a:prstGeom>
        </p:spPr>
      </p:pic>
      <p:pic>
        <p:nvPicPr>
          <p:cNvPr id="14" name="Image 13" descr="Une image contenant Graphique, cercle, symbole, Police&#10;&#10;Description générée automatiquement">
            <a:extLst>
              <a:ext uri="{FF2B5EF4-FFF2-40B4-BE49-F238E27FC236}">
                <a16:creationId xmlns:a16="http://schemas.microsoft.com/office/drawing/2014/main" id="{F58D22C4-98D6-93B6-71C6-05F24328C4C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057" y="385141"/>
            <a:ext cx="1295319" cy="701287"/>
          </a:xfrm>
          <a:prstGeom prst="rect">
            <a:avLst/>
          </a:prstGeom>
        </p:spPr>
      </p:pic>
      <p:sp>
        <p:nvSpPr>
          <p:cNvPr id="17" name="Title 14">
            <a:extLst>
              <a:ext uri="{FF2B5EF4-FFF2-40B4-BE49-F238E27FC236}">
                <a16:creationId xmlns:a16="http://schemas.microsoft.com/office/drawing/2014/main" id="{BE91D340-6465-358B-FC07-A6B8CA543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5760" y="2207361"/>
            <a:ext cx="9148864" cy="1732751"/>
          </a:xfrm>
          <a:prstGeom prst="rect">
            <a:avLst/>
          </a:prstGeom>
          <a:noFill/>
        </p:spPr>
        <p:txBody>
          <a:bodyPr lIns="0" anchor="b"/>
          <a:lstStyle>
            <a:lvl1pPr algn="l">
              <a:lnSpc>
                <a:spcPts val="3733"/>
              </a:lnSpc>
              <a:defRPr lang="fr-FR" sz="4533" b="1" i="0" cap="none" baseline="0" dirty="0">
                <a:solidFill>
                  <a:schemeClr val="accent1"/>
                </a:solidFill>
                <a:latin typeface="Vinci Sans Expanded Bold" pitchFamily="2" charset="77"/>
              </a:defRPr>
            </a:lvl1pPr>
          </a:lstStyle>
          <a:p>
            <a:pPr lvl="0">
              <a:lnSpc>
                <a:spcPts val="5333"/>
              </a:lnSpc>
            </a:pPr>
            <a:r>
              <a:rPr lang="en-US" err="1"/>
              <a:t>Titre</a:t>
            </a:r>
            <a:r>
              <a:rPr lang="en-US"/>
              <a:t> de la </a:t>
            </a:r>
            <a:br>
              <a:rPr lang="en-US"/>
            </a:br>
            <a:r>
              <a:rPr lang="en-US"/>
              <a:t>presentation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440DE1CD-DFDB-110B-1D36-C0FEBFABA8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0144" y="4137392"/>
            <a:ext cx="9148864" cy="554013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2133" b="0" i="0">
                <a:solidFill>
                  <a:schemeClr val="accent3"/>
                </a:solidFill>
                <a:latin typeface="Vinci Sans Expanded Light" pitchFamily="2" charset="77"/>
              </a:defRPr>
            </a:lvl1pPr>
            <a:lvl2pPr marL="364050" indent="0">
              <a:buNone/>
              <a:defRPr>
                <a:solidFill>
                  <a:schemeClr val="bg1"/>
                </a:solidFill>
              </a:defRPr>
            </a:lvl2pPr>
            <a:lvl3pPr marL="715397" indent="0">
              <a:buNone/>
              <a:defRPr>
                <a:solidFill>
                  <a:schemeClr val="bg1"/>
                </a:solidFill>
              </a:defRPr>
            </a:lvl3pPr>
            <a:lvl4pPr marL="1246655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3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1467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F529AF6-3C98-AD87-9617-20501C3C541E}"/>
              </a:ext>
            </a:extLst>
          </p:cNvPr>
          <p:cNvSpPr/>
          <p:nvPr userDrawn="1"/>
        </p:nvSpPr>
        <p:spPr>
          <a:xfrm>
            <a:off x="0" y="0"/>
            <a:ext cx="12192000" cy="896506"/>
          </a:xfrm>
          <a:prstGeom prst="rect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58"/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89A4F7FD-A8E0-80B6-E131-17255446FE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513168" cy="305939"/>
          </a:xfrm>
        </p:spPr>
        <p:txBody>
          <a:bodyPr/>
          <a:lstStyle>
            <a:lvl1pPr>
              <a:defRPr sz="2149" b="0" i="0">
                <a:solidFill>
                  <a:schemeClr val="accent1"/>
                </a:solidFill>
                <a:latin typeface="Vinci Sans Expanded Medium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57F1FCD-F23C-91E9-0C80-E36C293FA774}"/>
              </a:ext>
            </a:extLst>
          </p:cNvPr>
          <p:cNvSpPr txBox="1"/>
          <p:nvPr userDrawn="1"/>
        </p:nvSpPr>
        <p:spPr>
          <a:xfrm>
            <a:off x="1219200" y="367248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tx2"/>
              </a:solidFill>
            </a:endParaRP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2DD5D02C-4534-B40D-4ABE-50F7CAA31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7408" y="1529630"/>
            <a:ext cx="4536504" cy="1659044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10" name="Image 9" descr="Une image contenant cercle, lune&#10;&#10;Description générée automatiquement">
            <a:extLst>
              <a:ext uri="{FF2B5EF4-FFF2-40B4-BE49-F238E27FC236}">
                <a16:creationId xmlns:a16="http://schemas.microsoft.com/office/drawing/2014/main" id="{0D3EF8FC-48DB-B0E4-E604-02485A68B3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446059" cy="404077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9B52A86-4D94-ED85-0B16-7AA44A9E54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08" y="538442"/>
            <a:ext cx="10513168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Expanded Light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A25E9C50-991C-A6AC-0D5D-21B71200C7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2694" y="1529630"/>
            <a:ext cx="4536504" cy="1659044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451623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4B63481-DC5E-321B-D607-E0AA70E8D3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Titre 7">
            <a:extLst>
              <a:ext uri="{FF2B5EF4-FFF2-40B4-BE49-F238E27FC236}">
                <a16:creationId xmlns:a16="http://schemas.microsoft.com/office/drawing/2014/main" id="{79D919D7-9CCF-14C3-B17A-C1E8CD548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65718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4C1582-C11B-BC93-CE37-11D544DF643D}"/>
              </a:ext>
            </a:extLst>
          </p:cNvPr>
          <p:cNvSpPr txBox="1"/>
          <p:nvPr userDrawn="1"/>
        </p:nvSpPr>
        <p:spPr>
          <a:xfrm>
            <a:off x="1219201" y="3672490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tx2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C4B6A096-B8FC-03F5-7C53-9B2F68E75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3"/>
            <a:ext cx="10657185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8" name="Espace réservé pour une image  5">
            <a:extLst>
              <a:ext uri="{FF2B5EF4-FFF2-40B4-BE49-F238E27FC236}">
                <a16:creationId xmlns:a16="http://schemas.microsoft.com/office/drawing/2014/main" id="{3056574A-3F9C-96F7-7D6A-4FA4CA4F2C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91945" y="1248242"/>
            <a:ext cx="5832648" cy="4796033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14A0C3C9-5EE2-169D-AAAE-E28CBCAFEC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8" y="1248242"/>
            <a:ext cx="4618856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solidFill>
                  <a:schemeClr val="accent1"/>
                </a:solidFill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04F1E588-1012-7D01-1919-D8D73FC0EF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8037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0613444-E159-9E74-1FA8-0C695EF079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Titre 7">
            <a:extLst>
              <a:ext uri="{FF2B5EF4-FFF2-40B4-BE49-F238E27FC236}">
                <a16:creationId xmlns:a16="http://schemas.microsoft.com/office/drawing/2014/main" id="{4ED178EC-DC62-B709-403A-F5432C350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513168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4ACA922-D59A-A8A2-F91D-DD5EE5439C6B}"/>
              </a:ext>
            </a:extLst>
          </p:cNvPr>
          <p:cNvSpPr txBox="1"/>
          <p:nvPr userDrawn="1"/>
        </p:nvSpPr>
        <p:spPr>
          <a:xfrm>
            <a:off x="1219201" y="3672490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tx2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E123E46B-5094-F6B0-5F0C-503834CBA1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3"/>
            <a:ext cx="10513168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B18E1E1C-8BC0-2A75-E34C-CEC64B1044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7" y="1248242"/>
            <a:ext cx="5040561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E06D5E74-3AE7-09E4-26BB-54581C6DC3B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23991" y="1248242"/>
            <a:ext cx="5040561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3DDFA431-46FA-72C2-B489-D9C3AC4C5D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0521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8300633-5068-6DDD-F159-934F26DF0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Titre 7">
            <a:extLst>
              <a:ext uri="{FF2B5EF4-FFF2-40B4-BE49-F238E27FC236}">
                <a16:creationId xmlns:a16="http://schemas.microsoft.com/office/drawing/2014/main" id="{22D6B158-2C84-DC05-8B41-AF9262C8C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624310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81AB81-1C0F-B2C7-E9CD-2D905E5FA25F}"/>
              </a:ext>
            </a:extLst>
          </p:cNvPr>
          <p:cNvSpPr txBox="1"/>
          <p:nvPr userDrawn="1"/>
        </p:nvSpPr>
        <p:spPr>
          <a:xfrm>
            <a:off x="1219201" y="3672490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tx2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CF45F5E-ABA3-B77C-5EC2-5D9CC8CF68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3"/>
            <a:ext cx="10624310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8" name="Espace réservé pour une image  5">
            <a:extLst>
              <a:ext uri="{FF2B5EF4-FFF2-40B4-BE49-F238E27FC236}">
                <a16:creationId xmlns:a16="http://schemas.microsoft.com/office/drawing/2014/main" id="{0B2F7742-D9A2-C1A8-BF21-AC8ABAAB6B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1719" y="1248243"/>
            <a:ext cx="10620000" cy="1902980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8EC621BE-50B5-9F09-837C-DB86D4E18D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7" y="3350222"/>
            <a:ext cx="10620000" cy="269405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3F72DE7E-74D5-C34A-9542-AC84053494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31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3B1DC5-EF6A-C388-2569-B42958943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557F869-7AD5-F4D7-834D-F7A5E9B2C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075C39-5A80-4705-7315-D745A7F08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27D3-423E-436B-940F-F1125AC54C5A}" type="datetimeFigureOut">
              <a:rPr lang="fr-FR" smtClean="0"/>
              <a:t>31/01/2025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4D4113-4EA5-1D9D-1928-19CC42757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2BA043-DBDE-CB87-17EC-FBC8DAC6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838B-E720-4169-8C2B-653503E96B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12654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4FE0829-0270-72C3-1E52-90A940A95E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Titre 7">
            <a:extLst>
              <a:ext uri="{FF2B5EF4-FFF2-40B4-BE49-F238E27FC236}">
                <a16:creationId xmlns:a16="http://schemas.microsoft.com/office/drawing/2014/main" id="{48E970E6-69B6-0C2F-FC77-BDBEC2C12B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620000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EC189A2-F11A-432D-9A8A-D94CEE42C811}"/>
              </a:ext>
            </a:extLst>
          </p:cNvPr>
          <p:cNvSpPr txBox="1"/>
          <p:nvPr userDrawn="1"/>
        </p:nvSpPr>
        <p:spPr>
          <a:xfrm>
            <a:off x="1219201" y="3672490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tx2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FEEBA0B4-833C-03F7-E051-68CF015560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3"/>
            <a:ext cx="10620000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973FA2EE-6E57-5891-4209-DDA499F188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7" y="1248242"/>
            <a:ext cx="10620000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C89CD14-A2ED-B89A-B084-75DA7F3083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0042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7">
            <a:extLst>
              <a:ext uri="{FF2B5EF4-FFF2-40B4-BE49-F238E27FC236}">
                <a16:creationId xmlns:a16="http://schemas.microsoft.com/office/drawing/2014/main" id="{89A4F7FD-A8E0-80B6-E131-17255446FE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620000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57F1FCD-F23C-91E9-0C80-E36C293FA774}"/>
              </a:ext>
            </a:extLst>
          </p:cNvPr>
          <p:cNvSpPr txBox="1"/>
          <p:nvPr userDrawn="1"/>
        </p:nvSpPr>
        <p:spPr>
          <a:xfrm>
            <a:off x="1219201" y="3672490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tx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9B52A86-4D94-ED85-0B16-7AA44A9E54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08" y="538443"/>
            <a:ext cx="10620000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DAFBC884-9558-5CBE-2DD0-8439452AE52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7" y="1248242"/>
            <a:ext cx="10620000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21FF040-767B-BBD0-82AD-DD3CBB5240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450D3E1-B1DA-3839-E0F5-B9467FFFA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162" y="6528661"/>
            <a:ext cx="11015951" cy="2331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72" b="0" i="0">
                <a:solidFill>
                  <a:schemeClr val="accent1">
                    <a:alpha val="90000"/>
                  </a:schemeClr>
                </a:solidFill>
                <a:latin typeface="Vinci Sans Extra Light" panose="02000000000000000000" pitchFamily="2" charset="77"/>
              </a:defRPr>
            </a:lvl1pPr>
          </a:lstStyle>
          <a:p>
            <a:r>
              <a:rPr lang="fr-FR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03117550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F472CE-00F3-0BA9-7DE8-AEC00F3491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56EE5-88DF-8A11-85B6-F8303B3D9BA2}"/>
              </a:ext>
            </a:extLst>
          </p:cNvPr>
          <p:cNvSpPr/>
          <p:nvPr userDrawn="1"/>
        </p:nvSpPr>
        <p:spPr>
          <a:xfrm>
            <a:off x="0" y="0"/>
            <a:ext cx="12192000" cy="2761062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58"/>
          </a:p>
        </p:txBody>
      </p:sp>
      <p:sp>
        <p:nvSpPr>
          <p:cNvPr id="6" name="Titre 7">
            <a:extLst>
              <a:ext uri="{FF2B5EF4-FFF2-40B4-BE49-F238E27FC236}">
                <a16:creationId xmlns:a16="http://schemas.microsoft.com/office/drawing/2014/main" id="{5BB249B1-BB61-5DA7-C329-E9FE44E9D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9" y="202039"/>
            <a:ext cx="1029714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15BB58A-1270-03F3-9671-9F8D1129EC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9" y="538443"/>
            <a:ext cx="10297144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2703974-0D10-1AEF-4278-56518C8BA9D5}"/>
              </a:ext>
            </a:extLst>
          </p:cNvPr>
          <p:cNvCxnSpPr/>
          <p:nvPr userDrawn="1"/>
        </p:nvCxnSpPr>
        <p:spPr>
          <a:xfrm>
            <a:off x="0" y="6414857"/>
            <a:ext cx="12192000" cy="0"/>
          </a:xfrm>
          <a:prstGeom prst="line">
            <a:avLst/>
          </a:prstGeom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que 8">
            <a:extLst>
              <a:ext uri="{FF2B5EF4-FFF2-40B4-BE49-F238E27FC236}">
                <a16:creationId xmlns:a16="http://schemas.microsoft.com/office/drawing/2014/main" id="{DA9CE642-3E22-2E24-2174-9647987151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6743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F472CE-00F3-0BA9-7DE8-AEC00F3491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56EE5-88DF-8A11-85B6-F8303B3D9BA2}"/>
              </a:ext>
            </a:extLst>
          </p:cNvPr>
          <p:cNvSpPr/>
          <p:nvPr userDrawn="1"/>
        </p:nvSpPr>
        <p:spPr>
          <a:xfrm>
            <a:off x="0" y="0"/>
            <a:ext cx="12192000" cy="2761062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58"/>
          </a:p>
        </p:txBody>
      </p:sp>
      <p:sp>
        <p:nvSpPr>
          <p:cNvPr id="6" name="Titre 7">
            <a:extLst>
              <a:ext uri="{FF2B5EF4-FFF2-40B4-BE49-F238E27FC236}">
                <a16:creationId xmlns:a16="http://schemas.microsoft.com/office/drawing/2014/main" id="{5BB249B1-BB61-5DA7-C329-E9FE44E9D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9" y="202039"/>
            <a:ext cx="1029714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15BB58A-1270-03F3-9671-9F8D1129EC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9" y="538443"/>
            <a:ext cx="10297144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4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2703974-0D10-1AEF-4278-56518C8BA9D5}"/>
              </a:ext>
            </a:extLst>
          </p:cNvPr>
          <p:cNvCxnSpPr/>
          <p:nvPr userDrawn="1"/>
        </p:nvCxnSpPr>
        <p:spPr>
          <a:xfrm>
            <a:off x="0" y="6414857"/>
            <a:ext cx="12192000" cy="0"/>
          </a:xfrm>
          <a:prstGeom prst="line">
            <a:avLst/>
          </a:prstGeom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que 8">
            <a:extLst>
              <a:ext uri="{FF2B5EF4-FFF2-40B4-BE49-F238E27FC236}">
                <a16:creationId xmlns:a16="http://schemas.microsoft.com/office/drawing/2014/main" id="{DA9CE642-3E22-2E24-2174-9647987151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8683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BFD3262-644F-AA49-E390-262A14D771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3F4666-A4BB-8F28-FEDC-FBD2CC4C5A88}"/>
              </a:ext>
            </a:extLst>
          </p:cNvPr>
          <p:cNvSpPr/>
          <p:nvPr userDrawn="1"/>
        </p:nvSpPr>
        <p:spPr>
          <a:xfrm>
            <a:off x="0" y="0"/>
            <a:ext cx="12192000" cy="27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58"/>
          </a:p>
        </p:txBody>
      </p:sp>
      <p:sp>
        <p:nvSpPr>
          <p:cNvPr id="6" name="Titre 7">
            <a:extLst>
              <a:ext uri="{FF2B5EF4-FFF2-40B4-BE49-F238E27FC236}">
                <a16:creationId xmlns:a16="http://schemas.microsoft.com/office/drawing/2014/main" id="{C9BD3822-5C7A-54A2-F857-0CBADC1730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9" y="202039"/>
            <a:ext cx="1029714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bg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A2656087-8940-37EA-959A-07A5331E3C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9" y="538443"/>
            <a:ext cx="10297144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bg1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pic>
        <p:nvPicPr>
          <p:cNvPr id="8" name="Image 7" descr="Une image contenant cercle, lune&#10;&#10;Description générée automatiquement">
            <a:extLst>
              <a:ext uri="{FF2B5EF4-FFF2-40B4-BE49-F238E27FC236}">
                <a16:creationId xmlns:a16="http://schemas.microsoft.com/office/drawing/2014/main" id="{3A2DB011-0230-8071-C5B3-5FD2E21F0D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767408" cy="695182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9BD12706-650C-244E-3954-7DAAB09A45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5677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FD015C9-4D66-EA1E-DD16-188FCDCB92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F111B3-851F-60BA-1FCD-12A4787344E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0056441" y="6528653"/>
            <a:ext cx="836667" cy="191878"/>
          </a:xfrm>
          <a:prstGeom prst="rect">
            <a:avLst/>
          </a:prstGeom>
        </p:spPr>
        <p:txBody>
          <a:bodyPr/>
          <a:lstStyle/>
          <a:p>
            <a:fld id="{EB6F44F5-CF60-4B5F-9088-DB9D5BD65A1E}" type="datetimeFigureOut">
              <a:rPr lang="fr-FR" smtClean="0"/>
              <a:pPr/>
              <a:t>31/01/2025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44530D-54B0-9B09-8DC7-9A4F1609B2C9}"/>
              </a:ext>
            </a:extLst>
          </p:cNvPr>
          <p:cNvSpPr/>
          <p:nvPr userDrawn="1"/>
        </p:nvSpPr>
        <p:spPr>
          <a:xfrm>
            <a:off x="0" y="0"/>
            <a:ext cx="12192000" cy="27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58"/>
          </a:p>
        </p:txBody>
      </p:sp>
      <p:sp>
        <p:nvSpPr>
          <p:cNvPr id="6" name="Titre 7">
            <a:extLst>
              <a:ext uri="{FF2B5EF4-FFF2-40B4-BE49-F238E27FC236}">
                <a16:creationId xmlns:a16="http://schemas.microsoft.com/office/drawing/2014/main" id="{65BF445F-6728-78AE-0CB9-A0BD78B510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9" y="202039"/>
            <a:ext cx="1029714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bg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BA080787-A1E6-0DC7-F733-F94F92D747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9" y="538443"/>
            <a:ext cx="10297144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bg1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pic>
        <p:nvPicPr>
          <p:cNvPr id="8" name="Image 7" descr="Une image contenant cercle, lune&#10;&#10;Description générée automatiquement">
            <a:extLst>
              <a:ext uri="{FF2B5EF4-FFF2-40B4-BE49-F238E27FC236}">
                <a16:creationId xmlns:a16="http://schemas.microsoft.com/office/drawing/2014/main" id="{43570BD3-A00C-E541-3743-BC1D29611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767408" cy="695182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8CF7271A-39C6-6FA3-E126-C4BFE847ED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5256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E2CB4C45-A802-0F6E-F60A-EABD9BB13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9" t="59962" r="-139" b="1806"/>
          <a:stretch/>
        </p:blipFill>
        <p:spPr>
          <a:xfrm>
            <a:off x="1" y="-27538"/>
            <a:ext cx="12208996" cy="176821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57F1FCD-F23C-91E9-0C80-E36C293FA774}"/>
              </a:ext>
            </a:extLst>
          </p:cNvPr>
          <p:cNvSpPr txBox="1"/>
          <p:nvPr userDrawn="1"/>
        </p:nvSpPr>
        <p:spPr>
          <a:xfrm>
            <a:off x="1219201" y="5844245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tx2"/>
              </a:solidFill>
            </a:endParaRPr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89A4F7FD-A8E0-80B6-E131-17255446FE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1400" y="703597"/>
            <a:ext cx="4449200" cy="305939"/>
          </a:xfrm>
          <a:prstGeom prst="rect">
            <a:avLst/>
          </a:prstGeom>
          <a:noFill/>
        </p:spPr>
        <p:txBody>
          <a:bodyPr lIns="0" rIns="90000" anchor="ctr"/>
          <a:lstStyle>
            <a:lvl1pPr marL="0" algn="l">
              <a:defRPr sz="2149" b="0" i="0">
                <a:solidFill>
                  <a:schemeClr val="bg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F8E73578-B4F2-9DC2-C325-BFCFC64A2F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486" y="382087"/>
            <a:ext cx="1025893" cy="907680"/>
          </a:xfrm>
          <a:prstGeom prst="rect">
            <a:avLst/>
          </a:prstGeom>
        </p:spPr>
      </p:pic>
      <p:sp>
        <p:nvSpPr>
          <p:cNvPr id="2" name="Espace réservé du pied de page 2">
            <a:extLst>
              <a:ext uri="{FF2B5EF4-FFF2-40B4-BE49-F238E27FC236}">
                <a16:creationId xmlns:a16="http://schemas.microsoft.com/office/drawing/2014/main" id="{762E7CBB-4B28-0B43-1547-525DEF0418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40001" y="6528662"/>
            <a:ext cx="6276079" cy="191871"/>
          </a:xfr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70670168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7F5B719-9692-9546-968B-4CC6C8B54F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A2920FFF-4BFD-1266-FAA7-7F6DC248A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9" t="59962" r="-139" b="1806"/>
          <a:stretch/>
        </p:blipFill>
        <p:spPr>
          <a:xfrm>
            <a:off x="1" y="-27538"/>
            <a:ext cx="12208996" cy="1768210"/>
          </a:xfrm>
          <a:prstGeom prst="rect">
            <a:avLst/>
          </a:prstGeom>
        </p:spPr>
      </p:pic>
      <p:sp>
        <p:nvSpPr>
          <p:cNvPr id="6" name="Titre 7">
            <a:extLst>
              <a:ext uri="{FF2B5EF4-FFF2-40B4-BE49-F238E27FC236}">
                <a16:creationId xmlns:a16="http://schemas.microsoft.com/office/drawing/2014/main" id="{8FE6B00C-C9F1-7DF6-7290-D1FCF6677A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1400" y="703597"/>
            <a:ext cx="4449200" cy="305939"/>
          </a:xfrm>
          <a:prstGeom prst="rect">
            <a:avLst/>
          </a:prstGeom>
          <a:noFill/>
        </p:spPr>
        <p:txBody>
          <a:bodyPr lIns="0" rIns="90000" anchor="ctr"/>
          <a:lstStyle>
            <a:lvl1pPr marL="0" algn="l">
              <a:defRPr sz="2149" b="0" i="0">
                <a:solidFill>
                  <a:schemeClr val="bg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B929705-1306-A04D-9EC4-B826B24517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486" y="382087"/>
            <a:ext cx="1025893" cy="90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6120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65213F7D-FC69-958C-C4A9-DBD50D07B5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  <p:sp>
        <p:nvSpPr>
          <p:cNvPr id="3" name="Espace réservé du pied de page 1">
            <a:extLst>
              <a:ext uri="{FF2B5EF4-FFF2-40B4-BE49-F238E27FC236}">
                <a16:creationId xmlns:a16="http://schemas.microsoft.com/office/drawing/2014/main" id="{1E6E9785-19D4-7E2D-CC81-4C2C74813B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2162" y="6528661"/>
            <a:ext cx="11015951" cy="233190"/>
          </a:xfrm>
        </p:spPr>
        <p:txBody>
          <a:bodyPr/>
          <a:lstStyle/>
          <a:p>
            <a:r>
              <a:rPr lang="fr-FR"/>
              <a:t>About </a:t>
            </a:r>
            <a:r>
              <a:rPr lang="fr-FR" err="1"/>
              <a:t>Connect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65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-tex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86EB31-E523-4378-8ADB-3D72FF2B7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1" y="324000"/>
            <a:ext cx="6953803" cy="1296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E5E02B-C8C2-4B53-AC17-A509C4BDD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000" y="1825625"/>
            <a:ext cx="6953803" cy="41400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4EE875D-7D5C-4045-8F6B-670C951B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7496-42FD-4538-8646-D9EBA0E7C1BA}" type="datetime1">
              <a:rPr lang="fr-FR" smtClean="0"/>
              <a:t>31/01/2025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5064CE-040A-4880-8280-22D5A1DD6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1C36E6-D744-4F66-9FAC-6E1258E4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3CE1F0-BB99-465C-ABEE-4CA12365723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1D6E9E5E-1D35-4EBF-98C7-6BFF4AD906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10986" y="324001"/>
            <a:ext cx="3881015" cy="5641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076395-C201-4746-9BA5-CA367337738B}"/>
              </a:ext>
            </a:extLst>
          </p:cNvPr>
          <p:cNvSpPr/>
          <p:nvPr userDrawn="1"/>
        </p:nvSpPr>
        <p:spPr>
          <a:xfrm>
            <a:off x="355107" y="6418970"/>
            <a:ext cx="727969" cy="182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9"/>
          </a:p>
        </p:txBody>
      </p:sp>
    </p:spTree>
    <p:extLst>
      <p:ext uri="{BB962C8B-B14F-4D97-AF65-F5344CB8AC3E}">
        <p14:creationId xmlns:p14="http://schemas.microsoft.com/office/powerpoint/2010/main" val="2773355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+ sous-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0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81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CA7ECB-E091-F70D-FDB9-D775DD6886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3640" y="0"/>
            <a:ext cx="11040000" cy="66012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2667" b="0" i="0" cap="none" baseline="0">
                <a:solidFill>
                  <a:schemeClr val="accent1"/>
                </a:solidFill>
                <a:latin typeface="Vinci Sans Expanded Medium" pitchFamily="2" charset="77"/>
              </a:defRPr>
            </a:lvl1pPr>
          </a:lstStyle>
          <a:p>
            <a:r>
              <a:rPr lang="en-US" err="1"/>
              <a:t>Modifiez</a:t>
            </a:r>
            <a:r>
              <a:rPr lang="en-US"/>
              <a:t> le style du </a:t>
            </a:r>
            <a:r>
              <a:rPr lang="en-US" err="1"/>
              <a:t>titre</a:t>
            </a:r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B6F462E-4C65-5636-70B4-1D61BA0B03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1"/>
            <a:ext cx="509495" cy="47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0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1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0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73" indent="0">
              <a:buNone/>
              <a:defRPr sz="2667" b="1"/>
            </a:lvl2pPr>
            <a:lvl3pPr marL="1219145" indent="0">
              <a:buNone/>
              <a:defRPr sz="2400" b="1"/>
            </a:lvl3pPr>
            <a:lvl4pPr marL="1828718" indent="0">
              <a:buNone/>
              <a:defRPr sz="2134" b="1"/>
            </a:lvl4pPr>
            <a:lvl5pPr marL="2438290" indent="0">
              <a:buNone/>
              <a:defRPr sz="2134" b="1"/>
            </a:lvl5pPr>
            <a:lvl6pPr marL="3047863" indent="0">
              <a:buNone/>
              <a:defRPr sz="2134" b="1"/>
            </a:lvl6pPr>
            <a:lvl7pPr marL="3657434" indent="0">
              <a:buNone/>
              <a:defRPr sz="2134" b="1"/>
            </a:lvl7pPr>
            <a:lvl8pPr marL="4267007" indent="0">
              <a:buNone/>
              <a:defRPr sz="2134" b="1"/>
            </a:lvl8pPr>
            <a:lvl9pPr marL="4876579" indent="0">
              <a:buNone/>
              <a:defRPr sz="2134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76000" y="1776000"/>
            <a:ext cx="10944000" cy="4320000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134" cap="all" baseline="0">
                <a:solidFill>
                  <a:srgbClr val="004489"/>
                </a:solidFill>
              </a:defRPr>
            </a:lvl1pPr>
            <a:lvl2pPr marL="596873" indent="-355584">
              <a:buClr>
                <a:schemeClr val="tx2"/>
              </a:buClr>
              <a:buSzPct val="90000"/>
              <a:buFont typeface="Wingdings" panose="05000000000000000000" pitchFamily="2" charset="2"/>
              <a:buChar char="à"/>
              <a:defRPr sz="2134"/>
            </a:lvl2pPr>
            <a:lvl3pPr marL="838163" indent="-241289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2134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134"/>
            </a:lvl4pPr>
            <a:lvl5pPr>
              <a:defRPr sz="2134"/>
            </a:lvl5pPr>
            <a:lvl6pPr>
              <a:defRPr sz="2134"/>
            </a:lvl6pPr>
            <a:lvl7pPr>
              <a:defRPr sz="2134"/>
            </a:lvl7pPr>
            <a:lvl8pPr>
              <a:defRPr sz="2134"/>
            </a:lvl8pPr>
            <a:lvl9pPr>
              <a:defRPr sz="2134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30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g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849C4E36-5487-565B-B32E-78E5E1FA92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1744" y="3011898"/>
            <a:ext cx="7776369" cy="69531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4885" b="1" i="0" cap="none" baseline="0">
                <a:solidFill>
                  <a:schemeClr val="accent1"/>
                </a:solidFill>
                <a:latin typeface="Vinci Sans" panose="020B0501040101020203" pitchFamily="34" charset="77"/>
              </a:defRPr>
            </a:lvl1pPr>
          </a:lstStyle>
          <a:p>
            <a:r>
              <a:rPr lang="en-US" err="1"/>
              <a:t>Titre</a:t>
            </a:r>
            <a:r>
              <a:rPr lang="en-US"/>
              <a:t> du </a:t>
            </a:r>
            <a:r>
              <a:rPr lang="en-US" err="1"/>
              <a:t>chapitre</a:t>
            </a:r>
            <a:endParaRPr lang="en-US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236FF47B-6E0C-FAE4-E4E3-E1C7363877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91743" y="3780736"/>
            <a:ext cx="7560344" cy="30067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>
              <a:buNone/>
              <a:defRPr sz="3028" b="0" i="0">
                <a:solidFill>
                  <a:schemeClr val="accent1"/>
                </a:solidFill>
                <a:latin typeface="Vinci Sans Medium" panose="020B0501040101020203" pitchFamily="34" charset="77"/>
              </a:defRPr>
            </a:lvl1pPr>
            <a:lvl2pPr marL="355648" indent="0">
              <a:buNone/>
              <a:defRPr>
                <a:solidFill>
                  <a:schemeClr val="bg1"/>
                </a:solidFill>
              </a:defRPr>
            </a:lvl2pPr>
            <a:lvl3pPr marL="698889" indent="0">
              <a:buNone/>
              <a:defRPr>
                <a:solidFill>
                  <a:schemeClr val="bg1"/>
                </a:solidFill>
              </a:defRPr>
            </a:lvl3pPr>
            <a:lvl4pPr marL="1217888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r>
              <a:rPr lang="en-US"/>
              <a:t> du </a:t>
            </a:r>
            <a:r>
              <a:rPr lang="en-US" err="1"/>
              <a:t>chapitre</a:t>
            </a:r>
            <a:endParaRPr lang="en-US"/>
          </a:p>
        </p:txBody>
      </p:sp>
      <p:pic>
        <p:nvPicPr>
          <p:cNvPr id="13" name="Image 12" descr="Une image contenant Carmin, Graphique, Caractère coloré, rouge&#10;&#10;Description générée automatiquement">
            <a:extLst>
              <a:ext uri="{FF2B5EF4-FFF2-40B4-BE49-F238E27FC236}">
                <a16:creationId xmlns:a16="http://schemas.microsoft.com/office/drawing/2014/main" id="{1BD95141-522B-6E9E-05E3-7F7EA68679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496" y="3147613"/>
            <a:ext cx="432048" cy="413469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CD77C472-4949-8561-3883-ACB47E4A54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90050" y="3724381"/>
            <a:ext cx="3301951" cy="3133621"/>
          </a:xfrm>
          <a:prstGeom prst="rect">
            <a:avLst/>
          </a:prstGeom>
        </p:spPr>
      </p:pic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FF829C-8F4E-9DE9-5036-40059D8641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98987" y="2615453"/>
            <a:ext cx="1505929" cy="153375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9378" b="0" i="0">
                <a:solidFill>
                  <a:schemeClr val="accent1"/>
                </a:solidFill>
                <a:latin typeface="Vinci Sans Medium" panose="020B0501040101020203" pitchFamily="34" charset="77"/>
              </a:defRPr>
            </a:lvl1pPr>
            <a:lvl2pPr marL="355648" indent="0">
              <a:buNone/>
              <a:defRPr>
                <a:solidFill>
                  <a:schemeClr val="bg1"/>
                </a:solidFill>
              </a:defRPr>
            </a:lvl2pPr>
            <a:lvl3pPr marL="698889" indent="0">
              <a:buNone/>
              <a:defRPr>
                <a:solidFill>
                  <a:schemeClr val="bg1"/>
                </a:solidFill>
              </a:defRPr>
            </a:lvl3pPr>
            <a:lvl4pPr marL="1217888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20390008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7">
            <a:extLst>
              <a:ext uri="{FF2B5EF4-FFF2-40B4-BE49-F238E27FC236}">
                <a16:creationId xmlns:a16="http://schemas.microsoft.com/office/drawing/2014/main" id="{89A4F7FD-A8E0-80B6-E131-17255446FE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40"/>
            <a:ext cx="10513168" cy="305939"/>
          </a:xfrm>
        </p:spPr>
        <p:txBody>
          <a:bodyPr/>
          <a:lstStyle>
            <a:lvl1pPr>
              <a:defRPr sz="2149" b="0" i="0">
                <a:solidFill>
                  <a:schemeClr val="accent1"/>
                </a:solidFill>
                <a:latin typeface="Vinci Sans Expanded Medium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2DD5D02C-4534-B40D-4ABE-50F7CAA31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7408" y="1529631"/>
            <a:ext cx="4536504" cy="1351267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9B52A86-4D94-ED85-0B16-7AA44A9E54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08" y="538442"/>
            <a:ext cx="10513168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7" b="0" i="0">
                <a:solidFill>
                  <a:schemeClr val="accent3"/>
                </a:solidFill>
                <a:latin typeface="Vinci Sans Expanded Light" pitchFamily="2" charset="77"/>
              </a:defRPr>
            </a:lvl1pPr>
            <a:lvl2pPr marL="355624" indent="0">
              <a:buNone/>
              <a:defRPr>
                <a:solidFill>
                  <a:schemeClr val="bg1"/>
                </a:solidFill>
              </a:defRPr>
            </a:lvl2pPr>
            <a:lvl3pPr marL="698839" indent="0">
              <a:buNone/>
              <a:defRPr>
                <a:solidFill>
                  <a:schemeClr val="bg1"/>
                </a:solidFill>
              </a:defRPr>
            </a:lvl3pPr>
            <a:lvl4pPr marL="1217802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1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A25E9C50-991C-A6AC-0D5D-21B71200C7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2694" y="1529631"/>
            <a:ext cx="4536504" cy="1351267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19826793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858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4B63481-DC5E-321B-D607-E0AA70E8D3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72" b="0" i="0" u="none" strike="noStrike" kern="1200" cap="none" spc="0" normalizeH="0" baseline="0" noProof="0">
                <a:ln>
                  <a:noFill/>
                </a:ln>
                <a:solidFill>
                  <a:srgbClr val="004489">
                    <a:alpha val="90000"/>
                  </a:srgbClr>
                </a:solidFill>
                <a:effectLst/>
                <a:uLnTx/>
                <a:uFillTx/>
                <a:latin typeface="Vinci Sans Extra Light" panose="02000000000000000000" pitchFamily="2" charset="77"/>
                <a:ea typeface="+mn-ea"/>
                <a:cs typeface="+mn-cs"/>
              </a:rPr>
              <a:t>Titre de la présentation</a:t>
            </a:r>
          </a:p>
        </p:txBody>
      </p:sp>
      <p:sp>
        <p:nvSpPr>
          <p:cNvPr id="5" name="Titre 7">
            <a:extLst>
              <a:ext uri="{FF2B5EF4-FFF2-40B4-BE49-F238E27FC236}">
                <a16:creationId xmlns:a16="http://schemas.microsoft.com/office/drawing/2014/main" id="{79D919D7-9CCF-14C3-B17A-C1E8CD548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65718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4C1582-C11B-BC93-CE37-11D544DF643D}"/>
              </a:ext>
            </a:extLst>
          </p:cNvPr>
          <p:cNvSpPr txBox="1"/>
          <p:nvPr/>
        </p:nvSpPr>
        <p:spPr>
          <a:xfrm>
            <a:off x="1219200" y="367248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563" b="0" i="0" u="none" strike="noStrike" kern="1200" cap="none" spc="0" normalizeH="0" baseline="0" noProof="0" err="1">
              <a:ln>
                <a:noFill/>
              </a:ln>
              <a:solidFill>
                <a:srgbClr val="374146"/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C4B6A096-B8FC-03F5-7C53-9B2F68E75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657185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8" name="Espace réservé pour une image  5">
            <a:extLst>
              <a:ext uri="{FF2B5EF4-FFF2-40B4-BE49-F238E27FC236}">
                <a16:creationId xmlns:a16="http://schemas.microsoft.com/office/drawing/2014/main" id="{3056574A-3F9C-96F7-7D6A-4FA4CA4F2C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91945" y="1248241"/>
            <a:ext cx="5832648" cy="4796033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14A0C3C9-5EE2-169D-AAAE-E28CBCAFEC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8" y="1248242"/>
            <a:ext cx="4618856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solidFill>
                  <a:schemeClr val="accent1"/>
                </a:solidFill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04F1E588-1012-7D01-1919-D8D73FC0E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82086"/>
      </p:ext>
    </p:extLst>
  </p:cSld>
  <p:clrMapOvr>
    <a:masterClrMapping/>
  </p:clrMapOvr>
  <p:hf hdr="0" dt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0613444-E159-9E74-1FA8-0C695EF079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72" b="0" i="0" u="none" strike="noStrike" kern="1200" cap="none" spc="0" normalizeH="0" baseline="0" noProof="0">
                <a:ln>
                  <a:noFill/>
                </a:ln>
                <a:solidFill>
                  <a:srgbClr val="004489">
                    <a:alpha val="90000"/>
                  </a:srgbClr>
                </a:solidFill>
                <a:effectLst/>
                <a:uLnTx/>
                <a:uFillTx/>
                <a:latin typeface="Vinci Sans Extra Light" panose="02000000000000000000" pitchFamily="2" charset="77"/>
                <a:ea typeface="+mn-ea"/>
                <a:cs typeface="+mn-cs"/>
              </a:rPr>
              <a:t>Titre de la présentation</a:t>
            </a:r>
          </a:p>
        </p:txBody>
      </p:sp>
      <p:sp>
        <p:nvSpPr>
          <p:cNvPr id="5" name="Titre 7">
            <a:extLst>
              <a:ext uri="{FF2B5EF4-FFF2-40B4-BE49-F238E27FC236}">
                <a16:creationId xmlns:a16="http://schemas.microsoft.com/office/drawing/2014/main" id="{4ED178EC-DC62-B709-403A-F5432C350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513168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4ACA922-D59A-A8A2-F91D-DD5EE5439C6B}"/>
              </a:ext>
            </a:extLst>
          </p:cNvPr>
          <p:cNvSpPr txBox="1"/>
          <p:nvPr/>
        </p:nvSpPr>
        <p:spPr>
          <a:xfrm>
            <a:off x="1219200" y="367248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563" b="0" i="0" u="none" strike="noStrike" kern="1200" cap="none" spc="0" normalizeH="0" baseline="0" noProof="0" err="1">
              <a:ln>
                <a:noFill/>
              </a:ln>
              <a:solidFill>
                <a:srgbClr val="374146"/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E123E46B-5094-F6B0-5F0C-503834CBA1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513168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B18E1E1C-8BC0-2A75-E34C-CEC64B1044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8" y="1248242"/>
            <a:ext cx="5040561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E06D5E74-3AE7-09E4-26BB-54581C6DC3B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23991" y="1248242"/>
            <a:ext cx="5040561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3DDFA431-46FA-72C2-B489-D9C3AC4C5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8324"/>
      </p:ext>
    </p:extLst>
  </p:cSld>
  <p:clrMapOvr>
    <a:masterClrMapping/>
  </p:clrMapOvr>
  <p:hf hd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8300633-5068-6DDD-F159-934F26DF0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72" b="0" i="0" u="none" strike="noStrike" kern="1200" cap="none" spc="0" normalizeH="0" baseline="0" noProof="0">
                <a:ln>
                  <a:noFill/>
                </a:ln>
                <a:solidFill>
                  <a:srgbClr val="004489">
                    <a:alpha val="90000"/>
                  </a:srgbClr>
                </a:solidFill>
                <a:effectLst/>
                <a:uLnTx/>
                <a:uFillTx/>
                <a:latin typeface="Vinci Sans Extra Light" panose="02000000000000000000" pitchFamily="2" charset="77"/>
                <a:ea typeface="+mn-ea"/>
                <a:cs typeface="+mn-cs"/>
              </a:rPr>
              <a:t>Titre de la présentation</a:t>
            </a:r>
          </a:p>
        </p:txBody>
      </p:sp>
      <p:sp>
        <p:nvSpPr>
          <p:cNvPr id="5" name="Titre 7">
            <a:extLst>
              <a:ext uri="{FF2B5EF4-FFF2-40B4-BE49-F238E27FC236}">
                <a16:creationId xmlns:a16="http://schemas.microsoft.com/office/drawing/2014/main" id="{22D6B158-2C84-DC05-8B41-AF9262C8C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624310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81AB81-1C0F-B2C7-E9CD-2D905E5FA25F}"/>
              </a:ext>
            </a:extLst>
          </p:cNvPr>
          <p:cNvSpPr txBox="1"/>
          <p:nvPr/>
        </p:nvSpPr>
        <p:spPr>
          <a:xfrm>
            <a:off x="1219200" y="367248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563" b="0" i="0" u="none" strike="noStrike" kern="1200" cap="none" spc="0" normalizeH="0" baseline="0" noProof="0" err="1">
              <a:ln>
                <a:noFill/>
              </a:ln>
              <a:solidFill>
                <a:srgbClr val="374146"/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CF45F5E-ABA3-B77C-5EC2-5D9CC8CF68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624310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8" name="Espace réservé pour une image  5">
            <a:extLst>
              <a:ext uri="{FF2B5EF4-FFF2-40B4-BE49-F238E27FC236}">
                <a16:creationId xmlns:a16="http://schemas.microsoft.com/office/drawing/2014/main" id="{0B2F7742-D9A2-C1A8-BF21-AC8ABAAB6B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1718" y="1248242"/>
            <a:ext cx="10620000" cy="1902980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8EC621BE-50B5-9F09-837C-DB86D4E18D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7" y="3350222"/>
            <a:ext cx="10620000" cy="269405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3F72DE7E-74D5-C34A-9542-AC8405349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9483"/>
      </p:ext>
    </p:extLst>
  </p:cSld>
  <p:clrMapOvr>
    <a:masterClrMapping/>
  </p:clrMapOvr>
  <p:hf hd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4FE0829-0270-72C3-1E52-90A940A95E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72" b="0" i="0" u="none" strike="noStrike" kern="1200" cap="none" spc="0" normalizeH="0" baseline="0" noProof="0">
                <a:ln>
                  <a:noFill/>
                </a:ln>
                <a:solidFill>
                  <a:srgbClr val="004489">
                    <a:alpha val="90000"/>
                  </a:srgbClr>
                </a:solidFill>
                <a:effectLst/>
                <a:uLnTx/>
                <a:uFillTx/>
                <a:latin typeface="Vinci Sans Extra Light" panose="02000000000000000000" pitchFamily="2" charset="77"/>
                <a:ea typeface="+mn-ea"/>
                <a:cs typeface="+mn-cs"/>
              </a:rPr>
              <a:t>Titre de la présentation</a:t>
            </a:r>
          </a:p>
        </p:txBody>
      </p:sp>
      <p:sp>
        <p:nvSpPr>
          <p:cNvPr id="5" name="Titre 7">
            <a:extLst>
              <a:ext uri="{FF2B5EF4-FFF2-40B4-BE49-F238E27FC236}">
                <a16:creationId xmlns:a16="http://schemas.microsoft.com/office/drawing/2014/main" id="{48E970E6-69B6-0C2F-FC77-BDBEC2C12B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620000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EC189A2-F11A-432D-9A8A-D94CEE42C811}"/>
              </a:ext>
            </a:extLst>
          </p:cNvPr>
          <p:cNvSpPr txBox="1"/>
          <p:nvPr/>
        </p:nvSpPr>
        <p:spPr>
          <a:xfrm>
            <a:off x="1219200" y="367248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563" b="0" i="0" u="none" strike="noStrike" kern="1200" cap="none" spc="0" normalizeH="0" baseline="0" noProof="0" err="1">
              <a:ln>
                <a:noFill/>
              </a:ln>
              <a:solidFill>
                <a:srgbClr val="374146"/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FEEBA0B4-833C-03F7-E051-68CF015560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620000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973FA2EE-6E57-5891-4209-DDA499F188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7" y="1248242"/>
            <a:ext cx="10620000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C89CD14-A2ED-B89A-B084-75DA7F308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89587"/>
      </p:ext>
    </p:extLst>
  </p:cSld>
  <p:clrMapOvr>
    <a:masterClrMapping/>
  </p:clrMapOvr>
  <p:hf hd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7">
            <a:extLst>
              <a:ext uri="{FF2B5EF4-FFF2-40B4-BE49-F238E27FC236}">
                <a16:creationId xmlns:a16="http://schemas.microsoft.com/office/drawing/2014/main" id="{89A4F7FD-A8E0-80B6-E131-17255446FE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620000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57F1FCD-F23C-91E9-0C80-E36C293FA774}"/>
              </a:ext>
            </a:extLst>
          </p:cNvPr>
          <p:cNvSpPr txBox="1"/>
          <p:nvPr/>
        </p:nvSpPr>
        <p:spPr>
          <a:xfrm>
            <a:off x="1219200" y="367248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563" b="0" i="0" u="none" strike="noStrike" kern="1200" cap="none" spc="0" normalizeH="0" baseline="0" noProof="0" err="1">
              <a:ln>
                <a:noFill/>
              </a:ln>
              <a:solidFill>
                <a:srgbClr val="374146"/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9B52A86-4D94-ED85-0B16-7AA44A9E54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08" y="538442"/>
            <a:ext cx="10620000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DAFBC884-9558-5CBE-2DD0-8439452AE52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7" y="1248242"/>
            <a:ext cx="10620000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21FF040-767B-BBD0-82AD-DD3CBB524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450D3E1-B1DA-3839-E0F5-B9467FFFA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162" y="6528661"/>
            <a:ext cx="11015951" cy="2331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72" b="0" i="0">
                <a:solidFill>
                  <a:schemeClr val="accent1">
                    <a:alpha val="90000"/>
                  </a:schemeClr>
                </a:solidFill>
                <a:latin typeface="Vinci Sans Extra Light" panose="02000000000000000000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72" b="0" i="0" u="none" strike="noStrike" kern="1200" cap="none" spc="0" normalizeH="0" baseline="0" noProof="0">
                <a:ln>
                  <a:noFill/>
                </a:ln>
                <a:solidFill>
                  <a:srgbClr val="004489">
                    <a:alpha val="90000"/>
                  </a:srgbClr>
                </a:solidFill>
                <a:effectLst/>
                <a:uLnTx/>
                <a:uFillTx/>
                <a:latin typeface="Vinci Sans Extra Light" panose="02000000000000000000" pitchFamily="2" charset="77"/>
                <a:ea typeface="+mn-ea"/>
                <a:cs typeface="+mn-cs"/>
              </a:rPr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37920896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Home-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CB0A9DD-FAAF-E44B-AA16-16DFAB4390C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4000"/>
            </a:schemeClr>
          </a:solidFill>
          <a:ln w="63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400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C4F9F4A3-601C-A142-A82F-C6450917EA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7168" b="-1"/>
          <a:stretch/>
        </p:blipFill>
        <p:spPr>
          <a:xfrm rot="5400000">
            <a:off x="3340923" y="749131"/>
            <a:ext cx="4855501" cy="5376909"/>
          </a:xfrm>
          <a:prstGeom prst="rect">
            <a:avLst/>
          </a:prstGeom>
        </p:spPr>
      </p:pic>
      <p:pic>
        <p:nvPicPr>
          <p:cNvPr id="16" name="Image 1">
            <a:extLst>
              <a:ext uri="{FF2B5EF4-FFF2-40B4-BE49-F238E27FC236}">
                <a16:creationId xmlns:a16="http://schemas.microsoft.com/office/drawing/2014/main" id="{02C5263E-5625-4EE1-9E30-5F7674C8836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840014" y="343238"/>
            <a:ext cx="1991713" cy="558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F30C31-114C-43D4-BBBB-4428B619F28F}"/>
              </a:ext>
            </a:extLst>
          </p:cNvPr>
          <p:cNvSpPr/>
          <p:nvPr userDrawn="1"/>
        </p:nvSpPr>
        <p:spPr>
          <a:xfrm>
            <a:off x="8328339" y="2571829"/>
            <a:ext cx="3863661" cy="1699200"/>
          </a:xfrm>
          <a:prstGeom prst="rect">
            <a:avLst/>
          </a:prstGeom>
          <a:solidFill>
            <a:srgbClr val="004287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129587037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F472CE-00F3-0BA9-7DE8-AEC00F3491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72" b="0" i="0" u="none" strike="noStrike" kern="1200" cap="none" spc="0" normalizeH="0" baseline="0" noProof="0">
                <a:ln>
                  <a:noFill/>
                </a:ln>
                <a:solidFill>
                  <a:srgbClr val="004489">
                    <a:alpha val="90000"/>
                  </a:srgbClr>
                </a:solidFill>
                <a:effectLst/>
                <a:uLnTx/>
                <a:uFillTx/>
                <a:latin typeface="Vinci Sans Extra Light" panose="02000000000000000000" pitchFamily="2" charset="77"/>
                <a:ea typeface="+mn-ea"/>
                <a:cs typeface="+mn-cs"/>
              </a:rPr>
              <a:t>Titre de la 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56EE5-88DF-8A11-85B6-F8303B3D9BA2}"/>
              </a:ext>
            </a:extLst>
          </p:cNvPr>
          <p:cNvSpPr/>
          <p:nvPr/>
        </p:nvSpPr>
        <p:spPr>
          <a:xfrm>
            <a:off x="0" y="0"/>
            <a:ext cx="12192000" cy="2761062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5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</p:txBody>
      </p:sp>
      <p:sp>
        <p:nvSpPr>
          <p:cNvPr id="6" name="Titre 7">
            <a:extLst>
              <a:ext uri="{FF2B5EF4-FFF2-40B4-BE49-F238E27FC236}">
                <a16:creationId xmlns:a16="http://schemas.microsoft.com/office/drawing/2014/main" id="{5BB249B1-BB61-5DA7-C329-E9FE44E9D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29714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15BB58A-1270-03F3-9671-9F8D1129EC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297144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2703974-0D10-1AEF-4278-56518C8BA9D5}"/>
              </a:ext>
            </a:extLst>
          </p:cNvPr>
          <p:cNvCxnSpPr/>
          <p:nvPr/>
        </p:nvCxnSpPr>
        <p:spPr>
          <a:xfrm>
            <a:off x="0" y="6414857"/>
            <a:ext cx="12192000" cy="0"/>
          </a:xfrm>
          <a:prstGeom prst="line">
            <a:avLst/>
          </a:prstGeom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que 8">
            <a:extLst>
              <a:ext uri="{FF2B5EF4-FFF2-40B4-BE49-F238E27FC236}">
                <a16:creationId xmlns:a16="http://schemas.microsoft.com/office/drawing/2014/main" id="{DA9CE642-3E22-2E24-2174-96479871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83380"/>
      </p:ext>
    </p:extLst>
  </p:cSld>
  <p:clrMapOvr>
    <a:masterClrMapping/>
  </p:clrMapOvr>
  <p:hf hd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F472CE-00F3-0BA9-7DE8-AEC00F3491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72" b="0" i="0" u="none" strike="noStrike" kern="1200" cap="none" spc="0" normalizeH="0" baseline="0" noProof="0">
                <a:ln>
                  <a:noFill/>
                </a:ln>
                <a:solidFill>
                  <a:srgbClr val="004489">
                    <a:alpha val="90000"/>
                  </a:srgbClr>
                </a:solidFill>
                <a:effectLst/>
                <a:uLnTx/>
                <a:uFillTx/>
                <a:latin typeface="Vinci Sans Extra Light" panose="02000000000000000000" pitchFamily="2" charset="77"/>
                <a:ea typeface="+mn-ea"/>
                <a:cs typeface="+mn-cs"/>
              </a:rPr>
              <a:t>Titre de la 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56EE5-88DF-8A11-85B6-F8303B3D9BA2}"/>
              </a:ext>
            </a:extLst>
          </p:cNvPr>
          <p:cNvSpPr/>
          <p:nvPr/>
        </p:nvSpPr>
        <p:spPr>
          <a:xfrm>
            <a:off x="0" y="0"/>
            <a:ext cx="12192000" cy="2761062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5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</p:txBody>
      </p:sp>
      <p:sp>
        <p:nvSpPr>
          <p:cNvPr id="6" name="Titre 7">
            <a:extLst>
              <a:ext uri="{FF2B5EF4-FFF2-40B4-BE49-F238E27FC236}">
                <a16:creationId xmlns:a16="http://schemas.microsoft.com/office/drawing/2014/main" id="{5BB249B1-BB61-5DA7-C329-E9FE44E9D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29714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15BB58A-1270-03F3-9671-9F8D1129EC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297144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4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2703974-0D10-1AEF-4278-56518C8BA9D5}"/>
              </a:ext>
            </a:extLst>
          </p:cNvPr>
          <p:cNvCxnSpPr/>
          <p:nvPr/>
        </p:nvCxnSpPr>
        <p:spPr>
          <a:xfrm>
            <a:off x="0" y="6414857"/>
            <a:ext cx="12192000" cy="0"/>
          </a:xfrm>
          <a:prstGeom prst="line">
            <a:avLst/>
          </a:prstGeom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que 8">
            <a:extLst>
              <a:ext uri="{FF2B5EF4-FFF2-40B4-BE49-F238E27FC236}">
                <a16:creationId xmlns:a16="http://schemas.microsoft.com/office/drawing/2014/main" id="{DA9CE642-3E22-2E24-2174-96479871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2779"/>
      </p:ext>
    </p:extLst>
  </p:cSld>
  <p:clrMapOvr>
    <a:masterClrMapping/>
  </p:clrMapOvr>
  <p:hf hdr="0" dt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BFD3262-644F-AA49-E390-262A14D771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72" b="0" i="0" u="none" strike="noStrike" kern="1200" cap="none" spc="0" normalizeH="0" baseline="0" noProof="0">
                <a:ln>
                  <a:noFill/>
                </a:ln>
                <a:solidFill>
                  <a:srgbClr val="004489">
                    <a:alpha val="90000"/>
                  </a:srgbClr>
                </a:solidFill>
                <a:effectLst/>
                <a:uLnTx/>
                <a:uFillTx/>
                <a:latin typeface="Vinci Sans Extra Light" panose="02000000000000000000" pitchFamily="2" charset="77"/>
                <a:ea typeface="+mn-ea"/>
                <a:cs typeface="+mn-cs"/>
              </a:rPr>
              <a:t>Titre de la 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3F4666-A4BB-8F28-FEDC-FBD2CC4C5A88}"/>
              </a:ext>
            </a:extLst>
          </p:cNvPr>
          <p:cNvSpPr/>
          <p:nvPr/>
        </p:nvSpPr>
        <p:spPr>
          <a:xfrm>
            <a:off x="0" y="0"/>
            <a:ext cx="12192000" cy="27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5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</p:txBody>
      </p:sp>
      <p:sp>
        <p:nvSpPr>
          <p:cNvPr id="6" name="Titre 7">
            <a:extLst>
              <a:ext uri="{FF2B5EF4-FFF2-40B4-BE49-F238E27FC236}">
                <a16:creationId xmlns:a16="http://schemas.microsoft.com/office/drawing/2014/main" id="{C9BD3822-5C7A-54A2-F857-0CBADC1730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29714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bg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A2656087-8940-37EA-959A-07A5331E3C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297144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bg1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pic>
        <p:nvPicPr>
          <p:cNvPr id="8" name="Image 7" descr="Une image contenant cercle, lune&#10;&#10;Description générée automatiquement">
            <a:extLst>
              <a:ext uri="{FF2B5EF4-FFF2-40B4-BE49-F238E27FC236}">
                <a16:creationId xmlns:a16="http://schemas.microsoft.com/office/drawing/2014/main" id="{3A2DB011-0230-8071-C5B3-5FD2E21F0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767408" cy="695182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9BD12706-650C-244E-3954-7DAAB09A4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76788"/>
      </p:ext>
    </p:extLst>
  </p:cSld>
  <p:clrMapOvr>
    <a:masterClrMapping/>
  </p:clrMapOvr>
  <p:hf hd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FD015C9-4D66-EA1E-DD16-188FCDCB92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72" b="0" i="0" u="none" strike="noStrike" kern="1200" cap="none" spc="0" normalizeH="0" baseline="0" noProof="0">
                <a:ln>
                  <a:noFill/>
                </a:ln>
                <a:solidFill>
                  <a:srgbClr val="004489">
                    <a:alpha val="90000"/>
                  </a:srgbClr>
                </a:solidFill>
                <a:effectLst/>
                <a:uLnTx/>
                <a:uFillTx/>
                <a:latin typeface="Vinci Sans Extra Light" panose="02000000000000000000" pitchFamily="2" charset="77"/>
                <a:ea typeface="+mn-ea"/>
                <a:cs typeface="+mn-cs"/>
              </a:rPr>
              <a:t>Titre de la présentation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F111B3-851F-60BA-1FCD-12A4787344E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0056441" y="6528653"/>
            <a:ext cx="836667" cy="19187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6F44F5-CF60-4B5F-9088-DB9D5BD65A1E}" type="datetimeFigureOut">
              <a:rPr kumimoji="0" lang="fr-FR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inci Sans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31/01/2025</a:t>
            </a:fld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44530D-54B0-9B09-8DC7-9A4F1609B2C9}"/>
              </a:ext>
            </a:extLst>
          </p:cNvPr>
          <p:cNvSpPr/>
          <p:nvPr/>
        </p:nvSpPr>
        <p:spPr>
          <a:xfrm>
            <a:off x="0" y="0"/>
            <a:ext cx="12192000" cy="27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5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</p:txBody>
      </p:sp>
      <p:sp>
        <p:nvSpPr>
          <p:cNvPr id="6" name="Titre 7">
            <a:extLst>
              <a:ext uri="{FF2B5EF4-FFF2-40B4-BE49-F238E27FC236}">
                <a16:creationId xmlns:a16="http://schemas.microsoft.com/office/drawing/2014/main" id="{65BF445F-6728-78AE-0CB9-A0BD78B510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29714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bg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BA080787-A1E6-0DC7-F733-F94F92D747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297144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bg1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pic>
        <p:nvPicPr>
          <p:cNvPr id="8" name="Image 7" descr="Une image contenant cercle, lune&#10;&#10;Description générée automatiquement">
            <a:extLst>
              <a:ext uri="{FF2B5EF4-FFF2-40B4-BE49-F238E27FC236}">
                <a16:creationId xmlns:a16="http://schemas.microsoft.com/office/drawing/2014/main" id="{43570BD3-A00C-E541-3743-BC1D29611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767408" cy="695182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8CF7271A-39C6-6FA3-E126-C4BFE847E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71344"/>
      </p:ext>
    </p:extLst>
  </p:cSld>
  <p:clrMapOvr>
    <a:masterClrMapping/>
  </p:clrMapOvr>
  <p:hf hd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E2CB4C45-A802-0F6E-F60A-EABD9BB136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9" t="59962" r="-139" b="1806"/>
          <a:stretch/>
        </p:blipFill>
        <p:spPr>
          <a:xfrm>
            <a:off x="0" y="-27538"/>
            <a:ext cx="12208996" cy="176821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57F1FCD-F23C-91E9-0C80-E36C293FA774}"/>
              </a:ext>
            </a:extLst>
          </p:cNvPr>
          <p:cNvSpPr txBox="1"/>
          <p:nvPr/>
        </p:nvSpPr>
        <p:spPr>
          <a:xfrm>
            <a:off x="1219200" y="5844244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563" b="0" i="0" u="none" strike="noStrike" kern="1200" cap="none" spc="0" normalizeH="0" baseline="0" noProof="0" err="1">
              <a:ln>
                <a:noFill/>
              </a:ln>
              <a:solidFill>
                <a:srgbClr val="374146"/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89A4F7FD-A8E0-80B6-E131-17255446FE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1400" y="703596"/>
            <a:ext cx="4449200" cy="305939"/>
          </a:xfrm>
          <a:prstGeom prst="rect">
            <a:avLst/>
          </a:prstGeom>
          <a:noFill/>
        </p:spPr>
        <p:txBody>
          <a:bodyPr lIns="0" rIns="90000" anchor="ctr"/>
          <a:lstStyle>
            <a:lvl1pPr marL="0" algn="l">
              <a:defRPr sz="2149" b="0" i="0">
                <a:solidFill>
                  <a:schemeClr val="bg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F8E73578-B4F2-9DC2-C325-BFCFC64A2F2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486" y="382086"/>
            <a:ext cx="1025893" cy="907680"/>
          </a:xfrm>
          <a:prstGeom prst="rect">
            <a:avLst/>
          </a:prstGeom>
        </p:spPr>
      </p:pic>
      <p:sp>
        <p:nvSpPr>
          <p:cNvPr id="2" name="Espace réservé du pied de page 2">
            <a:extLst>
              <a:ext uri="{FF2B5EF4-FFF2-40B4-BE49-F238E27FC236}">
                <a16:creationId xmlns:a16="http://schemas.microsoft.com/office/drawing/2014/main" id="{762E7CBB-4B28-0B43-1547-525DEF0418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40002" y="6528661"/>
            <a:ext cx="6276079" cy="191871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72" b="0" i="0" u="none" strike="noStrike" kern="1200" cap="none" spc="0" normalizeH="0" baseline="0" noProof="0">
                <a:ln>
                  <a:noFill/>
                </a:ln>
                <a:solidFill>
                  <a:srgbClr val="004489">
                    <a:alpha val="90000"/>
                  </a:srgbClr>
                </a:solidFill>
                <a:effectLst/>
                <a:uLnTx/>
                <a:uFillTx/>
                <a:latin typeface="Vinci Sans Extra Light" panose="02000000000000000000" pitchFamily="2" charset="77"/>
                <a:ea typeface="+mn-ea"/>
                <a:cs typeface="+mn-cs"/>
              </a:rPr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248903260"/>
      </p:ext>
    </p:extLst>
  </p:cSld>
  <p:clrMapOvr>
    <a:masterClrMapping/>
  </p:clrMapOvr>
  <p:hf hdr="0" dt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7F5B719-9692-9546-968B-4CC6C8B54F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72" b="0" i="0" u="none" strike="noStrike" kern="1200" cap="none" spc="0" normalizeH="0" baseline="0" noProof="0">
                <a:ln>
                  <a:noFill/>
                </a:ln>
                <a:solidFill>
                  <a:srgbClr val="004489">
                    <a:alpha val="90000"/>
                  </a:srgbClr>
                </a:solidFill>
                <a:effectLst/>
                <a:uLnTx/>
                <a:uFillTx/>
                <a:latin typeface="Vinci Sans Extra Light" panose="02000000000000000000" pitchFamily="2" charset="77"/>
                <a:ea typeface="+mn-ea"/>
                <a:cs typeface="+mn-cs"/>
              </a:rPr>
              <a:t>Titre de la présentation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A2920FFF-4BFD-1266-FAA7-7F6DC248A6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9" t="59962" r="-139" b="1806"/>
          <a:stretch/>
        </p:blipFill>
        <p:spPr>
          <a:xfrm>
            <a:off x="0" y="-27538"/>
            <a:ext cx="12208996" cy="1768210"/>
          </a:xfrm>
          <a:prstGeom prst="rect">
            <a:avLst/>
          </a:prstGeom>
        </p:spPr>
      </p:pic>
      <p:sp>
        <p:nvSpPr>
          <p:cNvPr id="6" name="Titre 7">
            <a:extLst>
              <a:ext uri="{FF2B5EF4-FFF2-40B4-BE49-F238E27FC236}">
                <a16:creationId xmlns:a16="http://schemas.microsoft.com/office/drawing/2014/main" id="{8FE6B00C-C9F1-7DF6-7290-D1FCF6677A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1400" y="703596"/>
            <a:ext cx="4449200" cy="305939"/>
          </a:xfrm>
          <a:prstGeom prst="rect">
            <a:avLst/>
          </a:prstGeom>
          <a:noFill/>
        </p:spPr>
        <p:txBody>
          <a:bodyPr lIns="0" rIns="90000" anchor="ctr"/>
          <a:lstStyle>
            <a:lvl1pPr marL="0" algn="l">
              <a:defRPr sz="2149" b="0" i="0">
                <a:solidFill>
                  <a:schemeClr val="bg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B929705-1306-A04D-9EC4-B826B24517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486" y="382086"/>
            <a:ext cx="1025893" cy="90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22613"/>
      </p:ext>
    </p:extLst>
  </p:cSld>
  <p:clrMapOvr>
    <a:masterClrMapping/>
  </p:clrMapOvr>
  <p:hf hdr="0" dt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ate Placeholder 1">
            <a:extLst>
              <a:ext uri="{FF2B5EF4-FFF2-40B4-BE49-F238E27FC236}">
                <a16:creationId xmlns:a16="http://schemas.microsoft.com/office/drawing/2014/main" id="{F721E450-B4F7-E3FD-9042-2866D06FBD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3392" y="6107624"/>
            <a:ext cx="1115556" cy="357736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>
              <a:defRPr kumimoji="0" lang="en-US" sz="1368" b="0" i="0" u="none" strike="noStrike" cap="none" spc="0" normalizeH="0" baseline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68" b="0" i="0" u="none" strike="noStrike" kern="1200" cap="none" spc="0" normalizeH="0" baseline="0" noProof="0">
                <a:ln>
                  <a:noFill/>
                </a:ln>
                <a:solidFill>
                  <a:srgbClr val="004489"/>
                </a:solidFill>
                <a:effectLst/>
                <a:uLnTx/>
                <a:uFillTx/>
                <a:latin typeface="Vinci Sans Expanded Medium"/>
                <a:ea typeface="+mn-ea"/>
                <a:cs typeface="Arial" pitchFamily="34" charset="0"/>
              </a:rPr>
              <a:t>Date</a:t>
            </a:r>
          </a:p>
        </p:txBody>
      </p:sp>
      <p:sp>
        <p:nvSpPr>
          <p:cNvPr id="37" name="Title 14">
            <a:extLst>
              <a:ext uri="{FF2B5EF4-FFF2-40B4-BE49-F238E27FC236}">
                <a16:creationId xmlns:a16="http://schemas.microsoft.com/office/drawing/2014/main" id="{2C7EED0E-5DCD-EBD2-2ED1-99BC17697B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5761" y="2515529"/>
            <a:ext cx="4670101" cy="1333698"/>
          </a:xfrm>
          <a:prstGeom prst="rect">
            <a:avLst/>
          </a:prstGeom>
          <a:noFill/>
        </p:spPr>
        <p:txBody>
          <a:bodyPr lIns="0" anchor="b"/>
          <a:lstStyle>
            <a:lvl1pPr algn="l">
              <a:lnSpc>
                <a:spcPts val="3647"/>
              </a:lnSpc>
              <a:defRPr lang="fr-FR" sz="4428" b="1" i="0" cap="none" baseline="0" dirty="0">
                <a:solidFill>
                  <a:schemeClr val="accent1"/>
                </a:solidFill>
                <a:latin typeface="Vinci Sans Expanded Bold" pitchFamily="2" charset="77"/>
              </a:defRPr>
            </a:lvl1pPr>
          </a:lstStyle>
          <a:p>
            <a:pPr lvl="0">
              <a:lnSpc>
                <a:spcPts val="5210"/>
              </a:lnSpc>
            </a:pPr>
            <a:r>
              <a:rPr lang="fr-FR"/>
              <a:t>Titre de la </a:t>
            </a:r>
            <a:br>
              <a:rPr lang="fr-FR"/>
            </a:br>
            <a:r>
              <a:rPr lang="fr-FR"/>
              <a:t>presentation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2F54454-93C4-B7AA-37C6-BB16F66D06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0145" y="4041957"/>
            <a:ext cx="4645717" cy="320729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2084" b="0" i="0">
                <a:solidFill>
                  <a:schemeClr val="accent3"/>
                </a:solidFill>
                <a:latin typeface="Vinci Sans Expanded Light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</p:spTree>
    <p:extLst>
      <p:ext uri="{BB962C8B-B14F-4D97-AF65-F5344CB8AC3E}">
        <p14:creationId xmlns:p14="http://schemas.microsoft.com/office/powerpoint/2010/main" val="1533056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F529AF6-3C98-AD87-9617-20501C3C541E}"/>
              </a:ext>
            </a:extLst>
          </p:cNvPr>
          <p:cNvSpPr/>
          <p:nvPr userDrawn="1"/>
        </p:nvSpPr>
        <p:spPr>
          <a:xfrm>
            <a:off x="0" y="0"/>
            <a:ext cx="12192000" cy="896506"/>
          </a:xfrm>
          <a:prstGeom prst="rect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5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89A4F7FD-A8E0-80B6-E131-17255446FE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513168" cy="305939"/>
          </a:xfrm>
        </p:spPr>
        <p:txBody>
          <a:bodyPr/>
          <a:lstStyle>
            <a:lvl1pPr>
              <a:defRPr sz="2149" b="0" i="0">
                <a:solidFill>
                  <a:schemeClr val="accent1"/>
                </a:solidFill>
                <a:latin typeface="Vinci Sans Expanded Medium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57F1FCD-F23C-91E9-0C80-E36C293FA774}"/>
              </a:ext>
            </a:extLst>
          </p:cNvPr>
          <p:cNvSpPr txBox="1"/>
          <p:nvPr userDrawn="1"/>
        </p:nvSpPr>
        <p:spPr>
          <a:xfrm>
            <a:off x="1219200" y="367248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563" b="0" i="0" u="none" strike="noStrike" kern="1200" cap="none" spc="0" normalizeH="0" baseline="0" noProof="0" err="1">
              <a:ln>
                <a:noFill/>
              </a:ln>
              <a:solidFill>
                <a:srgbClr val="374146"/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2DD5D02C-4534-B40D-4ABE-50F7CAA31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7408" y="1529630"/>
            <a:ext cx="4536504" cy="1659044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10" name="Image 9" descr="Une image contenant cercle, lune&#10;&#10;Description générée automatiquement">
            <a:extLst>
              <a:ext uri="{FF2B5EF4-FFF2-40B4-BE49-F238E27FC236}">
                <a16:creationId xmlns:a16="http://schemas.microsoft.com/office/drawing/2014/main" id="{0D3EF8FC-48DB-B0E4-E604-02485A68B3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46059" cy="404077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9B52A86-4D94-ED85-0B16-7AA44A9E54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08" y="538442"/>
            <a:ext cx="10513168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Expanded Light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A25E9C50-991C-A6AC-0D5D-21B71200C7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2694" y="1529630"/>
            <a:ext cx="4536504" cy="1659044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60446533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ag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D3D15F1-C7E8-C974-DBB8-4F59FB69A1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5287238" cy="6858001"/>
          </a:xfrm>
          <a:prstGeom prst="rect">
            <a:avLst/>
          </a:prstGeom>
        </p:spPr>
      </p:pic>
      <p:pic>
        <p:nvPicPr>
          <p:cNvPr id="13" name="Image 12" descr="Une image contenant Carmin, Graphique, Caractère coloré, rouge&#10;&#10;Description générée automatiquement">
            <a:extLst>
              <a:ext uri="{FF2B5EF4-FFF2-40B4-BE49-F238E27FC236}">
                <a16:creationId xmlns:a16="http://schemas.microsoft.com/office/drawing/2014/main" id="{1BD95141-522B-6E9E-05E3-7F7EA68679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79577" y="2866224"/>
            <a:ext cx="388665" cy="371951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849C4E36-5487-565B-B32E-78E5E1FA9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427" y="2916605"/>
            <a:ext cx="5777021" cy="505642"/>
          </a:xfrm>
          <a:prstGeom prst="rect">
            <a:avLst/>
          </a:prstGeom>
        </p:spPr>
        <p:txBody>
          <a:bodyPr lIns="0" tIns="0" rIns="0" bIns="72000" anchor="ctr" anchorCtr="0"/>
          <a:lstStyle>
            <a:lvl1pPr algn="l">
              <a:defRPr sz="3126" b="0" i="0" cap="none" baseline="0">
                <a:solidFill>
                  <a:schemeClr val="accent1"/>
                </a:solidFill>
                <a:latin typeface="Vinci Sans Expanded Medium" pitchFamily="2" charset="77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236FF47B-6E0C-FAE4-E4E3-E1C7363877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7766" y="2397054"/>
            <a:ext cx="1505929" cy="1443152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9378" b="0" i="0">
                <a:solidFill>
                  <a:schemeClr val="accent3"/>
                </a:solidFill>
                <a:latin typeface="Vinci Sans Expanded Light" pitchFamily="2" charset="77"/>
              </a:defRPr>
            </a:lvl1pPr>
            <a:lvl2pPr marL="355648" indent="0">
              <a:buNone/>
              <a:defRPr>
                <a:solidFill>
                  <a:schemeClr val="bg1"/>
                </a:solidFill>
              </a:defRPr>
            </a:lvl2pPr>
            <a:lvl3pPr marL="698889" indent="0">
              <a:buNone/>
              <a:defRPr>
                <a:solidFill>
                  <a:schemeClr val="bg1"/>
                </a:solidFill>
              </a:defRPr>
            </a:lvl3pPr>
            <a:lvl4pPr marL="1217888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84306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CA7ECB-E091-F70D-FDB9-D775DD6886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3640" y="0"/>
            <a:ext cx="11040000" cy="66012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2667" b="0" i="0" cap="none" baseline="0">
                <a:solidFill>
                  <a:schemeClr val="accent1"/>
                </a:solidFill>
                <a:latin typeface="Vinci Sans Expanded Medium" pitchFamily="2" charset="77"/>
              </a:defRPr>
            </a:lvl1pPr>
          </a:lstStyle>
          <a:p>
            <a:r>
              <a:rPr lang="en-US" err="1"/>
              <a:t>Modifiez</a:t>
            </a:r>
            <a:r>
              <a:rPr lang="en-US"/>
              <a:t> le style du </a:t>
            </a:r>
            <a:r>
              <a:rPr lang="en-US" err="1"/>
              <a:t>titre</a:t>
            </a:r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B6F462E-4C65-5636-70B4-1D61BA0B03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509495" cy="47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2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me-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A59C01-358C-4967-8633-9C89B50085F1}"/>
              </a:ext>
            </a:extLst>
          </p:cNvPr>
          <p:cNvCxnSpPr>
            <a:cxnSpLocks/>
          </p:cNvCxnSpPr>
          <p:nvPr/>
        </p:nvCxnSpPr>
        <p:spPr>
          <a:xfrm flipH="1">
            <a:off x="812800" y="5630333"/>
            <a:ext cx="105664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459608-2702-4E4F-9EEF-958C7918B398}"/>
              </a:ext>
            </a:extLst>
          </p:cNvPr>
          <p:cNvSpPr/>
          <p:nvPr/>
        </p:nvSpPr>
        <p:spPr>
          <a:xfrm>
            <a:off x="975425" y="678355"/>
            <a:ext cx="1803401" cy="1962093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710B50-5203-4F3B-BFAA-76500AD2E836}"/>
              </a:ext>
            </a:extLst>
          </p:cNvPr>
          <p:cNvSpPr/>
          <p:nvPr/>
        </p:nvSpPr>
        <p:spPr>
          <a:xfrm>
            <a:off x="812800" y="2297571"/>
            <a:ext cx="3826213" cy="3800272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D04F92-153C-48E4-A5AB-8DFC47FB55A6}"/>
              </a:ext>
            </a:extLst>
          </p:cNvPr>
          <p:cNvSpPr/>
          <p:nvPr/>
        </p:nvSpPr>
        <p:spPr>
          <a:xfrm>
            <a:off x="1184976" y="894631"/>
            <a:ext cx="3462864" cy="4601255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pic>
        <p:nvPicPr>
          <p:cNvPr id="16" name="Image 1">
            <a:extLst>
              <a:ext uri="{FF2B5EF4-FFF2-40B4-BE49-F238E27FC236}">
                <a16:creationId xmlns:a16="http://schemas.microsoft.com/office/drawing/2014/main" id="{02C5263E-5625-4EE1-9E30-5F7674C883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9821584" y="5965189"/>
            <a:ext cx="1532216" cy="42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16EC0D8-4E60-42BB-9AF2-6B2B808360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4976" y="894632"/>
            <a:ext cx="4344481" cy="4807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8365" y="1565642"/>
            <a:ext cx="5385435" cy="1732751"/>
          </a:xfrm>
          <a:prstGeom prst="rect">
            <a:avLst/>
          </a:prstGeom>
          <a:noFill/>
        </p:spPr>
        <p:txBody>
          <a:bodyPr lIns="0" anchor="b"/>
          <a:lstStyle>
            <a:lvl1pPr algn="l">
              <a:defRPr lang="fr-FR" sz="5333" cap="none" baseline="0" dirty="0">
                <a:solidFill>
                  <a:schemeClr val="accent1"/>
                </a:solidFill>
                <a:latin typeface="Vinci Sans Medium" panose="02000000000000000000" pitchFamily="2" charset="0"/>
              </a:defRPr>
            </a:lvl1pPr>
          </a:lstStyle>
          <a:p>
            <a:pPr lvl="0">
              <a:lnSpc>
                <a:spcPts val="5333"/>
              </a:lnSpc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8365" y="3495675"/>
            <a:ext cx="5385435" cy="554013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2133">
                <a:solidFill>
                  <a:schemeClr val="accent3"/>
                </a:solidFill>
              </a:defRPr>
            </a:lvl1pPr>
            <a:lvl2pPr marL="364058" indent="0">
              <a:buNone/>
              <a:defRPr>
                <a:solidFill>
                  <a:schemeClr val="bg1"/>
                </a:solidFill>
              </a:defRPr>
            </a:lvl2pPr>
            <a:lvl3pPr marL="715415" indent="0">
              <a:buNone/>
              <a:defRPr>
                <a:solidFill>
                  <a:schemeClr val="bg1"/>
                </a:solidFill>
              </a:defRPr>
            </a:lvl3pPr>
            <a:lvl4pPr marL="1246686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1A50A5-EA4E-434D-9E75-7BF5DFA69209}"/>
              </a:ext>
            </a:extLst>
          </p:cNvPr>
          <p:cNvCxnSpPr>
            <a:cxnSpLocks/>
          </p:cNvCxnSpPr>
          <p:nvPr/>
        </p:nvCxnSpPr>
        <p:spPr>
          <a:xfrm>
            <a:off x="826120" y="6333067"/>
            <a:ext cx="0" cy="383696"/>
          </a:xfrm>
          <a:prstGeom prst="line">
            <a:avLst/>
          </a:prstGeom>
          <a:ln w="127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ate Placeholder 1">
            <a:extLst>
              <a:ext uri="{FF2B5EF4-FFF2-40B4-BE49-F238E27FC236}">
                <a16:creationId xmlns:a16="http://schemas.microsoft.com/office/drawing/2014/main" id="{0ABF88C9-03CE-47EA-8740-AFCAE8EC6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6563" y="6341825"/>
            <a:ext cx="1115556" cy="366183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>
              <a:defRPr kumimoji="0" lang="en-US" sz="14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fld id="{EB6F44F5-CF60-4B5F-9088-DB9D5BD65A1E}" type="datetimeFigureOut">
              <a:rPr lang="en-US" smtClean="0"/>
              <a:pPr/>
              <a:t>1/31/2025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26457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A59C01-358C-4967-8633-9C89B50085F1}"/>
              </a:ext>
            </a:extLst>
          </p:cNvPr>
          <p:cNvCxnSpPr>
            <a:cxnSpLocks/>
          </p:cNvCxnSpPr>
          <p:nvPr/>
        </p:nvCxnSpPr>
        <p:spPr>
          <a:xfrm flipH="1">
            <a:off x="812800" y="5630333"/>
            <a:ext cx="105664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459608-2702-4E4F-9EEF-958C7918B398}"/>
              </a:ext>
            </a:extLst>
          </p:cNvPr>
          <p:cNvSpPr/>
          <p:nvPr/>
        </p:nvSpPr>
        <p:spPr>
          <a:xfrm>
            <a:off x="975425" y="678355"/>
            <a:ext cx="1803401" cy="1962093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710B50-5203-4F3B-BFAA-76500AD2E836}"/>
              </a:ext>
            </a:extLst>
          </p:cNvPr>
          <p:cNvSpPr/>
          <p:nvPr/>
        </p:nvSpPr>
        <p:spPr>
          <a:xfrm>
            <a:off x="812800" y="2297571"/>
            <a:ext cx="3826213" cy="3800272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D04F92-153C-48E4-A5AB-8DFC47FB55A6}"/>
              </a:ext>
            </a:extLst>
          </p:cNvPr>
          <p:cNvSpPr/>
          <p:nvPr/>
        </p:nvSpPr>
        <p:spPr>
          <a:xfrm>
            <a:off x="1184976" y="894631"/>
            <a:ext cx="3462864" cy="473569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pic>
        <p:nvPicPr>
          <p:cNvPr id="16" name="Image 1">
            <a:extLst>
              <a:ext uri="{FF2B5EF4-FFF2-40B4-BE49-F238E27FC236}">
                <a16:creationId xmlns:a16="http://schemas.microsoft.com/office/drawing/2014/main" id="{02C5263E-5625-4EE1-9E30-5F7674C883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9280933" y="4817579"/>
            <a:ext cx="2098268" cy="58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8160" y="1459411"/>
            <a:ext cx="9148864" cy="1732751"/>
          </a:xfrm>
          <a:prstGeom prst="rect">
            <a:avLst/>
          </a:prstGeom>
          <a:noFill/>
        </p:spPr>
        <p:txBody>
          <a:bodyPr lIns="0" anchor="b"/>
          <a:lstStyle>
            <a:lvl1pPr algn="l">
              <a:defRPr lang="fr-FR" sz="5333" cap="none" baseline="0" dirty="0">
                <a:solidFill>
                  <a:schemeClr val="accent1"/>
                </a:solidFill>
                <a:latin typeface="Vinci Sans Medium" panose="02000000000000000000" pitchFamily="2" charset="0"/>
              </a:defRPr>
            </a:lvl1pPr>
          </a:lstStyle>
          <a:p>
            <a:pPr lvl="0">
              <a:lnSpc>
                <a:spcPts val="5333"/>
              </a:lnSpc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58160" y="3389444"/>
            <a:ext cx="9148864" cy="554013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2133">
                <a:solidFill>
                  <a:schemeClr val="accent3"/>
                </a:solidFill>
              </a:defRPr>
            </a:lvl1pPr>
            <a:lvl2pPr marL="364058" indent="0">
              <a:buNone/>
              <a:defRPr>
                <a:solidFill>
                  <a:schemeClr val="bg1"/>
                </a:solidFill>
              </a:defRPr>
            </a:lvl2pPr>
            <a:lvl3pPr marL="715415" indent="0">
              <a:buNone/>
              <a:defRPr>
                <a:solidFill>
                  <a:schemeClr val="bg1"/>
                </a:solidFill>
              </a:defRPr>
            </a:lvl3pPr>
            <a:lvl4pPr marL="1246686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7990BE-42E0-495D-9E58-29F7D23A36F3}"/>
              </a:ext>
            </a:extLst>
          </p:cNvPr>
          <p:cNvCxnSpPr>
            <a:cxnSpLocks/>
          </p:cNvCxnSpPr>
          <p:nvPr/>
        </p:nvCxnSpPr>
        <p:spPr>
          <a:xfrm>
            <a:off x="826120" y="6333067"/>
            <a:ext cx="0" cy="383696"/>
          </a:xfrm>
          <a:prstGeom prst="line">
            <a:avLst/>
          </a:prstGeom>
          <a:ln w="127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1">
            <a:extLst>
              <a:ext uri="{FF2B5EF4-FFF2-40B4-BE49-F238E27FC236}">
                <a16:creationId xmlns:a16="http://schemas.microsoft.com/office/drawing/2014/main" id="{3F42FA4B-CB98-4032-8711-1FE5376AB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6563" y="6341825"/>
            <a:ext cx="1115556" cy="366183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>
              <a:defRPr kumimoji="0" lang="en-US" sz="14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fld id="{EB6F44F5-CF60-4B5F-9088-DB9D5BD65A1E}" type="datetimeFigureOut">
              <a:rPr lang="en-US" smtClean="0"/>
              <a:pPr/>
              <a:t>1/31/2025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20996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A59C01-358C-4967-8633-9C89B50085F1}"/>
              </a:ext>
            </a:extLst>
          </p:cNvPr>
          <p:cNvCxnSpPr>
            <a:cxnSpLocks/>
          </p:cNvCxnSpPr>
          <p:nvPr/>
        </p:nvCxnSpPr>
        <p:spPr>
          <a:xfrm flipH="1">
            <a:off x="812800" y="5630333"/>
            <a:ext cx="105664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459608-2702-4E4F-9EEF-958C7918B398}"/>
              </a:ext>
            </a:extLst>
          </p:cNvPr>
          <p:cNvSpPr/>
          <p:nvPr/>
        </p:nvSpPr>
        <p:spPr>
          <a:xfrm>
            <a:off x="975425" y="678355"/>
            <a:ext cx="1803401" cy="1962093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710B50-5203-4F3B-BFAA-76500AD2E836}"/>
              </a:ext>
            </a:extLst>
          </p:cNvPr>
          <p:cNvSpPr/>
          <p:nvPr/>
        </p:nvSpPr>
        <p:spPr>
          <a:xfrm>
            <a:off x="812800" y="2297571"/>
            <a:ext cx="3826213" cy="3800272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D04F92-153C-48E4-A5AB-8DFC47FB55A6}"/>
              </a:ext>
            </a:extLst>
          </p:cNvPr>
          <p:cNvSpPr/>
          <p:nvPr/>
        </p:nvSpPr>
        <p:spPr>
          <a:xfrm>
            <a:off x="1184976" y="894631"/>
            <a:ext cx="3462864" cy="473569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pic>
        <p:nvPicPr>
          <p:cNvPr id="16" name="Image 1">
            <a:extLst>
              <a:ext uri="{FF2B5EF4-FFF2-40B4-BE49-F238E27FC236}">
                <a16:creationId xmlns:a16="http://schemas.microsoft.com/office/drawing/2014/main" id="{02C5263E-5625-4EE1-9E30-5F7674C883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9280933" y="4817579"/>
            <a:ext cx="2098268" cy="58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8160" y="1459411"/>
            <a:ext cx="9148864" cy="1732751"/>
          </a:xfrm>
          <a:prstGeom prst="rect">
            <a:avLst/>
          </a:prstGeom>
          <a:noFill/>
        </p:spPr>
        <p:txBody>
          <a:bodyPr lIns="0" anchor="b"/>
          <a:lstStyle>
            <a:lvl1pPr algn="l">
              <a:defRPr lang="fr-FR" sz="5333" cap="none" baseline="0" dirty="0">
                <a:solidFill>
                  <a:schemeClr val="accent1"/>
                </a:solidFill>
                <a:latin typeface="Vinci Sans Medium" panose="02000000000000000000" pitchFamily="2" charset="0"/>
              </a:defRPr>
            </a:lvl1pPr>
          </a:lstStyle>
          <a:p>
            <a:pPr lvl="0">
              <a:lnSpc>
                <a:spcPts val="5333"/>
              </a:lnSpc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58160" y="3389444"/>
            <a:ext cx="9148864" cy="554013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2133">
                <a:solidFill>
                  <a:schemeClr val="accent3"/>
                </a:solidFill>
              </a:defRPr>
            </a:lvl1pPr>
            <a:lvl2pPr marL="364058" indent="0">
              <a:buNone/>
              <a:defRPr>
                <a:solidFill>
                  <a:schemeClr val="bg1"/>
                </a:solidFill>
              </a:defRPr>
            </a:lvl2pPr>
            <a:lvl3pPr marL="715415" indent="0">
              <a:buNone/>
              <a:defRPr>
                <a:solidFill>
                  <a:schemeClr val="bg1"/>
                </a:solidFill>
              </a:defRPr>
            </a:lvl3pPr>
            <a:lvl4pPr marL="1246686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7990BE-42E0-495D-9E58-29F7D23A36F3}"/>
              </a:ext>
            </a:extLst>
          </p:cNvPr>
          <p:cNvCxnSpPr>
            <a:cxnSpLocks/>
          </p:cNvCxnSpPr>
          <p:nvPr/>
        </p:nvCxnSpPr>
        <p:spPr>
          <a:xfrm>
            <a:off x="826120" y="6333067"/>
            <a:ext cx="0" cy="383696"/>
          </a:xfrm>
          <a:prstGeom prst="line">
            <a:avLst/>
          </a:prstGeom>
          <a:ln w="127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1">
            <a:extLst>
              <a:ext uri="{FF2B5EF4-FFF2-40B4-BE49-F238E27FC236}">
                <a16:creationId xmlns:a16="http://schemas.microsoft.com/office/drawing/2014/main" id="{3F42FA4B-CB98-4032-8711-1FE5376AB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6563" y="6341825"/>
            <a:ext cx="1115556" cy="366183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>
              <a:defRPr kumimoji="0" lang="en-US" sz="14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fld id="{882E27D3-423E-436B-940F-F1125AC54C5A}" type="datetimeFigureOut">
              <a:rPr lang="fr-FR" smtClean="0"/>
              <a:t>31/01/2025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36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itre-Chiff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C3C40D-5BE5-4560-8981-9835F235A6A9}"/>
              </a:ext>
            </a:extLst>
          </p:cNvPr>
          <p:cNvSpPr/>
          <p:nvPr/>
        </p:nvSpPr>
        <p:spPr>
          <a:xfrm>
            <a:off x="1040199" y="1142671"/>
            <a:ext cx="2075765" cy="207576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40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439" y="1142672"/>
            <a:ext cx="7309719" cy="1563067"/>
          </a:xfrm>
          <a:prstGeom prst="rect">
            <a:avLst/>
          </a:prstGeom>
        </p:spPr>
        <p:txBody>
          <a:bodyPr lIns="0" anchor="b"/>
          <a:lstStyle>
            <a:lvl1pPr>
              <a:lnSpc>
                <a:spcPts val="5867"/>
              </a:lnSpc>
              <a:defRPr lang="fr-FR" sz="5867" cap="all" baseline="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ts val="5333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7439" y="2705739"/>
            <a:ext cx="7309719" cy="128058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364058" indent="0">
              <a:buNone/>
              <a:defRPr>
                <a:solidFill>
                  <a:schemeClr val="bg1"/>
                </a:solidFill>
              </a:defRPr>
            </a:lvl2pPr>
            <a:lvl3pPr marL="715415" indent="0">
              <a:buNone/>
              <a:defRPr>
                <a:solidFill>
                  <a:schemeClr val="bg1"/>
                </a:solidFill>
              </a:defRPr>
            </a:lvl3pPr>
            <a:lvl4pPr marL="1246686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5A4816-4C3C-41FE-8E71-C4A9B9B05E7E}"/>
              </a:ext>
            </a:extLst>
          </p:cNvPr>
          <p:cNvSpPr/>
          <p:nvPr/>
        </p:nvSpPr>
        <p:spPr>
          <a:xfrm flipH="1">
            <a:off x="1373619" y="1476091"/>
            <a:ext cx="1408925" cy="14089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539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  <a:effectLst>
            <a:outerShdw blurRad="190500" dist="165100" dir="4200000" algn="t" rotWithShape="0">
              <a:prstClr val="black">
                <a:alpha val="4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70">
              <a:lnSpc>
                <a:spcPts val="2400"/>
              </a:lnSpc>
            </a:pPr>
            <a:endParaRPr lang="en-US" sz="140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39F-C927-4934-9BC6-BA07C80DF0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5133" y="1650250"/>
            <a:ext cx="1445900" cy="10259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en-US" sz="5867" dirty="0" smtClean="0">
                <a:solidFill>
                  <a:schemeClr val="accent1"/>
                </a:solidFill>
                <a:latin typeface="Vinci Sans Medium" panose="02000000000000000000" pitchFamily="2" charset="0"/>
                <a:cs typeface="+mn-cs"/>
              </a:defRPr>
            </a:lvl1pPr>
            <a:lvl2pPr>
              <a:defRPr lang="en-US" dirty="0" smtClean="0">
                <a:latin typeface="Arial" charset="0"/>
                <a:cs typeface="+mn-cs"/>
              </a:defRPr>
            </a:lvl2pPr>
            <a:lvl3pPr>
              <a:defRPr lang="en-US" dirty="0" smtClean="0">
                <a:latin typeface="Arial" charset="0"/>
                <a:cs typeface="+mn-cs"/>
              </a:defRPr>
            </a:lvl3pPr>
            <a:lvl4pPr>
              <a:defRPr lang="en-US" dirty="0" smtClean="0">
                <a:latin typeface="Arial" charset="0"/>
                <a:cs typeface="+mn-cs"/>
              </a:defRPr>
            </a:lvl4pPr>
            <a:lvl5pPr>
              <a:defRPr lang="fr-FR" dirty="0">
                <a:latin typeface="Arial" charset="0"/>
                <a:cs typeface="+mn-cs"/>
              </a:defRPr>
            </a:lvl5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r>
              <a:rPr lang="en-US"/>
              <a:t>##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4968ED-3915-4F7A-ADCF-93689F7E400B}"/>
              </a:ext>
            </a:extLst>
          </p:cNvPr>
          <p:cNvCxnSpPr>
            <a:cxnSpLocks/>
          </p:cNvCxnSpPr>
          <p:nvPr/>
        </p:nvCxnSpPr>
        <p:spPr>
          <a:xfrm flipH="1">
            <a:off x="812800" y="5630333"/>
            <a:ext cx="105664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Image 1">
            <a:extLst>
              <a:ext uri="{FF2B5EF4-FFF2-40B4-BE49-F238E27FC236}">
                <a16:creationId xmlns:a16="http://schemas.microsoft.com/office/drawing/2014/main" id="{AA4403A4-985B-4037-B10A-9725A8F82F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9821584" y="5965189"/>
            <a:ext cx="1532216" cy="42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2959944"/>
      </p:ext>
    </p:extLst>
  </p:cSld>
  <p:clrMapOvr>
    <a:masterClrMapping/>
  </p:clrMapOvr>
  <p:transition spd="slow">
    <p:cover/>
  </p:transition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itre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1" y="855067"/>
            <a:ext cx="7309719" cy="1563067"/>
          </a:xfrm>
          <a:prstGeom prst="rect">
            <a:avLst/>
          </a:prstGeom>
        </p:spPr>
        <p:txBody>
          <a:bodyPr lIns="0" anchor="b"/>
          <a:lstStyle>
            <a:lvl1pPr>
              <a:lnSpc>
                <a:spcPts val="5867"/>
              </a:lnSpc>
              <a:defRPr lang="fr-FR" sz="5867" cap="all" baseline="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ts val="5333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801" y="2418134"/>
            <a:ext cx="7309719" cy="128058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364058" indent="0">
              <a:buNone/>
              <a:defRPr>
                <a:solidFill>
                  <a:schemeClr val="bg1"/>
                </a:solidFill>
              </a:defRPr>
            </a:lvl2pPr>
            <a:lvl3pPr marL="715415" indent="0">
              <a:buNone/>
              <a:defRPr>
                <a:solidFill>
                  <a:schemeClr val="bg1"/>
                </a:solidFill>
              </a:defRPr>
            </a:lvl3pPr>
            <a:lvl4pPr marL="1246686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4968ED-3915-4F7A-ADCF-93689F7E400B}"/>
              </a:ext>
            </a:extLst>
          </p:cNvPr>
          <p:cNvCxnSpPr>
            <a:cxnSpLocks/>
          </p:cNvCxnSpPr>
          <p:nvPr/>
        </p:nvCxnSpPr>
        <p:spPr>
          <a:xfrm flipH="1">
            <a:off x="812800" y="5630333"/>
            <a:ext cx="105664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 1">
            <a:extLst>
              <a:ext uri="{FF2B5EF4-FFF2-40B4-BE49-F238E27FC236}">
                <a16:creationId xmlns:a16="http://schemas.microsoft.com/office/drawing/2014/main" id="{692D73D4-FF3C-4ACA-A9D5-B4D6E52F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9821584" y="5965189"/>
            <a:ext cx="1532216" cy="42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3904223"/>
      </p:ext>
    </p:extLst>
  </p:cSld>
  <p:clrMapOvr>
    <a:masterClrMapping/>
  </p:clrMapOvr>
  <p:transition spd="slow">
    <p:cover/>
  </p:transition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A3956C-876C-4BB4-BB4A-F4B9AE0E1D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2534" y="357719"/>
            <a:ext cx="11465748" cy="527261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534" y="3429000"/>
            <a:ext cx="1916188" cy="683415"/>
          </a:xfrm>
          <a:prstGeom prst="rect">
            <a:avLst/>
          </a:prstGeom>
          <a:solidFill>
            <a:schemeClr val="accent1"/>
          </a:solidFill>
        </p:spPr>
        <p:txBody>
          <a:bodyPr lIns="72000" tIns="108000" rIns="72000" bIns="0" anchor="ctr"/>
          <a:lstStyle>
            <a:lvl1pPr>
              <a:lnSpc>
                <a:spcPct val="100000"/>
              </a:lnSpc>
              <a:defRPr lang="fr-FR" sz="5333" cap="all" baseline="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5333"/>
              </a:lnSpc>
            </a:pPr>
            <a:r>
              <a:rPr lang="en-US"/>
              <a:t>titre</a:t>
            </a:r>
            <a:endParaRPr lang="fr-FR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533" y="4256712"/>
            <a:ext cx="4973864" cy="660488"/>
          </a:xfrm>
          <a:prstGeom prst="rect">
            <a:avLst/>
          </a:prstGeom>
          <a:solidFill>
            <a:schemeClr val="accent3"/>
          </a:solidFill>
        </p:spPr>
        <p:txBody>
          <a:bodyPr lIns="72000" tIns="72000" rIns="72000" bIns="0" anchor="ctr"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364058" indent="0">
              <a:buNone/>
              <a:defRPr>
                <a:solidFill>
                  <a:schemeClr val="bg1"/>
                </a:solidFill>
              </a:defRPr>
            </a:lvl2pPr>
            <a:lvl3pPr marL="715415" indent="0">
              <a:buNone/>
              <a:defRPr>
                <a:solidFill>
                  <a:schemeClr val="bg1"/>
                </a:solidFill>
              </a:defRPr>
            </a:lvl3pPr>
            <a:lvl4pPr marL="1246686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97227108"/>
      </p:ext>
    </p:extLst>
  </p:cSld>
  <p:clrMapOvr>
    <a:masterClrMapping/>
  </p:clrMapOvr>
  <p:transition spd="slow">
    <p:cover/>
  </p:transition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+ sous-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0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01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5999"/>
            <a:ext cx="11040000" cy="1151775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17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0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76000" y="1776000"/>
            <a:ext cx="10944000" cy="4320000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133" cap="all" baseline="0">
                <a:solidFill>
                  <a:srgbClr val="004489"/>
                </a:solidFill>
              </a:defRPr>
            </a:lvl1pPr>
            <a:lvl2pPr marL="596885" indent="-355591">
              <a:buClr>
                <a:schemeClr val="tx2"/>
              </a:buClr>
              <a:buSzPct val="90000"/>
              <a:buFont typeface="Wingdings" panose="05000000000000000000" pitchFamily="2" charset="2"/>
              <a:buChar char="à"/>
              <a:defRPr sz="2133"/>
            </a:lvl2pPr>
            <a:lvl3pPr marL="838179" indent="-2412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2133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494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Gauche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000751" y="96000"/>
            <a:ext cx="5824048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000751" y="910684"/>
            <a:ext cx="5824048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000751" y="1776000"/>
            <a:ext cx="5824048" cy="4320000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133" cap="all" baseline="0">
                <a:solidFill>
                  <a:srgbClr val="004489"/>
                </a:solidFill>
              </a:defRPr>
            </a:lvl1pPr>
            <a:lvl2pPr marL="596885" indent="-355591">
              <a:buClr>
                <a:schemeClr val="tx2"/>
              </a:buClr>
              <a:buSzPct val="90000"/>
              <a:buFont typeface="Wingdings" panose="05000000000000000000" pitchFamily="2" charset="2"/>
              <a:buChar char="à"/>
              <a:defRPr sz="2133"/>
            </a:lvl2pPr>
            <a:lvl3pPr marL="838179" indent="-2412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2133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3C2E4E1-B867-459C-B455-8BD2DA27C1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278" y="292099"/>
            <a:ext cx="5490172" cy="5803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4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0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5E0F56B7-ACBD-47BC-8F76-CA9D719503DB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575734" y="1816100"/>
            <a:ext cx="11040533" cy="41317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/>
            </a:lvl1pPr>
          </a:lstStyle>
          <a:p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188184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0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1C163FE-B52C-4007-B8B5-B4751CEEF14D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575734" y="1727201"/>
            <a:ext cx="11040533" cy="42206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/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368199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6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itre-Chiff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C3C40D-5BE5-4560-8981-9835F235A6A9}"/>
              </a:ext>
            </a:extLst>
          </p:cNvPr>
          <p:cNvSpPr/>
          <p:nvPr/>
        </p:nvSpPr>
        <p:spPr>
          <a:xfrm>
            <a:off x="1040199" y="1142671"/>
            <a:ext cx="2075765" cy="207576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40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439" y="1142672"/>
            <a:ext cx="7309719" cy="1563067"/>
          </a:xfrm>
          <a:prstGeom prst="rect">
            <a:avLst/>
          </a:prstGeom>
        </p:spPr>
        <p:txBody>
          <a:bodyPr lIns="0" anchor="b"/>
          <a:lstStyle>
            <a:lvl1pPr>
              <a:lnSpc>
                <a:spcPts val="5867"/>
              </a:lnSpc>
              <a:defRPr lang="fr-FR" sz="5867" cap="all" baseline="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ts val="5333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7439" y="2705739"/>
            <a:ext cx="7309719" cy="128058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364058" indent="0">
              <a:buNone/>
              <a:defRPr>
                <a:solidFill>
                  <a:schemeClr val="bg1"/>
                </a:solidFill>
              </a:defRPr>
            </a:lvl2pPr>
            <a:lvl3pPr marL="715415" indent="0">
              <a:buNone/>
              <a:defRPr>
                <a:solidFill>
                  <a:schemeClr val="bg1"/>
                </a:solidFill>
              </a:defRPr>
            </a:lvl3pPr>
            <a:lvl4pPr marL="1246686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5A4816-4C3C-41FE-8E71-C4A9B9B05E7E}"/>
              </a:ext>
            </a:extLst>
          </p:cNvPr>
          <p:cNvSpPr/>
          <p:nvPr/>
        </p:nvSpPr>
        <p:spPr>
          <a:xfrm flipH="1">
            <a:off x="1373619" y="1476091"/>
            <a:ext cx="1408925" cy="14089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539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  <a:effectLst>
            <a:outerShdw blurRad="190500" dist="165100" dir="4200000" algn="t" rotWithShape="0">
              <a:prstClr val="black">
                <a:alpha val="4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70">
              <a:lnSpc>
                <a:spcPts val="2400"/>
              </a:lnSpc>
            </a:pPr>
            <a:endParaRPr lang="en-US" sz="140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39F-C927-4934-9BC6-BA07C80DF0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5133" y="1650250"/>
            <a:ext cx="1445900" cy="10259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en-US" sz="5867" dirty="0" smtClean="0">
                <a:solidFill>
                  <a:schemeClr val="accent1"/>
                </a:solidFill>
                <a:latin typeface="Vinci Sans Medium" panose="02000000000000000000" pitchFamily="2" charset="0"/>
                <a:cs typeface="+mn-cs"/>
              </a:defRPr>
            </a:lvl1pPr>
            <a:lvl2pPr>
              <a:defRPr lang="en-US" dirty="0" smtClean="0">
                <a:latin typeface="Arial" charset="0"/>
                <a:cs typeface="+mn-cs"/>
              </a:defRPr>
            </a:lvl2pPr>
            <a:lvl3pPr>
              <a:defRPr lang="en-US" dirty="0" smtClean="0">
                <a:latin typeface="Arial" charset="0"/>
                <a:cs typeface="+mn-cs"/>
              </a:defRPr>
            </a:lvl3pPr>
            <a:lvl4pPr>
              <a:defRPr lang="en-US" dirty="0" smtClean="0">
                <a:latin typeface="Arial" charset="0"/>
                <a:cs typeface="+mn-cs"/>
              </a:defRPr>
            </a:lvl4pPr>
            <a:lvl5pPr>
              <a:defRPr lang="fr-FR" dirty="0">
                <a:latin typeface="Arial" charset="0"/>
                <a:cs typeface="+mn-cs"/>
              </a:defRPr>
            </a:lvl5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r>
              <a:rPr lang="en-US"/>
              <a:t>##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4968ED-3915-4F7A-ADCF-93689F7E400B}"/>
              </a:ext>
            </a:extLst>
          </p:cNvPr>
          <p:cNvCxnSpPr>
            <a:cxnSpLocks/>
          </p:cNvCxnSpPr>
          <p:nvPr/>
        </p:nvCxnSpPr>
        <p:spPr>
          <a:xfrm flipH="1">
            <a:off x="812800" y="5630333"/>
            <a:ext cx="105664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Image 1">
            <a:extLst>
              <a:ext uri="{FF2B5EF4-FFF2-40B4-BE49-F238E27FC236}">
                <a16:creationId xmlns:a16="http://schemas.microsoft.com/office/drawing/2014/main" id="{AA4403A4-985B-4037-B10A-9725A8F82F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9821584" y="5965189"/>
            <a:ext cx="1532216" cy="42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1703712"/>
      </p:ext>
    </p:extLst>
  </p:cSld>
  <p:clrMapOvr>
    <a:masterClrMapping/>
  </p:clrMapOvr>
  <p:transition spd="slow">
    <p:cover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9EAFF6-97BB-42B7-A8C1-46B65DEB3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754" y="204417"/>
            <a:ext cx="8075897" cy="6858000"/>
          </a:xfrm>
          <a:prstGeom prst="rect">
            <a:avLst/>
          </a:prstGeom>
        </p:spPr>
      </p:pic>
      <p:sp>
        <p:nvSpPr>
          <p:cNvPr id="214" name="Image"/>
          <p:cNvSpPr>
            <a:spLocks noGrp="1"/>
          </p:cNvSpPr>
          <p:nvPr>
            <p:ph type="pic" sz="quarter" idx="23"/>
          </p:nvPr>
        </p:nvSpPr>
        <p:spPr>
          <a:xfrm>
            <a:off x="5969601" y="900040"/>
            <a:ext cx="2776515" cy="4852832"/>
          </a:xfrm>
          <a:prstGeom prst="rect">
            <a:avLst/>
          </a:prstGeom>
          <a:solidFill>
            <a:srgbClr val="EFF4F9"/>
          </a:solidFill>
        </p:spPr>
        <p:txBody>
          <a:bodyPr lIns="91439" tIns="45719" rIns="91439" bIns="45719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67"/>
            </a:lvl1pPr>
          </a:lstStyle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E7D5F2E-AED0-4803-8BB8-05C99793E0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602" y="2064500"/>
            <a:ext cx="4090649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4AB15D1B-E066-4EE5-8439-CE2DFB4CBF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9602" y="2879184"/>
            <a:ext cx="4090649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ts val="2667"/>
              </a:lnSpc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21099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Ord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88DA13-791A-43FD-A6B9-C4A6D6F566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51" b="8351"/>
          <a:stretch/>
        </p:blipFill>
        <p:spPr>
          <a:xfrm>
            <a:off x="3511552" y="462389"/>
            <a:ext cx="8337283" cy="5597328"/>
          </a:xfrm>
          <a:prstGeom prst="rect">
            <a:avLst/>
          </a:prstGeom>
        </p:spPr>
      </p:pic>
      <p:sp>
        <p:nvSpPr>
          <p:cNvPr id="214" name="Image"/>
          <p:cNvSpPr>
            <a:spLocks noGrp="1"/>
          </p:cNvSpPr>
          <p:nvPr>
            <p:ph type="pic" sz="quarter" idx="23"/>
          </p:nvPr>
        </p:nvSpPr>
        <p:spPr>
          <a:xfrm>
            <a:off x="4487460" y="1057895"/>
            <a:ext cx="6542667" cy="4161804"/>
          </a:xfrm>
          <a:prstGeom prst="roundRect">
            <a:avLst>
              <a:gd name="adj" fmla="val 1670"/>
            </a:avLst>
          </a:prstGeom>
          <a:solidFill>
            <a:srgbClr val="EFF4F9"/>
          </a:solidFill>
        </p:spPr>
        <p:txBody>
          <a:bodyPr lIns="91439" tIns="45719" rIns="91439" bIns="45719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67"/>
            </a:lvl1pPr>
          </a:lstStyle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426998B-719C-4468-A384-7BCB21C0CF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602" y="2057401"/>
            <a:ext cx="3315948" cy="8231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lnSpc>
                <a:spcPts val="3200"/>
              </a:lnSpc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ADD27CB5-DC52-4C14-B9E1-8A6FBBFB78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9602" y="2925053"/>
            <a:ext cx="3315948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ts val="2667"/>
              </a:lnSpc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4332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F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C32CC7-F487-4198-A919-E9E9B06CABA4}"/>
              </a:ext>
            </a:extLst>
          </p:cNvPr>
          <p:cNvSpPr/>
          <p:nvPr/>
        </p:nvSpPr>
        <p:spPr>
          <a:xfrm>
            <a:off x="439958" y="365370"/>
            <a:ext cx="11312085" cy="6127261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400"/>
          </a:p>
        </p:txBody>
      </p:sp>
      <p:pic>
        <p:nvPicPr>
          <p:cNvPr id="4" name="Image 1">
            <a:extLst>
              <a:ext uri="{FF2B5EF4-FFF2-40B4-BE49-F238E27FC236}">
                <a16:creationId xmlns:a16="http://schemas.microsoft.com/office/drawing/2014/main" id="{B4BBAC1D-1664-4E34-B203-C7914B7218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3976744" y="2534892"/>
            <a:ext cx="4238512" cy="118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7321208"/>
      </p:ext>
    </p:extLst>
  </p:cSld>
  <p:clrMapOvr>
    <a:masterClrMapping/>
  </p:clrMapOvr>
  <p:transition spd="slow">
    <p:cover/>
  </p:transition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Home-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CB0A9DD-FAAF-E44B-AA16-16DFAB4390C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4000"/>
            </a:schemeClr>
          </a:solidFill>
          <a:ln w="63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400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C4F9F4A3-601C-A142-A82F-C6450917EA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7168" b="-1"/>
          <a:stretch/>
        </p:blipFill>
        <p:spPr>
          <a:xfrm rot="5400000">
            <a:off x="3340923" y="749131"/>
            <a:ext cx="4855501" cy="5376909"/>
          </a:xfrm>
          <a:prstGeom prst="rect">
            <a:avLst/>
          </a:prstGeom>
        </p:spPr>
      </p:pic>
      <p:pic>
        <p:nvPicPr>
          <p:cNvPr id="16" name="Image 1">
            <a:extLst>
              <a:ext uri="{FF2B5EF4-FFF2-40B4-BE49-F238E27FC236}">
                <a16:creationId xmlns:a16="http://schemas.microsoft.com/office/drawing/2014/main" id="{02C5263E-5625-4EE1-9E30-5F7674C8836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840014" y="343238"/>
            <a:ext cx="1991713" cy="558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F30C31-114C-43D4-BBBB-4428B619F28F}"/>
              </a:ext>
            </a:extLst>
          </p:cNvPr>
          <p:cNvSpPr/>
          <p:nvPr userDrawn="1"/>
        </p:nvSpPr>
        <p:spPr>
          <a:xfrm>
            <a:off x="8328339" y="2571829"/>
            <a:ext cx="3863661" cy="1699200"/>
          </a:xfrm>
          <a:prstGeom prst="rect">
            <a:avLst/>
          </a:prstGeom>
          <a:solidFill>
            <a:srgbClr val="004287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35062268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0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400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8802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hapitre-Chiff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2280F33-3158-A64F-8A7B-90D8C01277F1}"/>
              </a:ext>
            </a:extLst>
          </p:cNvPr>
          <p:cNvSpPr/>
          <p:nvPr userDrawn="1"/>
        </p:nvSpPr>
        <p:spPr>
          <a:xfrm>
            <a:off x="0" y="0"/>
            <a:ext cx="12192000" cy="5630333"/>
          </a:xfrm>
          <a:prstGeom prst="rect">
            <a:avLst/>
          </a:prstGeom>
          <a:solidFill>
            <a:schemeClr val="accent1">
              <a:alpha val="4000"/>
            </a:schemeClr>
          </a:solidFill>
          <a:ln w="63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400"/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39A68E43-E0C0-104F-89B3-A943756E39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0828"/>
          <a:stretch/>
        </p:blipFill>
        <p:spPr>
          <a:xfrm rot="10800000">
            <a:off x="-1019547" y="-2"/>
            <a:ext cx="4669411" cy="2855057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881" y="2231780"/>
            <a:ext cx="7309719" cy="1563067"/>
          </a:xfrm>
          <a:prstGeom prst="rect">
            <a:avLst/>
          </a:prstGeom>
        </p:spPr>
        <p:txBody>
          <a:bodyPr lIns="0" anchor="b"/>
          <a:lstStyle>
            <a:lvl1pPr>
              <a:lnSpc>
                <a:spcPts val="5867"/>
              </a:lnSpc>
              <a:defRPr lang="fr-FR" sz="5867" cap="all" baseline="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ts val="5333"/>
              </a:lnSpc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1881" y="3794847"/>
            <a:ext cx="7309719" cy="128058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364058" indent="0">
              <a:buNone/>
              <a:defRPr>
                <a:solidFill>
                  <a:schemeClr val="bg1"/>
                </a:solidFill>
              </a:defRPr>
            </a:lvl2pPr>
            <a:lvl3pPr marL="715415" indent="0">
              <a:buNone/>
              <a:defRPr>
                <a:solidFill>
                  <a:schemeClr val="bg1"/>
                </a:solidFill>
              </a:defRPr>
            </a:lvl3pPr>
            <a:lvl4pPr marL="1246686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39F-C927-4934-9BC6-BA07C80DF0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999" y="2442445"/>
            <a:ext cx="1445900" cy="10259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en-US" sz="5867" dirty="0" smtClean="0">
                <a:solidFill>
                  <a:schemeClr val="accent1"/>
                </a:solidFill>
                <a:latin typeface="Vinci Sans Medium" panose="02000000000000000000" pitchFamily="2" charset="0"/>
                <a:cs typeface="+mn-cs"/>
              </a:defRPr>
            </a:lvl1pPr>
            <a:lvl2pPr>
              <a:defRPr lang="en-US" dirty="0" smtClean="0">
                <a:latin typeface="Arial" charset="0"/>
                <a:cs typeface="+mn-cs"/>
              </a:defRPr>
            </a:lvl2pPr>
            <a:lvl3pPr>
              <a:defRPr lang="en-US" dirty="0" smtClean="0">
                <a:latin typeface="Arial" charset="0"/>
                <a:cs typeface="+mn-cs"/>
              </a:defRPr>
            </a:lvl3pPr>
            <a:lvl4pPr>
              <a:defRPr lang="en-US" dirty="0" smtClean="0">
                <a:latin typeface="Arial" charset="0"/>
                <a:cs typeface="+mn-cs"/>
              </a:defRPr>
            </a:lvl4pPr>
            <a:lvl5pPr>
              <a:defRPr lang="fr-FR" dirty="0">
                <a:latin typeface="Arial" charset="0"/>
                <a:cs typeface="+mn-cs"/>
              </a:defRPr>
            </a:lvl5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r>
              <a:rPr lang="en-US"/>
              <a:t>##</a:t>
            </a:r>
          </a:p>
        </p:txBody>
      </p:sp>
      <p:sp>
        <p:nvSpPr>
          <p:cNvPr id="10" name="Graphique 27">
            <a:extLst>
              <a:ext uri="{FF2B5EF4-FFF2-40B4-BE49-F238E27FC236}">
                <a16:creationId xmlns:a16="http://schemas.microsoft.com/office/drawing/2014/main" id="{769A5CB5-A792-0046-8603-D1A0626BB97C}"/>
              </a:ext>
            </a:extLst>
          </p:cNvPr>
          <p:cNvSpPr/>
          <p:nvPr userDrawn="1"/>
        </p:nvSpPr>
        <p:spPr>
          <a:xfrm>
            <a:off x="653476" y="2115961"/>
            <a:ext cx="1674944" cy="1678887"/>
          </a:xfrm>
          <a:custGeom>
            <a:avLst/>
            <a:gdLst>
              <a:gd name="connsiteX0" fmla="*/ 558964 w 1108528"/>
              <a:gd name="connsiteY0" fmla="*/ 1113474 h 1111137"/>
              <a:gd name="connsiteX1" fmla="*/ 7068 w 1108528"/>
              <a:gd name="connsiteY1" fmla="*/ 560280 h 1111137"/>
              <a:gd name="connsiteX2" fmla="*/ 558964 w 1108528"/>
              <a:gd name="connsiteY2" fmla="*/ 7085 h 1111137"/>
              <a:gd name="connsiteX3" fmla="*/ 1110860 w 1108528"/>
              <a:gd name="connsiteY3" fmla="*/ 560280 h 1111137"/>
              <a:gd name="connsiteX4" fmla="*/ 1110860 w 1108528"/>
              <a:gd name="connsiteY4" fmla="*/ 560375 h 1111137"/>
              <a:gd name="connsiteX5" fmla="*/ 558964 w 1108528"/>
              <a:gd name="connsiteY5" fmla="*/ 1113474 h 1111137"/>
              <a:gd name="connsiteX6" fmla="*/ 558964 w 1108528"/>
              <a:gd name="connsiteY6" fmla="*/ 34531 h 1111137"/>
              <a:gd name="connsiteX7" fmla="*/ 33787 w 1108528"/>
              <a:gd name="connsiteY7" fmla="*/ 560754 h 1111137"/>
              <a:gd name="connsiteX8" fmla="*/ 558774 w 1108528"/>
              <a:gd name="connsiteY8" fmla="*/ 1087168 h 1111137"/>
              <a:gd name="connsiteX9" fmla="*/ 1083952 w 1108528"/>
              <a:gd name="connsiteY9" fmla="*/ 560944 h 1111137"/>
              <a:gd name="connsiteX10" fmla="*/ 1083952 w 1108528"/>
              <a:gd name="connsiteY10" fmla="*/ 560849 h 1111137"/>
              <a:gd name="connsiteX11" fmla="*/ 558964 w 1108528"/>
              <a:gd name="connsiteY11" fmla="*/ 34531 h 1111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08528" h="1111137">
                <a:moveTo>
                  <a:pt x="558964" y="1113474"/>
                </a:moveTo>
                <a:cubicBezTo>
                  <a:pt x="254160" y="1113474"/>
                  <a:pt x="7068" y="865801"/>
                  <a:pt x="7068" y="560280"/>
                </a:cubicBezTo>
                <a:cubicBezTo>
                  <a:pt x="7068" y="254759"/>
                  <a:pt x="254160" y="7085"/>
                  <a:pt x="558964" y="7085"/>
                </a:cubicBezTo>
                <a:cubicBezTo>
                  <a:pt x="863768" y="7085"/>
                  <a:pt x="1110860" y="254759"/>
                  <a:pt x="1110860" y="560280"/>
                </a:cubicBezTo>
                <a:cubicBezTo>
                  <a:pt x="1110860" y="560311"/>
                  <a:pt x="1110860" y="560343"/>
                  <a:pt x="1110860" y="560375"/>
                </a:cubicBezTo>
                <a:cubicBezTo>
                  <a:pt x="1110546" y="865750"/>
                  <a:pt x="863622" y="1113213"/>
                  <a:pt x="558964" y="1113474"/>
                </a:cubicBezTo>
                <a:close/>
                <a:moveTo>
                  <a:pt x="558964" y="34531"/>
                </a:moveTo>
                <a:cubicBezTo>
                  <a:pt x="268969" y="34479"/>
                  <a:pt x="33839" y="270077"/>
                  <a:pt x="33787" y="560754"/>
                </a:cubicBezTo>
                <a:cubicBezTo>
                  <a:pt x="33734" y="851432"/>
                  <a:pt x="268779" y="1087115"/>
                  <a:pt x="558774" y="1087168"/>
                </a:cubicBezTo>
                <a:cubicBezTo>
                  <a:pt x="848770" y="1087220"/>
                  <a:pt x="1083899" y="851622"/>
                  <a:pt x="1083952" y="560944"/>
                </a:cubicBezTo>
                <a:cubicBezTo>
                  <a:pt x="1083952" y="560913"/>
                  <a:pt x="1083952" y="560881"/>
                  <a:pt x="1083952" y="560849"/>
                </a:cubicBezTo>
                <a:cubicBezTo>
                  <a:pt x="1083639" y="270339"/>
                  <a:pt x="848792" y="34897"/>
                  <a:pt x="558964" y="34531"/>
                </a:cubicBezTo>
                <a:close/>
              </a:path>
            </a:pathLst>
          </a:custGeom>
          <a:solidFill>
            <a:schemeClr val="accent3"/>
          </a:solidFill>
          <a:ln w="947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2400"/>
          </a:p>
        </p:txBody>
      </p:sp>
      <p:pic>
        <p:nvPicPr>
          <p:cNvPr id="25" name="Image 1">
            <a:extLst>
              <a:ext uri="{FF2B5EF4-FFF2-40B4-BE49-F238E27FC236}">
                <a16:creationId xmlns:a16="http://schemas.microsoft.com/office/drawing/2014/main" id="{0075BA18-B859-904C-A198-B634A7985B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821584" y="5965189"/>
            <a:ext cx="1532216" cy="42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Straight Connector 25">
            <a:extLst>
              <a:ext uri="{FF2B5EF4-FFF2-40B4-BE49-F238E27FC236}">
                <a16:creationId xmlns:a16="http://schemas.microsoft.com/office/drawing/2014/main" id="{10436371-C62E-2D41-88A9-7FBE4E736364}"/>
              </a:ext>
            </a:extLst>
          </p:cNvPr>
          <p:cNvCxnSpPr>
            <a:cxnSpLocks/>
          </p:cNvCxnSpPr>
          <p:nvPr userDrawn="1"/>
        </p:nvCxnSpPr>
        <p:spPr>
          <a:xfrm flipH="1">
            <a:off x="812800" y="5630333"/>
            <a:ext cx="105664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Image 30">
            <a:extLst>
              <a:ext uri="{FF2B5EF4-FFF2-40B4-BE49-F238E27FC236}">
                <a16:creationId xmlns:a16="http://schemas.microsoft.com/office/drawing/2014/main" id="{FD2F6F16-917D-0447-BD04-399A79C99BF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75262" y="297232"/>
            <a:ext cx="2624861" cy="141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4195"/>
      </p:ext>
    </p:extLst>
  </p:cSld>
  <p:clrMapOvr>
    <a:masterClrMapping/>
  </p:clrMapOvr>
  <p:transition spd="slow">
    <p:cover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76119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108473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76000" y="1420427"/>
            <a:ext cx="10944000" cy="4675573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133" cap="none" baseline="0">
                <a:solidFill>
                  <a:srgbClr val="004489"/>
                </a:solidFill>
              </a:defRPr>
            </a:lvl1pPr>
            <a:lvl2pPr marL="596885" indent="-355591">
              <a:buClr>
                <a:schemeClr val="tx2"/>
              </a:buClr>
              <a:buSzPct val="90000"/>
              <a:buFont typeface="Wingdings" panose="05000000000000000000" pitchFamily="2" charset="2"/>
              <a:buChar char="à"/>
              <a:defRPr sz="2133"/>
            </a:lvl2pPr>
            <a:lvl3pPr marL="838179" indent="-2412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2133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98475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(Fond blan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2B22BD6-2C15-4D6A-A662-AA05F68DE6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" r="1"/>
          <a:stretch/>
        </p:blipFill>
        <p:spPr>
          <a:xfrm flipH="1">
            <a:off x="3604993" y="2498035"/>
            <a:ext cx="8574308" cy="3909432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2AA94C-ED02-4BAF-A29B-36DC8EAAD5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3889" y="1376365"/>
            <a:ext cx="10944225" cy="4752975"/>
          </a:xfrm>
        </p:spPr>
        <p:txBody>
          <a:bodyPr lIns="0" numCol="2"/>
          <a:lstStyle>
            <a:lvl1pPr marL="533387" indent="-533387">
              <a:spcBef>
                <a:spcPts val="2400"/>
              </a:spcBef>
              <a:buSzPct val="120000"/>
              <a:buFont typeface="+mj-lt"/>
              <a:buAutoNum type="arabicPeriod"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533387" indent="0" defTabSz="722295">
              <a:spcBef>
                <a:spcPts val="300"/>
              </a:spcBef>
              <a:buSzPct val="80000"/>
              <a:buFontTx/>
              <a:buNone/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2pPr>
            <a:lvl3pPr marL="533387" indent="0">
              <a:spcBef>
                <a:spcPts val="300"/>
              </a:spcBef>
              <a:buFontTx/>
              <a:buNone/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F7A2379E-F4A4-412A-8B69-EBC0A982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3201723-BD1A-44F4-9955-27041331955F}"/>
              </a:ext>
            </a:extLst>
          </p:cNvPr>
          <p:cNvSpPr txBox="1"/>
          <p:nvPr userDrawn="1"/>
        </p:nvSpPr>
        <p:spPr>
          <a:xfrm>
            <a:off x="-101600" y="6997702"/>
            <a:ext cx="5492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Webdings" panose="05030102010509060703" pitchFamily="18" charset="2"/>
              <a:buChar char="i"/>
            </a:pPr>
            <a:r>
              <a:rPr lang="fr-FR" sz="1200" noProof="0">
                <a:solidFill>
                  <a:schemeClr val="tx2"/>
                </a:solidFill>
                <a:sym typeface="Webdings" panose="05030102010509060703" pitchFamily="18" charset="2"/>
              </a:rPr>
              <a:t>Utilisez les niveaux de puce pour changer de niveau de chapitre/ sous chapitre</a:t>
            </a:r>
          </a:p>
          <a:p>
            <a:pPr marL="171446" marR="0" lvl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bdings" panose="05030102010509060703" pitchFamily="18" charset="2"/>
              <a:buChar char="i"/>
              <a:tabLst/>
              <a:defRPr/>
            </a:pPr>
            <a:r>
              <a:rPr lang="fr-FR" sz="1200" noProof="0">
                <a:solidFill>
                  <a:schemeClr val="tx2"/>
                </a:solidFill>
                <a:sym typeface="Webdings" panose="05030102010509060703" pitchFamily="18" charset="2"/>
              </a:rPr>
              <a:t>Appliquez la couleur rouge au chapitre en cours</a:t>
            </a:r>
            <a:endParaRPr lang="fr-FR" sz="1200" noProof="0">
              <a:solidFill>
                <a:schemeClr val="tx2"/>
              </a:solidFill>
            </a:endParaRPr>
          </a:p>
          <a:p>
            <a:pPr marL="171446" indent="-171446">
              <a:buFont typeface="Webdings" panose="05030102010509060703" pitchFamily="18" charset="2"/>
              <a:buChar char="i"/>
            </a:pPr>
            <a:endParaRPr lang="fr-FR" sz="1200" noProof="0">
              <a:solidFill>
                <a:schemeClr val="tx2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8BA9AB2-1F19-4903-8919-C96DEA57B2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746197"/>
            <a:ext cx="324000" cy="1358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28273C-4A48-4FEC-8C80-FB05DF3D075D}"/>
              </a:ext>
            </a:extLst>
          </p:cNvPr>
          <p:cNvSpPr/>
          <p:nvPr userDrawn="1"/>
        </p:nvSpPr>
        <p:spPr>
          <a:xfrm>
            <a:off x="0" y="6368997"/>
            <a:ext cx="12192000" cy="76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818159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me-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A59C01-358C-4967-8633-9C89B50085F1}"/>
              </a:ext>
            </a:extLst>
          </p:cNvPr>
          <p:cNvCxnSpPr>
            <a:cxnSpLocks/>
          </p:cNvCxnSpPr>
          <p:nvPr userDrawn="1"/>
        </p:nvCxnSpPr>
        <p:spPr>
          <a:xfrm flipH="1">
            <a:off x="812800" y="5630333"/>
            <a:ext cx="105664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459608-2702-4E4F-9EEF-958C7918B398}"/>
              </a:ext>
            </a:extLst>
          </p:cNvPr>
          <p:cNvSpPr/>
          <p:nvPr userDrawn="1"/>
        </p:nvSpPr>
        <p:spPr>
          <a:xfrm>
            <a:off x="975425" y="678355"/>
            <a:ext cx="1803401" cy="1962093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710B50-5203-4F3B-BFAA-76500AD2E836}"/>
              </a:ext>
            </a:extLst>
          </p:cNvPr>
          <p:cNvSpPr/>
          <p:nvPr userDrawn="1"/>
        </p:nvSpPr>
        <p:spPr>
          <a:xfrm>
            <a:off x="812800" y="2297571"/>
            <a:ext cx="3826213" cy="3800272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D04F92-153C-48E4-A5AB-8DFC47FB55A6}"/>
              </a:ext>
            </a:extLst>
          </p:cNvPr>
          <p:cNvSpPr/>
          <p:nvPr userDrawn="1"/>
        </p:nvSpPr>
        <p:spPr>
          <a:xfrm>
            <a:off x="1184976" y="894631"/>
            <a:ext cx="3462864" cy="4601255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pic>
        <p:nvPicPr>
          <p:cNvPr id="16" name="Image 1">
            <a:extLst>
              <a:ext uri="{FF2B5EF4-FFF2-40B4-BE49-F238E27FC236}">
                <a16:creationId xmlns:a16="http://schemas.microsoft.com/office/drawing/2014/main" id="{02C5263E-5625-4EE1-9E30-5F7674C88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9821584" y="5965189"/>
            <a:ext cx="1532216" cy="42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16EC0D8-4E60-42BB-9AF2-6B2B808360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4976" y="894632"/>
            <a:ext cx="4344481" cy="4807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8365" y="1565642"/>
            <a:ext cx="5385435" cy="1732751"/>
          </a:xfrm>
          <a:prstGeom prst="rect">
            <a:avLst/>
          </a:prstGeom>
          <a:noFill/>
        </p:spPr>
        <p:txBody>
          <a:bodyPr lIns="0" anchor="b"/>
          <a:lstStyle>
            <a:lvl1pPr algn="l">
              <a:defRPr lang="fr-FR" sz="5333" cap="none" baseline="0" dirty="0">
                <a:solidFill>
                  <a:schemeClr val="accent1"/>
                </a:solidFill>
                <a:latin typeface="Vinci Sans Medium" panose="02000000000000000000" pitchFamily="2" charset="0"/>
              </a:defRPr>
            </a:lvl1pPr>
          </a:lstStyle>
          <a:p>
            <a:pPr lvl="0">
              <a:lnSpc>
                <a:spcPts val="5333"/>
              </a:lnSpc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8365" y="3495675"/>
            <a:ext cx="5385435" cy="554013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2133">
                <a:solidFill>
                  <a:schemeClr val="accent3"/>
                </a:solidFill>
              </a:defRPr>
            </a:lvl1pPr>
            <a:lvl2pPr marL="364058" indent="0">
              <a:buNone/>
              <a:defRPr>
                <a:solidFill>
                  <a:schemeClr val="bg1"/>
                </a:solidFill>
              </a:defRPr>
            </a:lvl2pPr>
            <a:lvl3pPr marL="715415" indent="0">
              <a:buNone/>
              <a:defRPr>
                <a:solidFill>
                  <a:schemeClr val="bg1"/>
                </a:solidFill>
              </a:defRPr>
            </a:lvl3pPr>
            <a:lvl4pPr marL="1246686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1A50A5-EA4E-434D-9E75-7BF5DFA69209}"/>
              </a:ext>
            </a:extLst>
          </p:cNvPr>
          <p:cNvCxnSpPr>
            <a:cxnSpLocks/>
          </p:cNvCxnSpPr>
          <p:nvPr userDrawn="1"/>
        </p:nvCxnSpPr>
        <p:spPr>
          <a:xfrm>
            <a:off x="826120" y="6333067"/>
            <a:ext cx="0" cy="383696"/>
          </a:xfrm>
          <a:prstGeom prst="line">
            <a:avLst/>
          </a:prstGeom>
          <a:ln w="127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ate Placeholder 1">
            <a:extLst>
              <a:ext uri="{FF2B5EF4-FFF2-40B4-BE49-F238E27FC236}">
                <a16:creationId xmlns:a16="http://schemas.microsoft.com/office/drawing/2014/main" id="{0ABF88C9-03CE-47EA-8740-AFCAE8EC6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6563" y="6341825"/>
            <a:ext cx="1115556" cy="366183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>
              <a:defRPr kumimoji="0" lang="en-US" sz="14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fld id="{EB6F44F5-CF60-4B5F-9088-DB9D5BD65A1E}" type="datetimeFigureOut">
              <a:rPr lang="en-US" smtClean="0"/>
              <a:pPr/>
              <a:t>1/31/2025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69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itre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1" y="855067"/>
            <a:ext cx="7309719" cy="1563067"/>
          </a:xfrm>
          <a:prstGeom prst="rect">
            <a:avLst/>
          </a:prstGeom>
        </p:spPr>
        <p:txBody>
          <a:bodyPr lIns="0" anchor="b"/>
          <a:lstStyle>
            <a:lvl1pPr>
              <a:lnSpc>
                <a:spcPts val="5867"/>
              </a:lnSpc>
              <a:defRPr lang="fr-FR" sz="5867" cap="all" baseline="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ts val="5333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801" y="2418134"/>
            <a:ext cx="7309719" cy="128058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364058" indent="0">
              <a:buNone/>
              <a:defRPr>
                <a:solidFill>
                  <a:schemeClr val="bg1"/>
                </a:solidFill>
              </a:defRPr>
            </a:lvl2pPr>
            <a:lvl3pPr marL="715415" indent="0">
              <a:buNone/>
              <a:defRPr>
                <a:solidFill>
                  <a:schemeClr val="bg1"/>
                </a:solidFill>
              </a:defRPr>
            </a:lvl3pPr>
            <a:lvl4pPr marL="1246686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4968ED-3915-4F7A-ADCF-93689F7E400B}"/>
              </a:ext>
            </a:extLst>
          </p:cNvPr>
          <p:cNvCxnSpPr>
            <a:cxnSpLocks/>
          </p:cNvCxnSpPr>
          <p:nvPr/>
        </p:nvCxnSpPr>
        <p:spPr>
          <a:xfrm flipH="1">
            <a:off x="812800" y="5630333"/>
            <a:ext cx="105664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 1">
            <a:extLst>
              <a:ext uri="{FF2B5EF4-FFF2-40B4-BE49-F238E27FC236}">
                <a16:creationId xmlns:a16="http://schemas.microsoft.com/office/drawing/2014/main" id="{692D73D4-FF3C-4ACA-A9D5-B4D6E52F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9821584" y="5965189"/>
            <a:ext cx="1532216" cy="42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881540"/>
      </p:ext>
    </p:extLst>
  </p:cSld>
  <p:clrMapOvr>
    <a:masterClrMapping/>
  </p:clrMapOvr>
  <p:transition spd="slow">
    <p:cover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A59C01-358C-4967-8633-9C89B50085F1}"/>
              </a:ext>
            </a:extLst>
          </p:cNvPr>
          <p:cNvCxnSpPr>
            <a:cxnSpLocks/>
          </p:cNvCxnSpPr>
          <p:nvPr userDrawn="1"/>
        </p:nvCxnSpPr>
        <p:spPr>
          <a:xfrm flipH="1">
            <a:off x="812800" y="5630333"/>
            <a:ext cx="105664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459608-2702-4E4F-9EEF-958C7918B398}"/>
              </a:ext>
            </a:extLst>
          </p:cNvPr>
          <p:cNvSpPr/>
          <p:nvPr userDrawn="1"/>
        </p:nvSpPr>
        <p:spPr>
          <a:xfrm>
            <a:off x="975425" y="678355"/>
            <a:ext cx="1803401" cy="1962093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710B50-5203-4F3B-BFAA-76500AD2E836}"/>
              </a:ext>
            </a:extLst>
          </p:cNvPr>
          <p:cNvSpPr/>
          <p:nvPr userDrawn="1"/>
        </p:nvSpPr>
        <p:spPr>
          <a:xfrm>
            <a:off x="812800" y="2297571"/>
            <a:ext cx="3826213" cy="3800272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D04F92-153C-48E4-A5AB-8DFC47FB55A6}"/>
              </a:ext>
            </a:extLst>
          </p:cNvPr>
          <p:cNvSpPr/>
          <p:nvPr userDrawn="1"/>
        </p:nvSpPr>
        <p:spPr>
          <a:xfrm>
            <a:off x="1184976" y="894631"/>
            <a:ext cx="3462864" cy="473569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pic>
        <p:nvPicPr>
          <p:cNvPr id="16" name="Image 1">
            <a:extLst>
              <a:ext uri="{FF2B5EF4-FFF2-40B4-BE49-F238E27FC236}">
                <a16:creationId xmlns:a16="http://schemas.microsoft.com/office/drawing/2014/main" id="{02C5263E-5625-4EE1-9E30-5F7674C88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9280933" y="4817579"/>
            <a:ext cx="2098268" cy="58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8160" y="1459411"/>
            <a:ext cx="9148864" cy="1732751"/>
          </a:xfrm>
          <a:prstGeom prst="rect">
            <a:avLst/>
          </a:prstGeom>
          <a:noFill/>
        </p:spPr>
        <p:txBody>
          <a:bodyPr lIns="0" anchor="b"/>
          <a:lstStyle>
            <a:lvl1pPr algn="l">
              <a:defRPr lang="fr-FR" sz="5333" cap="none" baseline="0" dirty="0">
                <a:solidFill>
                  <a:schemeClr val="accent1"/>
                </a:solidFill>
                <a:latin typeface="Vinci Sans Medium" panose="02000000000000000000" pitchFamily="2" charset="0"/>
              </a:defRPr>
            </a:lvl1pPr>
          </a:lstStyle>
          <a:p>
            <a:pPr lvl="0">
              <a:lnSpc>
                <a:spcPts val="5333"/>
              </a:lnSpc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58160" y="3389444"/>
            <a:ext cx="9148864" cy="554013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2133">
                <a:solidFill>
                  <a:schemeClr val="accent3"/>
                </a:solidFill>
              </a:defRPr>
            </a:lvl1pPr>
            <a:lvl2pPr marL="364058" indent="0">
              <a:buNone/>
              <a:defRPr>
                <a:solidFill>
                  <a:schemeClr val="bg1"/>
                </a:solidFill>
              </a:defRPr>
            </a:lvl2pPr>
            <a:lvl3pPr marL="715415" indent="0">
              <a:buNone/>
              <a:defRPr>
                <a:solidFill>
                  <a:schemeClr val="bg1"/>
                </a:solidFill>
              </a:defRPr>
            </a:lvl3pPr>
            <a:lvl4pPr marL="1246686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7990BE-42E0-495D-9E58-29F7D23A36F3}"/>
              </a:ext>
            </a:extLst>
          </p:cNvPr>
          <p:cNvCxnSpPr>
            <a:cxnSpLocks/>
          </p:cNvCxnSpPr>
          <p:nvPr userDrawn="1"/>
        </p:nvCxnSpPr>
        <p:spPr>
          <a:xfrm>
            <a:off x="826120" y="6333067"/>
            <a:ext cx="0" cy="383696"/>
          </a:xfrm>
          <a:prstGeom prst="line">
            <a:avLst/>
          </a:prstGeom>
          <a:ln w="127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1">
            <a:extLst>
              <a:ext uri="{FF2B5EF4-FFF2-40B4-BE49-F238E27FC236}">
                <a16:creationId xmlns:a16="http://schemas.microsoft.com/office/drawing/2014/main" id="{3F42FA4B-CB98-4032-8711-1FE5376AB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6563" y="6341825"/>
            <a:ext cx="1115556" cy="366183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>
              <a:defRPr kumimoji="0" lang="en-US" sz="14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fld id="{EB6F44F5-CF60-4B5F-9088-DB9D5BD65A1E}" type="datetimeFigureOut">
              <a:rPr lang="en-US" smtClean="0"/>
              <a:pPr/>
              <a:t>1/31/2025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459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-Chiff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C3C40D-5BE5-4560-8981-9835F235A6A9}"/>
              </a:ext>
            </a:extLst>
          </p:cNvPr>
          <p:cNvSpPr/>
          <p:nvPr userDrawn="1"/>
        </p:nvSpPr>
        <p:spPr>
          <a:xfrm>
            <a:off x="1040199" y="1142671"/>
            <a:ext cx="2075765" cy="2075765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40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439" y="1142672"/>
            <a:ext cx="7309719" cy="1563067"/>
          </a:xfrm>
          <a:prstGeom prst="rect">
            <a:avLst/>
          </a:prstGeom>
        </p:spPr>
        <p:txBody>
          <a:bodyPr lIns="0" anchor="b"/>
          <a:lstStyle>
            <a:lvl1pPr>
              <a:lnSpc>
                <a:spcPts val="5867"/>
              </a:lnSpc>
              <a:defRPr lang="fr-FR" sz="5867" cap="all" baseline="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ts val="5333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7439" y="2705739"/>
            <a:ext cx="7309719" cy="128058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364058" indent="0">
              <a:buNone/>
              <a:defRPr>
                <a:solidFill>
                  <a:schemeClr val="bg1"/>
                </a:solidFill>
              </a:defRPr>
            </a:lvl2pPr>
            <a:lvl3pPr marL="715415" indent="0">
              <a:buNone/>
              <a:defRPr>
                <a:solidFill>
                  <a:schemeClr val="bg1"/>
                </a:solidFill>
              </a:defRPr>
            </a:lvl3pPr>
            <a:lvl4pPr marL="1246686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5A4816-4C3C-41FE-8E71-C4A9B9B05E7E}"/>
              </a:ext>
            </a:extLst>
          </p:cNvPr>
          <p:cNvSpPr/>
          <p:nvPr userDrawn="1"/>
        </p:nvSpPr>
        <p:spPr>
          <a:xfrm flipH="1">
            <a:off x="1373619" y="1476091"/>
            <a:ext cx="1408925" cy="14089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539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  <a:effectLst>
            <a:outerShdw blurRad="190500" dist="165100" dir="4200000" algn="t" rotWithShape="0">
              <a:prstClr val="black">
                <a:alpha val="4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70">
              <a:lnSpc>
                <a:spcPts val="2400"/>
              </a:lnSpc>
            </a:pPr>
            <a:endParaRPr lang="en-US" sz="140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39F-C927-4934-9BC6-BA07C80DF0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5133" y="1650250"/>
            <a:ext cx="1445900" cy="10259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en-US" sz="5867" dirty="0" smtClean="0">
                <a:solidFill>
                  <a:schemeClr val="accent1"/>
                </a:solidFill>
                <a:latin typeface="Vinci Sans Medium" panose="02000000000000000000" pitchFamily="2" charset="0"/>
                <a:cs typeface="+mn-cs"/>
              </a:defRPr>
            </a:lvl1pPr>
            <a:lvl2pPr>
              <a:defRPr lang="en-US" dirty="0" smtClean="0">
                <a:latin typeface="Arial" charset="0"/>
                <a:cs typeface="+mn-cs"/>
              </a:defRPr>
            </a:lvl2pPr>
            <a:lvl3pPr>
              <a:defRPr lang="en-US" dirty="0" smtClean="0">
                <a:latin typeface="Arial" charset="0"/>
                <a:cs typeface="+mn-cs"/>
              </a:defRPr>
            </a:lvl3pPr>
            <a:lvl4pPr>
              <a:defRPr lang="en-US" dirty="0" smtClean="0">
                <a:latin typeface="Arial" charset="0"/>
                <a:cs typeface="+mn-cs"/>
              </a:defRPr>
            </a:lvl4pPr>
            <a:lvl5pPr>
              <a:defRPr lang="fr-FR" dirty="0">
                <a:latin typeface="Arial" charset="0"/>
                <a:cs typeface="+mn-cs"/>
              </a:defRPr>
            </a:lvl5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r>
              <a:rPr lang="en-US"/>
              <a:t>##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4968ED-3915-4F7A-ADCF-93689F7E400B}"/>
              </a:ext>
            </a:extLst>
          </p:cNvPr>
          <p:cNvCxnSpPr>
            <a:cxnSpLocks/>
          </p:cNvCxnSpPr>
          <p:nvPr userDrawn="1"/>
        </p:nvCxnSpPr>
        <p:spPr>
          <a:xfrm flipH="1">
            <a:off x="812800" y="5630333"/>
            <a:ext cx="105664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Image 1">
            <a:extLst>
              <a:ext uri="{FF2B5EF4-FFF2-40B4-BE49-F238E27FC236}">
                <a16:creationId xmlns:a16="http://schemas.microsoft.com/office/drawing/2014/main" id="{AA4403A4-985B-4037-B10A-9725A8F82F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9821584" y="5965189"/>
            <a:ext cx="1532216" cy="42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2615964"/>
      </p:ext>
    </p:extLst>
  </p:cSld>
  <p:clrMapOvr>
    <a:masterClrMapping/>
  </p:clrMapOvr>
  <p:transition spd="slow">
    <p:cover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1" y="855067"/>
            <a:ext cx="7309719" cy="1563067"/>
          </a:xfrm>
          <a:prstGeom prst="rect">
            <a:avLst/>
          </a:prstGeom>
        </p:spPr>
        <p:txBody>
          <a:bodyPr lIns="0" anchor="b"/>
          <a:lstStyle>
            <a:lvl1pPr>
              <a:lnSpc>
                <a:spcPts val="5867"/>
              </a:lnSpc>
              <a:defRPr lang="fr-FR" sz="5867" cap="all" baseline="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ts val="5333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801" y="2418134"/>
            <a:ext cx="7309719" cy="128058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364058" indent="0">
              <a:buNone/>
              <a:defRPr>
                <a:solidFill>
                  <a:schemeClr val="bg1"/>
                </a:solidFill>
              </a:defRPr>
            </a:lvl2pPr>
            <a:lvl3pPr marL="715415" indent="0">
              <a:buNone/>
              <a:defRPr>
                <a:solidFill>
                  <a:schemeClr val="bg1"/>
                </a:solidFill>
              </a:defRPr>
            </a:lvl3pPr>
            <a:lvl4pPr marL="1246686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4968ED-3915-4F7A-ADCF-93689F7E400B}"/>
              </a:ext>
            </a:extLst>
          </p:cNvPr>
          <p:cNvCxnSpPr>
            <a:cxnSpLocks/>
          </p:cNvCxnSpPr>
          <p:nvPr userDrawn="1"/>
        </p:nvCxnSpPr>
        <p:spPr>
          <a:xfrm flipH="1">
            <a:off x="812800" y="5630333"/>
            <a:ext cx="105664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 1">
            <a:extLst>
              <a:ext uri="{FF2B5EF4-FFF2-40B4-BE49-F238E27FC236}">
                <a16:creationId xmlns:a16="http://schemas.microsoft.com/office/drawing/2014/main" id="{692D73D4-FF3C-4ACA-A9D5-B4D6E52F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9821584" y="5965189"/>
            <a:ext cx="1532216" cy="42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450059"/>
      </p:ext>
    </p:extLst>
  </p:cSld>
  <p:clrMapOvr>
    <a:masterClrMapping/>
  </p:clrMapOvr>
  <p:transition spd="slow">
    <p:cover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A3956C-876C-4BB4-BB4A-F4B9AE0E1D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2534" y="357719"/>
            <a:ext cx="11465748" cy="527261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534" y="3429000"/>
            <a:ext cx="1916188" cy="683415"/>
          </a:xfrm>
          <a:prstGeom prst="rect">
            <a:avLst/>
          </a:prstGeom>
          <a:solidFill>
            <a:schemeClr val="accent1"/>
          </a:solidFill>
        </p:spPr>
        <p:txBody>
          <a:bodyPr lIns="72000" tIns="108000" rIns="72000" bIns="0" anchor="ctr"/>
          <a:lstStyle>
            <a:lvl1pPr>
              <a:lnSpc>
                <a:spcPct val="100000"/>
              </a:lnSpc>
              <a:defRPr lang="fr-FR" sz="5333" cap="all" baseline="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5333"/>
              </a:lnSpc>
            </a:pPr>
            <a:r>
              <a:rPr lang="en-US"/>
              <a:t>titre</a:t>
            </a:r>
            <a:endParaRPr lang="fr-FR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533" y="4256712"/>
            <a:ext cx="4973864" cy="660488"/>
          </a:xfrm>
          <a:prstGeom prst="rect">
            <a:avLst/>
          </a:prstGeom>
          <a:solidFill>
            <a:schemeClr val="accent3"/>
          </a:solidFill>
        </p:spPr>
        <p:txBody>
          <a:bodyPr lIns="72000" tIns="72000" rIns="72000" bIns="0" anchor="ctr"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364058" indent="0">
              <a:buNone/>
              <a:defRPr>
                <a:solidFill>
                  <a:schemeClr val="bg1"/>
                </a:solidFill>
              </a:defRPr>
            </a:lvl2pPr>
            <a:lvl3pPr marL="715415" indent="0">
              <a:buNone/>
              <a:defRPr>
                <a:solidFill>
                  <a:schemeClr val="bg1"/>
                </a:solidFill>
              </a:defRPr>
            </a:lvl3pPr>
            <a:lvl4pPr marL="1246686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30046340"/>
      </p:ext>
    </p:extLst>
  </p:cSld>
  <p:clrMapOvr>
    <a:masterClrMapping/>
  </p:clrMapOvr>
  <p:transition spd="slow">
    <p:cover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28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0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400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76000" y="1776000"/>
            <a:ext cx="10944000" cy="4320000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133" cap="all" baseline="0">
                <a:solidFill>
                  <a:srgbClr val="004489"/>
                </a:solidFill>
              </a:defRPr>
            </a:lvl1pPr>
            <a:lvl2pPr marL="596885" indent="-355591">
              <a:buClr>
                <a:schemeClr val="tx2"/>
              </a:buClr>
              <a:buSzPct val="90000"/>
              <a:buFont typeface="Wingdings" panose="05000000000000000000" pitchFamily="2" charset="2"/>
              <a:buChar char="à"/>
              <a:defRPr sz="2133"/>
            </a:lvl2pPr>
            <a:lvl3pPr marL="838179" indent="-2412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2133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52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Gauche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000751" y="96000"/>
            <a:ext cx="5824048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28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000751" y="910684"/>
            <a:ext cx="5824048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400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000751" y="1776000"/>
            <a:ext cx="5824048" cy="4320000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133" cap="all" baseline="0">
                <a:solidFill>
                  <a:srgbClr val="004489"/>
                </a:solidFill>
              </a:defRPr>
            </a:lvl1pPr>
            <a:lvl2pPr marL="596885" indent="-355591">
              <a:buClr>
                <a:schemeClr val="tx2"/>
              </a:buClr>
              <a:buSzPct val="90000"/>
              <a:buFont typeface="Wingdings" panose="05000000000000000000" pitchFamily="2" charset="2"/>
              <a:buChar char="à"/>
              <a:defRPr sz="2133"/>
            </a:lvl2pPr>
            <a:lvl3pPr marL="838179" indent="-2412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2133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3C2E4E1-B867-459C-B455-8BD2DA27C1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278" y="292099"/>
            <a:ext cx="5490172" cy="5803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0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28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0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400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5E0F56B7-ACBD-47BC-8F76-CA9D719503DB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575734" y="1816100"/>
            <a:ext cx="11040533" cy="41317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/>
            </a:lvl1pPr>
          </a:lstStyle>
          <a:p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69571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28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0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400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1C163FE-B52C-4007-B8B5-B4751CEEF14D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575734" y="1727201"/>
            <a:ext cx="11040533" cy="42206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/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105511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28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0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400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2CE5626-BCB4-59DA-A051-05E4E4CF8511}"/>
              </a:ext>
            </a:extLst>
          </p:cNvPr>
          <p:cNvSpPr/>
          <p:nvPr userDrawn="1"/>
        </p:nvSpPr>
        <p:spPr>
          <a:xfrm>
            <a:off x="12457981" y="1982638"/>
            <a:ext cx="415504" cy="415504"/>
          </a:xfrm>
          <a:prstGeom prst="ellipse">
            <a:avLst/>
          </a:prstGeom>
          <a:solidFill>
            <a:srgbClr val="4BA3C3"/>
          </a:solidFill>
          <a:ln w="635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77EBFA2-712C-9F68-1280-1736C05B8D71}"/>
              </a:ext>
            </a:extLst>
          </p:cNvPr>
          <p:cNvSpPr/>
          <p:nvPr userDrawn="1"/>
        </p:nvSpPr>
        <p:spPr>
          <a:xfrm>
            <a:off x="12457981" y="1482307"/>
            <a:ext cx="415504" cy="415504"/>
          </a:xfrm>
          <a:prstGeom prst="ellipse">
            <a:avLst/>
          </a:prstGeom>
          <a:solidFill>
            <a:srgbClr val="F46F71"/>
          </a:solidFill>
          <a:ln w="635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D5E3E03-0823-BC11-32C3-48DD8006E38A}"/>
              </a:ext>
            </a:extLst>
          </p:cNvPr>
          <p:cNvSpPr/>
          <p:nvPr userDrawn="1"/>
        </p:nvSpPr>
        <p:spPr>
          <a:xfrm>
            <a:off x="12958312" y="1982638"/>
            <a:ext cx="415504" cy="415504"/>
          </a:xfrm>
          <a:prstGeom prst="ellipse">
            <a:avLst/>
          </a:prstGeom>
          <a:solidFill>
            <a:srgbClr val="FF6600"/>
          </a:solidFill>
          <a:ln w="635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300231E-6D98-CE8C-40A0-EA967261AFBB}"/>
              </a:ext>
            </a:extLst>
          </p:cNvPr>
          <p:cNvSpPr/>
          <p:nvPr userDrawn="1"/>
        </p:nvSpPr>
        <p:spPr>
          <a:xfrm>
            <a:off x="12958312" y="1482307"/>
            <a:ext cx="415504" cy="415504"/>
          </a:xfrm>
          <a:prstGeom prst="ellipse">
            <a:avLst/>
          </a:prstGeom>
          <a:solidFill>
            <a:srgbClr val="4FC1AB"/>
          </a:solidFill>
          <a:ln w="635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9D03CA6-929E-7FD8-EEB9-B8F237985E1B}"/>
              </a:ext>
            </a:extLst>
          </p:cNvPr>
          <p:cNvSpPr txBox="1"/>
          <p:nvPr userDrawn="1"/>
        </p:nvSpPr>
        <p:spPr>
          <a:xfrm>
            <a:off x="12457981" y="1028148"/>
            <a:ext cx="831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solidFill>
                  <a:srgbClr val="FFC000"/>
                </a:solidFill>
              </a:rPr>
              <a:t>Data Office &amp; </a:t>
            </a:r>
            <a:r>
              <a:rPr lang="fr-FR" sz="900" err="1">
                <a:solidFill>
                  <a:srgbClr val="FFC000"/>
                </a:solidFill>
              </a:rPr>
              <a:t>avanade</a:t>
            </a:r>
            <a:endParaRPr lang="fr-FR" sz="9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68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43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A3956C-876C-4BB4-BB4A-F4B9AE0E1D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2534" y="357719"/>
            <a:ext cx="11465748" cy="527261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534" y="3429000"/>
            <a:ext cx="1916188" cy="683415"/>
          </a:xfrm>
          <a:prstGeom prst="rect">
            <a:avLst/>
          </a:prstGeom>
          <a:solidFill>
            <a:schemeClr val="accent1"/>
          </a:solidFill>
        </p:spPr>
        <p:txBody>
          <a:bodyPr lIns="72000" tIns="108000" rIns="72000" bIns="0" anchor="ctr"/>
          <a:lstStyle>
            <a:lvl1pPr>
              <a:lnSpc>
                <a:spcPct val="100000"/>
              </a:lnSpc>
              <a:defRPr lang="fr-FR" sz="5333" cap="all" baseline="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5333"/>
              </a:lnSpc>
            </a:pPr>
            <a:r>
              <a:rPr lang="en-US"/>
              <a:t>titre</a:t>
            </a:r>
            <a:endParaRPr lang="fr-FR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533" y="4256712"/>
            <a:ext cx="4973864" cy="660488"/>
          </a:xfrm>
          <a:prstGeom prst="rect">
            <a:avLst/>
          </a:prstGeom>
          <a:solidFill>
            <a:schemeClr val="accent3"/>
          </a:solidFill>
        </p:spPr>
        <p:txBody>
          <a:bodyPr lIns="72000" tIns="72000" rIns="72000" bIns="0" anchor="ctr"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364058" indent="0">
              <a:buNone/>
              <a:defRPr>
                <a:solidFill>
                  <a:schemeClr val="bg1"/>
                </a:solidFill>
              </a:defRPr>
            </a:lvl2pPr>
            <a:lvl3pPr marL="715415" indent="0">
              <a:buNone/>
              <a:defRPr>
                <a:solidFill>
                  <a:schemeClr val="bg1"/>
                </a:solidFill>
              </a:defRPr>
            </a:lvl3pPr>
            <a:lvl4pPr marL="1246686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229440511"/>
      </p:ext>
    </p:extLst>
  </p:cSld>
  <p:clrMapOvr>
    <a:masterClrMapping/>
  </p:clrMapOvr>
  <p:transition spd="slow">
    <p:cover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9EAFF6-97BB-42B7-A8C1-46B65DEB39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13754" y="204417"/>
            <a:ext cx="8075897" cy="6858000"/>
          </a:xfrm>
          <a:prstGeom prst="rect">
            <a:avLst/>
          </a:prstGeom>
        </p:spPr>
      </p:pic>
      <p:sp>
        <p:nvSpPr>
          <p:cNvPr id="214" name="Image"/>
          <p:cNvSpPr>
            <a:spLocks noGrp="1"/>
          </p:cNvSpPr>
          <p:nvPr>
            <p:ph type="pic" sz="quarter" idx="23"/>
          </p:nvPr>
        </p:nvSpPr>
        <p:spPr>
          <a:xfrm>
            <a:off x="5969601" y="900040"/>
            <a:ext cx="2776515" cy="4852832"/>
          </a:xfrm>
          <a:prstGeom prst="rect">
            <a:avLst/>
          </a:prstGeom>
          <a:solidFill>
            <a:srgbClr val="EFF4F9"/>
          </a:solidFill>
        </p:spPr>
        <p:txBody>
          <a:bodyPr lIns="91439" tIns="45719" rIns="91439" bIns="45719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67"/>
            </a:lvl1pPr>
          </a:lstStyle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E7D5F2E-AED0-4803-8BB8-05C99793E0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602" y="2064500"/>
            <a:ext cx="4090649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28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4AB15D1B-E066-4EE5-8439-CE2DFB4CBF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9602" y="2879184"/>
            <a:ext cx="4090649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ts val="2667"/>
              </a:lnSpc>
              <a:buNone/>
              <a:defRPr sz="2400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0499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Ord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88DA13-791A-43FD-A6B9-C4A6D6F566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351" b="8351"/>
          <a:stretch/>
        </p:blipFill>
        <p:spPr>
          <a:xfrm>
            <a:off x="3511552" y="462389"/>
            <a:ext cx="8337283" cy="5597328"/>
          </a:xfrm>
          <a:prstGeom prst="rect">
            <a:avLst/>
          </a:prstGeom>
        </p:spPr>
      </p:pic>
      <p:sp>
        <p:nvSpPr>
          <p:cNvPr id="214" name="Image"/>
          <p:cNvSpPr>
            <a:spLocks noGrp="1"/>
          </p:cNvSpPr>
          <p:nvPr>
            <p:ph type="pic" sz="quarter" idx="23"/>
          </p:nvPr>
        </p:nvSpPr>
        <p:spPr>
          <a:xfrm>
            <a:off x="4487460" y="1057895"/>
            <a:ext cx="6542667" cy="4161804"/>
          </a:xfrm>
          <a:prstGeom prst="roundRect">
            <a:avLst>
              <a:gd name="adj" fmla="val 1670"/>
            </a:avLst>
          </a:prstGeom>
          <a:solidFill>
            <a:srgbClr val="EFF4F9"/>
          </a:solidFill>
        </p:spPr>
        <p:txBody>
          <a:bodyPr lIns="91439" tIns="45719" rIns="91439" bIns="45719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67"/>
            </a:lvl1pPr>
          </a:lstStyle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426998B-719C-4468-A384-7BCB21C0CF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602" y="2057401"/>
            <a:ext cx="3315948" cy="8231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lnSpc>
                <a:spcPts val="3200"/>
              </a:lnSpc>
              <a:defRPr sz="28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ADD27CB5-DC52-4C14-B9E1-8A6FBBFB78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9602" y="2925053"/>
            <a:ext cx="3315948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ts val="2667"/>
              </a:lnSpc>
              <a:buNone/>
              <a:defRPr sz="2400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14968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F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C32CC7-F487-4198-A919-E9E9B06CABA4}"/>
              </a:ext>
            </a:extLst>
          </p:cNvPr>
          <p:cNvSpPr/>
          <p:nvPr userDrawn="1"/>
        </p:nvSpPr>
        <p:spPr>
          <a:xfrm>
            <a:off x="439958" y="365370"/>
            <a:ext cx="11312085" cy="6127261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400"/>
          </a:p>
        </p:txBody>
      </p:sp>
      <p:pic>
        <p:nvPicPr>
          <p:cNvPr id="4" name="Image 1">
            <a:extLst>
              <a:ext uri="{FF2B5EF4-FFF2-40B4-BE49-F238E27FC236}">
                <a16:creationId xmlns:a16="http://schemas.microsoft.com/office/drawing/2014/main" id="{B4BBAC1D-1664-4E34-B203-C7914B7218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3976744" y="2534892"/>
            <a:ext cx="4238512" cy="118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4326398"/>
      </p:ext>
    </p:extLst>
  </p:cSld>
  <p:clrMapOvr>
    <a:masterClrMapping/>
  </p:clrMapOvr>
  <p:transition spd="slow">
    <p:cover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28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93568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28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1C163FE-B52C-4007-B8B5-B4751CEEF14D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575733" y="1256686"/>
            <a:ext cx="11040533" cy="46203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02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5999"/>
            <a:ext cx="11040000" cy="1151775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138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ag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8ABAB8B2-2CAE-3CE5-6C1B-39FCBA8E7F0D}"/>
              </a:ext>
            </a:extLst>
          </p:cNvPr>
          <p:cNvSpPr txBox="1"/>
          <p:nvPr/>
        </p:nvSpPr>
        <p:spPr>
          <a:xfrm>
            <a:off x="-2334126" y="-298552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accent1"/>
              </a:solidFill>
            </a:endParaRP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D75A2667-C65E-A5F9-AC8B-D6EEE0A2472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6902" y="426907"/>
            <a:ext cx="6775098" cy="6431094"/>
          </a:xfrm>
          <a:custGeom>
            <a:avLst/>
            <a:gdLst>
              <a:gd name="connsiteX0" fmla="*/ 6775098 w 6775098"/>
              <a:gd name="connsiteY0" fmla="*/ 0 h 6582939"/>
              <a:gd name="connsiteX1" fmla="*/ 6775098 w 6775098"/>
              <a:gd name="connsiteY1" fmla="*/ 3788337 h 6582939"/>
              <a:gd name="connsiteX2" fmla="*/ 6602066 w 6775098"/>
              <a:gd name="connsiteY2" fmla="*/ 3828273 h 6582939"/>
              <a:gd name="connsiteX3" fmla="*/ 3963067 w 6775098"/>
              <a:gd name="connsiteY3" fmla="*/ 6467271 h 6582939"/>
              <a:gd name="connsiteX4" fmla="*/ 3936371 w 6775098"/>
              <a:gd name="connsiteY4" fmla="*/ 6582939 h 6582939"/>
              <a:gd name="connsiteX5" fmla="*/ 0 w 6775098"/>
              <a:gd name="connsiteY5" fmla="*/ 6582939 h 6582939"/>
              <a:gd name="connsiteX6" fmla="*/ 33837 w 6775098"/>
              <a:gd name="connsiteY6" fmla="*/ 6298769 h 6582939"/>
              <a:gd name="connsiteX7" fmla="*/ 6581547 w 6775098"/>
              <a:gd name="connsiteY7" fmla="*/ 14718 h 658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5098" h="6582939">
                <a:moveTo>
                  <a:pt x="6775098" y="0"/>
                </a:moveTo>
                <a:lnTo>
                  <a:pt x="6775098" y="3788337"/>
                </a:lnTo>
                <a:lnTo>
                  <a:pt x="6602066" y="3828273"/>
                </a:lnTo>
                <a:cubicBezTo>
                  <a:pt x="5311325" y="4160366"/>
                  <a:pt x="4295160" y="5176530"/>
                  <a:pt x="3963067" y="6467271"/>
                </a:cubicBezTo>
                <a:lnTo>
                  <a:pt x="3936371" y="6582939"/>
                </a:lnTo>
                <a:lnTo>
                  <a:pt x="0" y="6582939"/>
                </a:lnTo>
                <a:lnTo>
                  <a:pt x="33837" y="6298769"/>
                </a:lnTo>
                <a:cubicBezTo>
                  <a:pt x="510466" y="2969216"/>
                  <a:pt x="3210501" y="357067"/>
                  <a:pt x="6581547" y="1471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tabLst>
                <a:tab pos="775414" algn="l"/>
              </a:tabLst>
              <a:defRPr/>
            </a:lvl1pPr>
          </a:lstStyle>
          <a:p>
            <a:r>
              <a:rPr lang="fr-FR"/>
              <a:t>Insérer votre image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88BEF643-E856-37AC-C620-76E307568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88D37A3-93F4-6ECD-DB39-C776F1F4B0F0}"/>
              </a:ext>
            </a:extLst>
          </p:cNvPr>
          <p:cNvSpPr txBox="1">
            <a:spLocks/>
          </p:cNvSpPr>
          <p:nvPr/>
        </p:nvSpPr>
        <p:spPr>
          <a:xfrm>
            <a:off x="33128" y="6528653"/>
            <a:ext cx="519035" cy="191879"/>
          </a:xfrm>
          <a:prstGeom prst="rect">
            <a:avLst/>
          </a:prstGeom>
        </p:spPr>
        <p:txBody>
          <a:bodyPr anchor="ctr"/>
          <a:lstStyle>
            <a:lvl1pPr defTabSz="995363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5363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5363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5363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5363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8F7B1164-7A03-4DC0-91A0-622CABB9295D}" type="slidenum">
              <a:rPr lang="fr-FR" altLang="fr-FR" sz="977" b="0" i="0">
                <a:solidFill>
                  <a:schemeClr val="accent1"/>
                </a:solidFill>
                <a:latin typeface="Vinci Sans Expanded Extra Light" pitchFamily="2" charset="77"/>
              </a:rPr>
              <a:pPr algn="r" eaLnBrk="1" hangingPunct="1"/>
              <a:t>‹N°›</a:t>
            </a:fld>
            <a:endParaRPr lang="fr-FR" altLang="fr-FR" sz="879" b="0" i="0">
              <a:solidFill>
                <a:schemeClr val="accent1"/>
              </a:solidFill>
              <a:latin typeface="Vinci Sans Expanded Extra Light" pitchFamily="2" charset="77"/>
            </a:endParaRPr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A0430D5C-2A6E-0958-305B-8F5421FD8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29714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D6B90835-265A-C76A-41DD-49ED5FEB4C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7408" y="538442"/>
            <a:ext cx="10297144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F87B5271-D3C9-24AA-CFF9-091CDDDF926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8" y="1248242"/>
            <a:ext cx="4649495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4"/>
              </a:buBlip>
              <a:defRPr sz="1465" b="0" i="0"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116721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0865780-26AB-8D49-D2F8-EE65C5B5F5F5}"/>
              </a:ext>
            </a:extLst>
          </p:cNvPr>
          <p:cNvSpPr/>
          <p:nvPr/>
        </p:nvSpPr>
        <p:spPr>
          <a:xfrm>
            <a:off x="1184976" y="873997"/>
            <a:ext cx="3462864" cy="4626463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345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1C9B8E94-8EEC-DB22-EBA6-D3FF902C2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392144" cy="6163413"/>
          </a:xfrm>
          <a:prstGeom prst="rect">
            <a:avLst/>
          </a:prstGeom>
        </p:spPr>
      </p:pic>
      <p:sp>
        <p:nvSpPr>
          <p:cNvPr id="37" name="Title 14">
            <a:extLst>
              <a:ext uri="{FF2B5EF4-FFF2-40B4-BE49-F238E27FC236}">
                <a16:creationId xmlns:a16="http://schemas.microsoft.com/office/drawing/2014/main" id="{2C7EED0E-5DCD-EBD2-2ED1-99BC17697B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6673" y="2484279"/>
            <a:ext cx="5271440" cy="1364949"/>
          </a:xfrm>
          <a:prstGeom prst="rect">
            <a:avLst/>
          </a:prstGeom>
          <a:noFill/>
        </p:spPr>
        <p:txBody>
          <a:bodyPr lIns="0" anchor="t" anchorCtr="0"/>
          <a:lstStyle>
            <a:lvl1pPr algn="l">
              <a:lnSpc>
                <a:spcPts val="5112"/>
              </a:lnSpc>
              <a:defRPr lang="fr-FR" sz="4689" b="1" i="0" cap="none" baseline="0" dirty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</a:lstStyle>
          <a:p>
            <a:pPr lvl="0">
              <a:lnSpc>
                <a:spcPts val="5210"/>
              </a:lnSpc>
            </a:pPr>
            <a:r>
              <a:rPr lang="en-US" err="1"/>
              <a:t>Titre</a:t>
            </a:r>
            <a:r>
              <a:rPr lang="en-US"/>
              <a:t> de la </a:t>
            </a:r>
            <a:r>
              <a:rPr lang="en-US" err="1"/>
              <a:t>présentation</a:t>
            </a:r>
            <a:endParaRPr lang="en-US"/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2F54454-93C4-B7AA-37C6-BB16F66D06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1057" y="4041958"/>
            <a:ext cx="5243916" cy="364892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2345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006FB81F-D17E-710E-BB0D-0729C44EE1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7721" y="5974097"/>
            <a:ext cx="1433576" cy="364892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9B9C63CF-4ACE-91D3-4A5F-7B8A7F9B4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369" y="335636"/>
            <a:ext cx="1517985" cy="10920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2FE3A97-2DFE-D3F3-7258-A4E842C6D131}"/>
              </a:ext>
            </a:extLst>
          </p:cNvPr>
          <p:cNvSpPr txBox="1"/>
          <p:nvPr/>
        </p:nvSpPr>
        <p:spPr>
          <a:xfrm>
            <a:off x="10157791" y="306831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accent1"/>
              </a:solidFill>
            </a:endParaRPr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138AFE7E-88B9-48E1-E2B4-AFFFA3423D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10435" y="4505225"/>
            <a:ext cx="5243916" cy="364892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2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0670441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phique 10">
            <a:extLst>
              <a:ext uri="{FF2B5EF4-FFF2-40B4-BE49-F238E27FC236}">
                <a16:creationId xmlns:a16="http://schemas.microsoft.com/office/drawing/2014/main" id="{AEF29BB9-434D-4E03-1C3B-F62BC65629CD}"/>
              </a:ext>
            </a:extLst>
          </p:cNvPr>
          <p:cNvSpPr/>
          <p:nvPr/>
        </p:nvSpPr>
        <p:spPr>
          <a:xfrm>
            <a:off x="3048000" y="197851"/>
            <a:ext cx="4738776" cy="6865332"/>
          </a:xfrm>
          <a:custGeom>
            <a:avLst/>
            <a:gdLst>
              <a:gd name="connsiteX0" fmla="*/ 4738777 w 4738776"/>
              <a:gd name="connsiteY0" fmla="*/ 226 h 7026908"/>
              <a:gd name="connsiteX1" fmla="*/ 0 w 4738776"/>
              <a:gd name="connsiteY1" fmla="*/ 226 h 7026908"/>
              <a:gd name="connsiteX2" fmla="*/ 0 w 4738776"/>
              <a:gd name="connsiteY2" fmla="*/ 7026909 h 7026908"/>
              <a:gd name="connsiteX3" fmla="*/ 2444444 w 4738776"/>
              <a:gd name="connsiteY3" fmla="*/ 7026909 h 7026908"/>
              <a:gd name="connsiteX4" fmla="*/ 2187788 w 4738776"/>
              <a:gd name="connsiteY4" fmla="*/ 5200962 h 7026908"/>
              <a:gd name="connsiteX5" fmla="*/ 4738777 w 4738776"/>
              <a:gd name="connsiteY5" fmla="*/ 0 h 702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38776" h="7026908">
                <a:moveTo>
                  <a:pt x="4738777" y="226"/>
                </a:moveTo>
                <a:lnTo>
                  <a:pt x="0" y="226"/>
                </a:lnTo>
                <a:lnTo>
                  <a:pt x="0" y="7026909"/>
                </a:lnTo>
                <a:lnTo>
                  <a:pt x="2444444" y="7026909"/>
                </a:lnTo>
                <a:cubicBezTo>
                  <a:pt x="2277403" y="6447365"/>
                  <a:pt x="2187788" y="5834570"/>
                  <a:pt x="2187788" y="5200962"/>
                </a:cubicBezTo>
                <a:cubicBezTo>
                  <a:pt x="2187788" y="3084113"/>
                  <a:pt x="3187326" y="1201388"/>
                  <a:pt x="4738777" y="0"/>
                </a:cubicBezTo>
                <a:close/>
              </a:path>
            </a:pathLst>
          </a:custGeom>
          <a:solidFill>
            <a:srgbClr val="0F4586"/>
          </a:solidFill>
          <a:ln w="22542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758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1FC41FE4-28B2-18D9-AB3E-4AF50C77D9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9014" y="5961493"/>
            <a:ext cx="1403610" cy="357264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2353EFA0-5EB3-524F-A553-B18CAD5BFF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259" y="327459"/>
            <a:ext cx="1521346" cy="109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7660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94AB4B7-6E5D-956A-70FA-230409247B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62" t="1836" r="20173"/>
          <a:stretch/>
        </p:blipFill>
        <p:spPr>
          <a:xfrm>
            <a:off x="-10819" y="1"/>
            <a:ext cx="4124678" cy="6871684"/>
          </a:xfrm>
          <a:prstGeom prst="rect">
            <a:avLst/>
          </a:prstGeom>
        </p:spPr>
      </p:pic>
      <p:sp>
        <p:nvSpPr>
          <p:cNvPr id="51" name="Espace réservé du texte 9">
            <a:extLst>
              <a:ext uri="{FF2B5EF4-FFF2-40B4-BE49-F238E27FC236}">
                <a16:creationId xmlns:a16="http://schemas.microsoft.com/office/drawing/2014/main" id="{C43AA4AA-D872-15B6-18A8-0262CAC835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3859" y="1529630"/>
            <a:ext cx="7216588" cy="278126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4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2" name="Espace réservé du texte 9">
            <a:extLst>
              <a:ext uri="{FF2B5EF4-FFF2-40B4-BE49-F238E27FC236}">
                <a16:creationId xmlns:a16="http://schemas.microsoft.com/office/drawing/2014/main" id="{F6B95D7C-7399-2B80-3E70-273ED3EF82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2152" y="1415373"/>
            <a:ext cx="359073" cy="562266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8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53" name="Espace réservé du texte 9">
            <a:extLst>
              <a:ext uri="{FF2B5EF4-FFF2-40B4-BE49-F238E27FC236}">
                <a16:creationId xmlns:a16="http://schemas.microsoft.com/office/drawing/2014/main" id="{5CB4A43F-3938-CD69-A262-BA3F53AB81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2152" y="2150267"/>
            <a:ext cx="359073" cy="562266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8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3" name="Espace réservé du texte 9">
            <a:extLst>
              <a:ext uri="{FF2B5EF4-FFF2-40B4-BE49-F238E27FC236}">
                <a16:creationId xmlns:a16="http://schemas.microsoft.com/office/drawing/2014/main" id="{3EEF70DE-FB8A-E360-3617-3C996A3C3C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13859" y="2233667"/>
            <a:ext cx="7216588" cy="278126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4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2F2464DD-4DDA-3C7E-F6A0-8920946090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13859" y="2992584"/>
            <a:ext cx="7216588" cy="278126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4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411035E4-B325-5790-1AA2-EA5EDEE229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52152" y="2878327"/>
            <a:ext cx="359073" cy="562266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8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09257382-E91F-4CAA-D9E7-0FABE2E916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52152" y="3613221"/>
            <a:ext cx="359073" cy="562266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8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982D442A-3D73-E559-3E18-CB83D4C393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13859" y="3710955"/>
            <a:ext cx="7216588" cy="278126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4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2AF35C8A-7190-7A0B-EEC6-3E6BD133B33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13859" y="4445269"/>
            <a:ext cx="7216588" cy="278126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4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2175069-AF81-DE1F-A766-86E7C552AA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52152" y="4331011"/>
            <a:ext cx="359073" cy="562266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8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31C57C22-4C67-D38E-BB8E-48373B4235C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2152" y="5065905"/>
            <a:ext cx="359073" cy="562266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8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9C5AE4DC-0BA3-4AF8-4739-297429A02BC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13859" y="5179583"/>
            <a:ext cx="7216588" cy="278126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4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634EFB3-BF4E-4122-0C00-4B8E7B8159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192465" y="2937659"/>
            <a:ext cx="3841757" cy="642090"/>
          </a:xfrm>
          <a:prstGeom prst="rect">
            <a:avLst/>
          </a:prstGeom>
        </p:spPr>
        <p:txBody>
          <a:bodyPr lIns="0" tIns="0" rIns="0" bIns="72000" anchor="ctr" anchorCtr="0"/>
          <a:lstStyle>
            <a:lvl1pPr algn="ctr">
              <a:defRPr sz="3908" b="0" i="0" cap="none" baseline="0">
                <a:solidFill>
                  <a:schemeClr val="bg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en-US" err="1"/>
              <a:t>Sommaire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97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0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76000" y="1776000"/>
            <a:ext cx="10944000" cy="4320000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133" cap="all" baseline="0">
                <a:solidFill>
                  <a:srgbClr val="004489"/>
                </a:solidFill>
              </a:defRPr>
            </a:lvl1pPr>
            <a:lvl2pPr marL="596885" indent="-355591">
              <a:buClr>
                <a:schemeClr val="tx2"/>
              </a:buClr>
              <a:buSzPct val="90000"/>
              <a:buFont typeface="Wingdings" panose="05000000000000000000" pitchFamily="2" charset="2"/>
              <a:buChar char="à"/>
              <a:defRPr sz="2133"/>
            </a:lvl2pPr>
            <a:lvl3pPr marL="838179" indent="-2412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2133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757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94AB4B7-6E5D-956A-70FA-230409247B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62" t="1836" r="20173"/>
          <a:stretch/>
        </p:blipFill>
        <p:spPr>
          <a:xfrm>
            <a:off x="-10819" y="1"/>
            <a:ext cx="4124678" cy="6871684"/>
          </a:xfrm>
          <a:prstGeom prst="rect">
            <a:avLst/>
          </a:prstGeom>
        </p:spPr>
      </p:pic>
      <p:sp>
        <p:nvSpPr>
          <p:cNvPr id="51" name="Espace réservé du texte 9">
            <a:extLst>
              <a:ext uri="{FF2B5EF4-FFF2-40B4-BE49-F238E27FC236}">
                <a16:creationId xmlns:a16="http://schemas.microsoft.com/office/drawing/2014/main" id="{C43AA4AA-D872-15B6-18A8-0262CAC835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3859" y="2022059"/>
            <a:ext cx="7216588" cy="278126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4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2" name="Espace réservé du texte 9">
            <a:extLst>
              <a:ext uri="{FF2B5EF4-FFF2-40B4-BE49-F238E27FC236}">
                <a16:creationId xmlns:a16="http://schemas.microsoft.com/office/drawing/2014/main" id="{F6B95D7C-7399-2B80-3E70-273ED3EF82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2152" y="1907802"/>
            <a:ext cx="359073" cy="562266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8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53" name="Espace réservé du texte 9">
            <a:extLst>
              <a:ext uri="{FF2B5EF4-FFF2-40B4-BE49-F238E27FC236}">
                <a16:creationId xmlns:a16="http://schemas.microsoft.com/office/drawing/2014/main" id="{5CB4A43F-3938-CD69-A262-BA3F53AB81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2152" y="2642696"/>
            <a:ext cx="359073" cy="562266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8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3" name="Espace réservé du texte 9">
            <a:extLst>
              <a:ext uri="{FF2B5EF4-FFF2-40B4-BE49-F238E27FC236}">
                <a16:creationId xmlns:a16="http://schemas.microsoft.com/office/drawing/2014/main" id="{3EEF70DE-FB8A-E360-3617-3C996A3C3C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13859" y="2726096"/>
            <a:ext cx="7216588" cy="278126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4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2F2464DD-4DDA-3C7E-F6A0-8920946090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13859" y="3485014"/>
            <a:ext cx="7216588" cy="278126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4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411035E4-B325-5790-1AA2-EA5EDEE229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52152" y="3370756"/>
            <a:ext cx="359073" cy="562266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8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09257382-E91F-4CAA-D9E7-0FABE2E916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52152" y="4105650"/>
            <a:ext cx="359073" cy="562266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8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982D442A-3D73-E559-3E18-CB83D4C393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13859" y="4203384"/>
            <a:ext cx="7216588" cy="278126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4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2AF35C8A-7190-7A0B-EEC6-3E6BD133B33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13859" y="4937698"/>
            <a:ext cx="7216588" cy="278126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4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2175069-AF81-DE1F-A766-86E7C552AA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52152" y="4823440"/>
            <a:ext cx="359073" cy="562266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8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31C57C22-4C67-D38E-BB8E-48373B4235C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2152" y="5558335"/>
            <a:ext cx="359073" cy="562266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8" b="0" i="0">
                <a:solidFill>
                  <a:schemeClr val="accent3"/>
                </a:solidFill>
                <a:latin typeface="Vinci Sans Extra Light" panose="02000000000000000000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9C5AE4DC-0BA3-4AF8-4739-297429A02BC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13859" y="5672012"/>
            <a:ext cx="7216588" cy="278126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4" b="0" i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634EFB3-BF4E-4122-0C00-4B8E7B8159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3860" y="835926"/>
            <a:ext cx="7394687" cy="505820"/>
          </a:xfrm>
          <a:prstGeom prst="rect">
            <a:avLst/>
          </a:prstGeom>
        </p:spPr>
        <p:txBody>
          <a:bodyPr lIns="0" tIns="0" rIns="0" bIns="72000" anchor="ctr" anchorCtr="0"/>
          <a:lstStyle>
            <a:lvl1pPr algn="l">
              <a:defRPr sz="3908" b="0" i="0" cap="none" baseline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en-US" err="1"/>
              <a:t>Sommaire</a:t>
            </a:r>
            <a:endParaRPr lang="en-US"/>
          </a:p>
        </p:txBody>
      </p:sp>
      <p:pic>
        <p:nvPicPr>
          <p:cNvPr id="13" name="Image 12" descr="Une image contenant Carmin, Graphique, Caractère coloré, rouge&#10;&#10;Description générée automatiquement">
            <a:extLst>
              <a:ext uri="{FF2B5EF4-FFF2-40B4-BE49-F238E27FC236}">
                <a16:creationId xmlns:a16="http://schemas.microsoft.com/office/drawing/2014/main" id="{C117D587-5A51-D811-8A17-5168E6340C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1688" y="826160"/>
            <a:ext cx="388665" cy="37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64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ag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849C4E36-5487-565B-B32E-78E5E1FA92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7483" y="2871850"/>
            <a:ext cx="5777021" cy="582177"/>
          </a:xfrm>
          <a:prstGeom prst="rect">
            <a:avLst/>
          </a:prstGeom>
        </p:spPr>
        <p:txBody>
          <a:bodyPr lIns="0" tIns="0" rIns="0" bIns="72000" anchor="ctr" anchorCtr="0"/>
          <a:lstStyle>
            <a:lvl1pPr algn="l">
              <a:lnSpc>
                <a:spcPts val="3927"/>
              </a:lnSpc>
              <a:defRPr sz="3517" b="1" i="0" cap="none" baseline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</a:lstStyle>
          <a:p>
            <a:r>
              <a:rPr lang="en-US"/>
              <a:t>Introduction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236FF47B-6E0C-FAE4-E4E3-E1C7363877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17482" y="3517900"/>
            <a:ext cx="5777021" cy="300678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954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8" indent="0">
              <a:buNone/>
              <a:defRPr>
                <a:solidFill>
                  <a:schemeClr val="bg1"/>
                </a:solidFill>
              </a:defRPr>
            </a:lvl2pPr>
            <a:lvl3pPr marL="698889" indent="0">
              <a:buNone/>
              <a:defRPr>
                <a:solidFill>
                  <a:schemeClr val="bg1"/>
                </a:solidFill>
              </a:defRPr>
            </a:lvl3pPr>
            <a:lvl4pPr marL="1217888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Nom </a:t>
            </a:r>
            <a:r>
              <a:rPr lang="en-US" err="1"/>
              <a:t>Prénom</a:t>
            </a:r>
            <a:endParaRPr lang="en-US"/>
          </a:p>
        </p:txBody>
      </p:sp>
      <p:pic>
        <p:nvPicPr>
          <p:cNvPr id="13" name="Image 12" descr="Une image contenant Carmin, Graphique, Caractère coloré, rouge&#10;&#10;Description générée automatiquement">
            <a:extLst>
              <a:ext uri="{FF2B5EF4-FFF2-40B4-BE49-F238E27FC236}">
                <a16:creationId xmlns:a16="http://schemas.microsoft.com/office/drawing/2014/main" id="{1BD95141-522B-6E9E-05E3-7F7EA68679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0227" y="2866224"/>
            <a:ext cx="388665" cy="37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1791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D3D15F1-C7E8-C974-DBB8-4F59FB69A1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-1"/>
            <a:ext cx="5287238" cy="6858001"/>
          </a:xfrm>
          <a:prstGeom prst="rect">
            <a:avLst/>
          </a:prstGeom>
        </p:spPr>
      </p:pic>
      <p:pic>
        <p:nvPicPr>
          <p:cNvPr id="13" name="Image 12" descr="Une image contenant Carmin, Graphique, Caractère coloré, rouge&#10;&#10;Description générée automatiquement">
            <a:extLst>
              <a:ext uri="{FF2B5EF4-FFF2-40B4-BE49-F238E27FC236}">
                <a16:creationId xmlns:a16="http://schemas.microsoft.com/office/drawing/2014/main" id="{1BD95141-522B-6E9E-05E3-7F7EA68679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08" y="2866224"/>
            <a:ext cx="396521" cy="371951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849C4E36-5487-565B-B32E-78E5E1FA9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957" y="2852028"/>
            <a:ext cx="7713155" cy="634796"/>
          </a:xfrm>
          <a:prstGeom prst="rect">
            <a:avLst/>
          </a:prstGeom>
        </p:spPr>
        <p:txBody>
          <a:bodyPr lIns="0" tIns="0" rIns="0" bIns="72000" anchor="ctr" anchorCtr="0"/>
          <a:lstStyle>
            <a:lvl1pPr algn="l">
              <a:lnSpc>
                <a:spcPts val="3927"/>
              </a:lnSpc>
              <a:defRPr sz="4885" b="1" i="0" cap="none" baseline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236FF47B-6E0C-FAE4-E4E3-E1C7363877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97" y="2397054"/>
            <a:ext cx="1536367" cy="153375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9378" b="0" i="0">
                <a:solidFill>
                  <a:schemeClr val="accent3"/>
                </a:solidFill>
                <a:latin typeface="Vinci Sans Medium" panose="020B0501040101020203" pitchFamily="34" charset="77"/>
              </a:defRPr>
            </a:lvl1pPr>
            <a:lvl2pPr marL="355648" indent="0">
              <a:buNone/>
              <a:defRPr>
                <a:solidFill>
                  <a:schemeClr val="bg1"/>
                </a:solidFill>
              </a:defRPr>
            </a:lvl2pPr>
            <a:lvl3pPr marL="698889" indent="0">
              <a:buNone/>
              <a:defRPr>
                <a:solidFill>
                  <a:schemeClr val="bg1"/>
                </a:solidFill>
              </a:defRPr>
            </a:lvl3pPr>
            <a:lvl4pPr marL="1217888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B033ACF5-A252-88F3-3C3E-2C4053DB10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63752" y="3418521"/>
            <a:ext cx="7713155" cy="30067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>
              <a:buNone/>
              <a:defRPr sz="3028" b="0" i="0">
                <a:solidFill>
                  <a:schemeClr val="accent1"/>
                </a:solidFill>
                <a:latin typeface="Vinci Sans Medium" panose="020B0501040101020203" pitchFamily="34" charset="77"/>
              </a:defRPr>
            </a:lvl1pPr>
            <a:lvl2pPr marL="355648" indent="0">
              <a:buNone/>
              <a:defRPr>
                <a:solidFill>
                  <a:schemeClr val="bg1"/>
                </a:solidFill>
              </a:defRPr>
            </a:lvl2pPr>
            <a:lvl3pPr marL="698889" indent="0">
              <a:buNone/>
              <a:defRPr>
                <a:solidFill>
                  <a:schemeClr val="bg1"/>
                </a:solidFill>
              </a:defRPr>
            </a:lvl3pPr>
            <a:lvl4pPr marL="1217888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r>
              <a:rPr lang="en-US"/>
              <a:t> du </a:t>
            </a:r>
            <a:r>
              <a:rPr lang="en-US" err="1"/>
              <a:t>chapitre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750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que for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D3D15F1-C7E8-C974-DBB8-4F59FB69A1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-1"/>
            <a:ext cx="528723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660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ag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4980FB20-A2D9-A7BA-02F4-D26690F9D6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14" r="28874" b="379"/>
          <a:stretch/>
        </p:blipFill>
        <p:spPr>
          <a:xfrm>
            <a:off x="1" y="-18278"/>
            <a:ext cx="12191999" cy="6876278"/>
          </a:xfrm>
          <a:prstGeom prst="rect">
            <a:avLst/>
          </a:prstGeom>
        </p:spPr>
      </p:pic>
      <p:pic>
        <p:nvPicPr>
          <p:cNvPr id="9" name="Image 8" descr="Une image contenant Carmin, Graphique, Caractère coloré, rouge&#10;&#10;Description générée automatiquement">
            <a:extLst>
              <a:ext uri="{FF2B5EF4-FFF2-40B4-BE49-F238E27FC236}">
                <a16:creationId xmlns:a16="http://schemas.microsoft.com/office/drawing/2014/main" id="{7832DC27-E060-3266-9762-C7408E42F15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1825" y="2302895"/>
            <a:ext cx="457650" cy="437970"/>
          </a:xfrm>
          <a:prstGeom prst="rect">
            <a:avLst/>
          </a:prstGeom>
        </p:spPr>
      </p:pic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9EE3ACD-C5BB-AC0D-F9E8-0B0C79CBFF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2278946"/>
            <a:ext cx="6509589" cy="437971"/>
          </a:xfrm>
          <a:prstGeom prst="rect">
            <a:avLst/>
          </a:prstGeom>
        </p:spPr>
        <p:txBody>
          <a:bodyPr lIns="0"/>
          <a:lstStyle>
            <a:lvl1pPr>
              <a:lnSpc>
                <a:spcPts val="3419"/>
              </a:lnSpc>
              <a:defRPr sz="3517" b="1" i="0">
                <a:solidFill>
                  <a:schemeClr val="bg1"/>
                </a:solidFill>
                <a:latin typeface="Vinci Sans" panose="020B0501040101020203" pitchFamily="34" charset="77"/>
              </a:defRPr>
            </a:lvl1pPr>
          </a:lstStyle>
          <a:p>
            <a:pPr lvl="0"/>
            <a:r>
              <a:rPr lang="fr-FR"/>
              <a:t>Cliquez ici pour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7CAD461A-1CC7-412B-5CF2-0F9A5A97EB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3835" y="3439582"/>
            <a:ext cx="7013642" cy="169535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09"/>
              </a:lnSpc>
              <a:defRPr b="0" i="0">
                <a:solidFill>
                  <a:schemeClr val="bg1"/>
                </a:solidFill>
                <a:latin typeface="Vinci Sans Medium" panose="020B0501040101020203" pitchFamily="34" charset="77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8B27602A-9896-0AC6-940F-D3BC855287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83834" y="2725530"/>
            <a:ext cx="6984279" cy="437970"/>
          </a:xfrm>
          <a:prstGeom prst="rect">
            <a:avLst/>
          </a:prstGeom>
        </p:spPr>
        <p:txBody>
          <a:bodyPr lIns="0"/>
          <a:lstStyle>
            <a:lvl1pPr>
              <a:lnSpc>
                <a:spcPts val="3419"/>
              </a:lnSpc>
              <a:defRPr sz="3517" b="1" i="0">
                <a:solidFill>
                  <a:schemeClr val="bg1"/>
                </a:solidFill>
                <a:latin typeface="Vinci Sans" panose="020B0501040101020203" pitchFamily="34" charset="77"/>
              </a:defRPr>
            </a:lvl1pPr>
          </a:lstStyle>
          <a:p>
            <a:pPr lvl="0"/>
            <a:r>
              <a:rPr lang="fr-FR"/>
              <a:t>intégrer votre texte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43A44A48-4C25-9574-9AAF-2DEE464449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20000" y="6524268"/>
            <a:ext cx="445770" cy="22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346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que for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ercle, capture d’écran, Graphique&#10;&#10;Description générée automatiquement">
            <a:extLst>
              <a:ext uri="{FF2B5EF4-FFF2-40B4-BE49-F238E27FC236}">
                <a16:creationId xmlns:a16="http://schemas.microsoft.com/office/drawing/2014/main" id="{79D0B1FC-CC25-7822-4C7D-B1774A8CF2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11554597" cy="644365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F529AF6-3C98-AD87-9617-20501C3C541E}"/>
              </a:ext>
            </a:extLst>
          </p:cNvPr>
          <p:cNvSpPr/>
          <p:nvPr/>
        </p:nvSpPr>
        <p:spPr>
          <a:xfrm>
            <a:off x="0" y="1"/>
            <a:ext cx="12192000" cy="6443657"/>
          </a:xfrm>
          <a:prstGeom prst="rect">
            <a:avLst/>
          </a:prstGeom>
          <a:solidFill>
            <a:schemeClr val="accent1">
              <a:alpha val="911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58"/>
          </a:p>
        </p:txBody>
      </p:sp>
      <p:pic>
        <p:nvPicPr>
          <p:cNvPr id="10" name="Image 9" descr="Une image contenant cercle, lune&#10;&#10;Description générée automatiquement">
            <a:extLst>
              <a:ext uri="{FF2B5EF4-FFF2-40B4-BE49-F238E27FC236}">
                <a16:creationId xmlns:a16="http://schemas.microsoft.com/office/drawing/2014/main" id="{0D3EF8FC-48DB-B0E4-E604-02485A68B3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446059" cy="404077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5A0A2B6-6EFF-4231-77B4-B255608070DC}"/>
              </a:ext>
            </a:extLst>
          </p:cNvPr>
          <p:cNvCxnSpPr/>
          <p:nvPr/>
        </p:nvCxnSpPr>
        <p:spPr>
          <a:xfrm>
            <a:off x="0" y="6414857"/>
            <a:ext cx="12192000" cy="0"/>
          </a:xfrm>
          <a:prstGeom prst="line">
            <a:avLst/>
          </a:prstGeom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1618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asque for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A072ED39-0B6C-513B-1B00-69F686A5B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35"/>
            <a:ext cx="7032104" cy="686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724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sque for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ercle, capture d’écran, Graphique&#10;&#10;Description générée automatiquement">
            <a:extLst>
              <a:ext uri="{FF2B5EF4-FFF2-40B4-BE49-F238E27FC236}">
                <a16:creationId xmlns:a16="http://schemas.microsoft.com/office/drawing/2014/main" id="{D0D6509E-8F73-127D-F55D-9B1371BA9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97588" cy="6858000"/>
          </a:xfrm>
          <a:prstGeom prst="rect">
            <a:avLst/>
          </a:prstGeom>
        </p:spPr>
      </p:pic>
      <p:pic>
        <p:nvPicPr>
          <p:cNvPr id="4" name="Image 3" descr="Une image contenant Graphique, cercle, symbole, Police&#10;&#10;Description générée automatiquement">
            <a:extLst>
              <a:ext uri="{FF2B5EF4-FFF2-40B4-BE49-F238E27FC236}">
                <a16:creationId xmlns:a16="http://schemas.microsoft.com/office/drawing/2014/main" id="{538E602E-3CBE-0B6B-CFDA-F1F3DCC16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1145" y="6507190"/>
            <a:ext cx="519035" cy="27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644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D096F1C9-5941-65AB-8DBB-968A8878E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7008" y="2882997"/>
            <a:ext cx="1517985" cy="1092006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DF048870-046F-CC68-A92D-624D700781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7721" y="5974097"/>
            <a:ext cx="1433576" cy="36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1183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ag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66CDB03F-AC0E-DC59-E585-B00A88B0D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4152" y="0"/>
            <a:ext cx="4727848" cy="6858000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A2EA5BE9-8DB4-AE5E-2EEE-8861E9B03970}"/>
              </a:ext>
            </a:extLst>
          </p:cNvPr>
          <p:cNvSpPr txBox="1">
            <a:spLocks/>
          </p:cNvSpPr>
          <p:nvPr/>
        </p:nvSpPr>
        <p:spPr>
          <a:xfrm>
            <a:off x="3935760" y="3147612"/>
            <a:ext cx="2952328" cy="821967"/>
          </a:xfrm>
          <a:prstGeom prst="rect">
            <a:avLst/>
          </a:prstGeom>
        </p:spPr>
        <p:txBody>
          <a:bodyPr/>
          <a:lstStyle>
            <a:lvl1pPr marL="0" algn="l" defTabSz="935980" rtl="0" eaLnBrk="1" latinLnBrk="0" hangingPunct="1">
              <a:lnSpc>
                <a:spcPct val="90000"/>
              </a:lnSpc>
              <a:spcBef>
                <a:spcPts val="0"/>
              </a:spcBef>
              <a:buFontTx/>
              <a:buNone/>
              <a:defRPr sz="389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7034" b="1">
                <a:solidFill>
                  <a:schemeClr val="accent1"/>
                </a:solidFill>
                <a:latin typeface="Vinci Sans" panose="02000000000000000000" pitchFamily="2" charset="77"/>
              </a:rPr>
              <a:t>Merci</a:t>
            </a:r>
          </a:p>
        </p:txBody>
      </p:sp>
      <p:pic>
        <p:nvPicPr>
          <p:cNvPr id="2" name="Image 1" descr="Une image contenant Police, Graphique, texte, logo&#10;&#10;Description générée automatiquement">
            <a:extLst>
              <a:ext uri="{FF2B5EF4-FFF2-40B4-BE49-F238E27FC236}">
                <a16:creationId xmlns:a16="http://schemas.microsoft.com/office/drawing/2014/main" id="{22A189BB-14C6-5AB7-7C19-4FB65BED6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8898" y="5852457"/>
            <a:ext cx="1617742" cy="620014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9E025E3C-3509-E45C-FA2E-CDA5CB6FD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369" y="335636"/>
            <a:ext cx="1517985" cy="109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46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Gauche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000751" y="96000"/>
            <a:ext cx="5824048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000751" y="910684"/>
            <a:ext cx="5824048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000751" y="1776000"/>
            <a:ext cx="5824048" cy="4320000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133" cap="all" baseline="0">
                <a:solidFill>
                  <a:srgbClr val="004489"/>
                </a:solidFill>
              </a:defRPr>
            </a:lvl1pPr>
            <a:lvl2pPr marL="596885" indent="-355591">
              <a:buClr>
                <a:schemeClr val="tx2"/>
              </a:buClr>
              <a:buSzPct val="90000"/>
              <a:buFont typeface="Wingdings" panose="05000000000000000000" pitchFamily="2" charset="2"/>
              <a:buChar char="à"/>
              <a:defRPr sz="2133"/>
            </a:lvl2pPr>
            <a:lvl3pPr marL="838179" indent="-2412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2133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3C2E4E1-B867-459C-B455-8BD2DA27C1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278" y="292099"/>
            <a:ext cx="5490172" cy="5803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6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ag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883410DC-6F55-8D85-C006-44B76A650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26788"/>
            <a:ext cx="12192000" cy="656307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6772B14-6055-C79F-E4C1-6F100425C096}"/>
              </a:ext>
            </a:extLst>
          </p:cNvPr>
          <p:cNvSpPr txBox="1">
            <a:spLocks/>
          </p:cNvSpPr>
          <p:nvPr/>
        </p:nvSpPr>
        <p:spPr>
          <a:xfrm>
            <a:off x="4007768" y="2444142"/>
            <a:ext cx="2952328" cy="821967"/>
          </a:xfrm>
          <a:prstGeom prst="rect">
            <a:avLst/>
          </a:prstGeom>
        </p:spPr>
        <p:txBody>
          <a:bodyPr/>
          <a:lstStyle>
            <a:lvl1pPr marL="0" algn="l" defTabSz="935980" rtl="0" eaLnBrk="1" latinLnBrk="0" hangingPunct="1">
              <a:lnSpc>
                <a:spcPct val="90000"/>
              </a:lnSpc>
              <a:spcBef>
                <a:spcPts val="0"/>
              </a:spcBef>
              <a:buFontTx/>
              <a:buNone/>
              <a:defRPr sz="389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7034" b="1">
                <a:solidFill>
                  <a:schemeClr val="accent1"/>
                </a:solidFill>
                <a:latin typeface="Vinci Sans" panose="02000000000000000000" pitchFamily="2" charset="77"/>
              </a:rPr>
              <a:t>Merci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A11F2F1D-728C-4FDD-01D2-5337B99AA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369" y="335636"/>
            <a:ext cx="1517985" cy="1092006"/>
          </a:xfrm>
          <a:prstGeom prst="rect">
            <a:avLst/>
          </a:prstGeom>
        </p:spPr>
      </p:pic>
      <p:pic>
        <p:nvPicPr>
          <p:cNvPr id="7" name="Image 6" descr="Une image contenant Police, Graphique, texte, logo&#10;&#10;Description générée automatiquement">
            <a:extLst>
              <a:ext uri="{FF2B5EF4-FFF2-40B4-BE49-F238E27FC236}">
                <a16:creationId xmlns:a16="http://schemas.microsoft.com/office/drawing/2014/main" id="{6A83E4FB-2959-7C75-9706-E31B0FB14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8898" y="5852457"/>
            <a:ext cx="1617742" cy="62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7289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ag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849C4E36-5487-565B-B32E-78E5E1FA92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1744" y="3011897"/>
            <a:ext cx="7776369" cy="69531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4885" b="1" i="0" cap="none" baseline="0">
                <a:solidFill>
                  <a:schemeClr val="accent1"/>
                </a:solidFill>
                <a:latin typeface="Vinci Sans" panose="020B0501040101020203" pitchFamily="34" charset="77"/>
              </a:defRPr>
            </a:lvl1pPr>
          </a:lstStyle>
          <a:p>
            <a:r>
              <a:rPr lang="en-US" err="1"/>
              <a:t>Titre</a:t>
            </a:r>
            <a:r>
              <a:rPr lang="en-US"/>
              <a:t> du </a:t>
            </a:r>
            <a:r>
              <a:rPr lang="en-US" err="1"/>
              <a:t>chapitre</a:t>
            </a:r>
            <a:endParaRPr lang="en-US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236FF47B-6E0C-FAE4-E4E3-E1C7363877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91743" y="3780735"/>
            <a:ext cx="7560344" cy="30067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>
              <a:buNone/>
              <a:defRPr sz="3028" b="0" i="0">
                <a:solidFill>
                  <a:schemeClr val="accent1"/>
                </a:solidFill>
                <a:latin typeface="Vinci Sans Medium" panose="020B0501040101020203" pitchFamily="34" charset="77"/>
              </a:defRPr>
            </a:lvl1pPr>
            <a:lvl2pPr marL="355648" indent="0">
              <a:buNone/>
              <a:defRPr>
                <a:solidFill>
                  <a:schemeClr val="bg1"/>
                </a:solidFill>
              </a:defRPr>
            </a:lvl2pPr>
            <a:lvl3pPr marL="698889" indent="0">
              <a:buNone/>
              <a:defRPr>
                <a:solidFill>
                  <a:schemeClr val="bg1"/>
                </a:solidFill>
              </a:defRPr>
            </a:lvl3pPr>
            <a:lvl4pPr marL="1217888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r>
              <a:rPr lang="en-US"/>
              <a:t> du </a:t>
            </a:r>
            <a:r>
              <a:rPr lang="en-US" err="1"/>
              <a:t>chapitre</a:t>
            </a:r>
            <a:endParaRPr lang="en-US"/>
          </a:p>
        </p:txBody>
      </p:sp>
      <p:pic>
        <p:nvPicPr>
          <p:cNvPr id="13" name="Image 12" descr="Une image contenant Carmin, Graphique, Caractère coloré, rouge&#10;&#10;Description générée automatiquement">
            <a:extLst>
              <a:ext uri="{FF2B5EF4-FFF2-40B4-BE49-F238E27FC236}">
                <a16:creationId xmlns:a16="http://schemas.microsoft.com/office/drawing/2014/main" id="{1BD95141-522B-6E9E-05E3-7F7EA68679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496" y="3147612"/>
            <a:ext cx="432048" cy="413469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CD77C472-4949-8561-3883-ACB47E4A5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90050" y="3724380"/>
            <a:ext cx="3301951" cy="3133621"/>
          </a:xfrm>
          <a:prstGeom prst="rect">
            <a:avLst/>
          </a:prstGeom>
        </p:spPr>
      </p:pic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FF829C-8F4E-9DE9-5036-40059D8641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98988" y="2615453"/>
            <a:ext cx="1505929" cy="153375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9378" b="0" i="0">
                <a:solidFill>
                  <a:schemeClr val="accent1"/>
                </a:solidFill>
                <a:latin typeface="Vinci Sans Medium" panose="020B0501040101020203" pitchFamily="34" charset="77"/>
              </a:defRPr>
            </a:lvl1pPr>
            <a:lvl2pPr marL="355648" indent="0">
              <a:buNone/>
              <a:defRPr>
                <a:solidFill>
                  <a:schemeClr val="bg1"/>
                </a:solidFill>
              </a:defRPr>
            </a:lvl2pPr>
            <a:lvl3pPr marL="698889" indent="0">
              <a:buNone/>
              <a:defRPr>
                <a:solidFill>
                  <a:schemeClr val="bg1"/>
                </a:solidFill>
              </a:defRPr>
            </a:lvl3pPr>
            <a:lvl4pPr marL="1217888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1224084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F472CE-00F3-0BA9-7DE8-AEC00F3491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2162" y="6528661"/>
            <a:ext cx="11015951" cy="23319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Titre 7">
            <a:extLst>
              <a:ext uri="{FF2B5EF4-FFF2-40B4-BE49-F238E27FC236}">
                <a16:creationId xmlns:a16="http://schemas.microsoft.com/office/drawing/2014/main" id="{5BB249B1-BB61-5DA7-C329-E9FE44E9D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29714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15BB58A-1270-03F3-9671-9F8D1129EC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297144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DA9CE642-3E22-2E24-2174-96479871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4812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ag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8ABAB8B2-2CAE-3CE5-6C1B-39FCBA8E7F0D}"/>
              </a:ext>
            </a:extLst>
          </p:cNvPr>
          <p:cNvSpPr txBox="1"/>
          <p:nvPr/>
        </p:nvSpPr>
        <p:spPr>
          <a:xfrm>
            <a:off x="-2334126" y="-298552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563" b="0" i="0" u="none" strike="noStrike" kern="1200" cap="none" spc="0" normalizeH="0" baseline="0" noProof="0" err="1">
              <a:ln>
                <a:noFill/>
              </a:ln>
              <a:solidFill>
                <a:srgbClr val="004489"/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D75A2667-C65E-A5F9-AC8B-D6EEE0A2472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6902" y="426907"/>
            <a:ext cx="6775098" cy="6431094"/>
          </a:xfrm>
          <a:custGeom>
            <a:avLst/>
            <a:gdLst>
              <a:gd name="connsiteX0" fmla="*/ 6775098 w 6775098"/>
              <a:gd name="connsiteY0" fmla="*/ 0 h 6582939"/>
              <a:gd name="connsiteX1" fmla="*/ 6775098 w 6775098"/>
              <a:gd name="connsiteY1" fmla="*/ 3788337 h 6582939"/>
              <a:gd name="connsiteX2" fmla="*/ 6602066 w 6775098"/>
              <a:gd name="connsiteY2" fmla="*/ 3828273 h 6582939"/>
              <a:gd name="connsiteX3" fmla="*/ 3963067 w 6775098"/>
              <a:gd name="connsiteY3" fmla="*/ 6467271 h 6582939"/>
              <a:gd name="connsiteX4" fmla="*/ 3936371 w 6775098"/>
              <a:gd name="connsiteY4" fmla="*/ 6582939 h 6582939"/>
              <a:gd name="connsiteX5" fmla="*/ 0 w 6775098"/>
              <a:gd name="connsiteY5" fmla="*/ 6582939 h 6582939"/>
              <a:gd name="connsiteX6" fmla="*/ 33837 w 6775098"/>
              <a:gd name="connsiteY6" fmla="*/ 6298769 h 6582939"/>
              <a:gd name="connsiteX7" fmla="*/ 6581547 w 6775098"/>
              <a:gd name="connsiteY7" fmla="*/ 14718 h 658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5098" h="6582939">
                <a:moveTo>
                  <a:pt x="6775098" y="0"/>
                </a:moveTo>
                <a:lnTo>
                  <a:pt x="6775098" y="3788337"/>
                </a:lnTo>
                <a:lnTo>
                  <a:pt x="6602066" y="3828273"/>
                </a:lnTo>
                <a:cubicBezTo>
                  <a:pt x="5311325" y="4160366"/>
                  <a:pt x="4295160" y="5176530"/>
                  <a:pt x="3963067" y="6467271"/>
                </a:cubicBezTo>
                <a:lnTo>
                  <a:pt x="3936371" y="6582939"/>
                </a:lnTo>
                <a:lnTo>
                  <a:pt x="0" y="6582939"/>
                </a:lnTo>
                <a:lnTo>
                  <a:pt x="33837" y="6298769"/>
                </a:lnTo>
                <a:cubicBezTo>
                  <a:pt x="510466" y="2969216"/>
                  <a:pt x="3210501" y="357067"/>
                  <a:pt x="6581547" y="1471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tabLst>
                <a:tab pos="775414" algn="l"/>
              </a:tabLst>
              <a:defRPr/>
            </a:lvl1pPr>
          </a:lstStyle>
          <a:p>
            <a:r>
              <a:rPr lang="fr-FR"/>
              <a:t>Insérer votre image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88BEF643-E856-37AC-C620-76E307568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88D37A3-93F4-6ECD-DB39-C776F1F4B0F0}"/>
              </a:ext>
            </a:extLst>
          </p:cNvPr>
          <p:cNvSpPr txBox="1">
            <a:spLocks/>
          </p:cNvSpPr>
          <p:nvPr/>
        </p:nvSpPr>
        <p:spPr>
          <a:xfrm>
            <a:off x="33128" y="6528653"/>
            <a:ext cx="519035" cy="191879"/>
          </a:xfrm>
          <a:prstGeom prst="rect">
            <a:avLst/>
          </a:prstGeom>
        </p:spPr>
        <p:txBody>
          <a:bodyPr anchor="ctr"/>
          <a:lstStyle>
            <a:lvl1pPr defTabSz="995363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5363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5363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5363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5363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95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B1164-7A03-4DC0-91A0-622CABB9295D}" type="slidenum">
              <a:rPr kumimoji="0" lang="fr-FR" altLang="fr-FR" sz="977" b="0" i="0" u="none" strike="noStrike" kern="1200" cap="none" spc="0" normalizeH="0" baseline="0" noProof="0">
                <a:ln>
                  <a:noFill/>
                </a:ln>
                <a:solidFill>
                  <a:srgbClr val="004489"/>
                </a:solidFill>
                <a:effectLst/>
                <a:uLnTx/>
                <a:uFillTx/>
                <a:latin typeface="Vinci Sans Expanded Extra Light" pitchFamily="2" charset="77"/>
                <a:ea typeface="+mn-ea"/>
                <a:cs typeface="+mn-cs"/>
              </a:rPr>
              <a:pPr marL="0" marR="0" lvl="0" indent="0" algn="r" defTabSz="995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altLang="fr-FR" sz="879" b="0" i="0" u="none" strike="noStrike" kern="1200" cap="none" spc="0" normalizeH="0" baseline="0" noProof="0">
              <a:ln>
                <a:noFill/>
              </a:ln>
              <a:solidFill>
                <a:srgbClr val="004489"/>
              </a:solidFill>
              <a:effectLst/>
              <a:uLnTx/>
              <a:uFillTx/>
              <a:latin typeface="Vinci Sans Expanded Extra Light" pitchFamily="2" charset="77"/>
              <a:ea typeface="+mn-ea"/>
              <a:cs typeface="+mn-cs"/>
            </a:endParaRPr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A0430D5C-2A6E-0958-305B-8F5421FD8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29714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D6B90835-265A-C76A-41DD-49ED5FEB4C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7408" y="538442"/>
            <a:ext cx="10297144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F87B5271-D3C9-24AA-CFF9-091CDDDF926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8" y="1248242"/>
            <a:ext cx="4649495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4"/>
              </a:buBlip>
              <a:defRPr sz="1465" b="0" i="0"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2023175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0865780-26AB-8D49-D2F8-EE65C5B5F5F5}"/>
              </a:ext>
            </a:extLst>
          </p:cNvPr>
          <p:cNvSpPr/>
          <p:nvPr/>
        </p:nvSpPr>
        <p:spPr>
          <a:xfrm>
            <a:off x="1184976" y="873997"/>
            <a:ext cx="3462864" cy="4626463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4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1C9B8E94-8EEC-DB22-EBA6-D3FF902C2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392144" cy="6163413"/>
          </a:xfrm>
          <a:prstGeom prst="rect">
            <a:avLst/>
          </a:prstGeom>
        </p:spPr>
      </p:pic>
      <p:sp>
        <p:nvSpPr>
          <p:cNvPr id="37" name="Title 14">
            <a:extLst>
              <a:ext uri="{FF2B5EF4-FFF2-40B4-BE49-F238E27FC236}">
                <a16:creationId xmlns:a16="http://schemas.microsoft.com/office/drawing/2014/main" id="{2C7EED0E-5DCD-EBD2-2ED1-99BC17697B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6673" y="2484279"/>
            <a:ext cx="5271440" cy="1364949"/>
          </a:xfrm>
          <a:prstGeom prst="rect">
            <a:avLst/>
          </a:prstGeom>
          <a:noFill/>
        </p:spPr>
        <p:txBody>
          <a:bodyPr lIns="0" anchor="t" anchorCtr="0"/>
          <a:lstStyle>
            <a:lvl1pPr algn="l">
              <a:lnSpc>
                <a:spcPts val="5112"/>
              </a:lnSpc>
              <a:defRPr lang="fr-FR" sz="4689" b="1" i="0" cap="none" baseline="0" dirty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</a:lstStyle>
          <a:p>
            <a:pPr lvl="0">
              <a:lnSpc>
                <a:spcPts val="5210"/>
              </a:lnSpc>
            </a:pPr>
            <a:r>
              <a:rPr lang="en-US" err="1"/>
              <a:t>Titre</a:t>
            </a:r>
            <a:r>
              <a:rPr lang="en-US"/>
              <a:t> de la </a:t>
            </a:r>
            <a:r>
              <a:rPr lang="en-US" err="1"/>
              <a:t>présentation</a:t>
            </a:r>
            <a:endParaRPr lang="en-US"/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2F54454-93C4-B7AA-37C6-BB16F66D06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1057" y="4041958"/>
            <a:ext cx="5243916" cy="364892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2345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006FB81F-D17E-710E-BB0D-0729C44EE1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7721" y="5974097"/>
            <a:ext cx="1433576" cy="364892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9B9C63CF-4ACE-91D3-4A5F-7B8A7F9B4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369" y="335636"/>
            <a:ext cx="1517985" cy="10920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2FE3A97-2DFE-D3F3-7258-A4E842C6D131}"/>
              </a:ext>
            </a:extLst>
          </p:cNvPr>
          <p:cNvSpPr txBox="1"/>
          <p:nvPr/>
        </p:nvSpPr>
        <p:spPr>
          <a:xfrm>
            <a:off x="10157791" y="306831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563" b="0" i="0" u="none" strike="noStrike" kern="1200" cap="none" spc="0" normalizeH="0" baseline="0" noProof="0" err="1">
              <a:ln>
                <a:noFill/>
              </a:ln>
              <a:solidFill>
                <a:srgbClr val="004489"/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138AFE7E-88B9-48E1-E2B4-AFFFA3423D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10435" y="4505225"/>
            <a:ext cx="5243916" cy="364892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2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4139381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19B5025-E9E9-86DD-69C2-079A05DA7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38" b="13470"/>
          <a:stretch/>
        </p:blipFill>
        <p:spPr>
          <a:xfrm>
            <a:off x="2062164" y="-15509"/>
            <a:ext cx="10129837" cy="6873509"/>
          </a:xfrm>
          <a:prstGeom prst="rect">
            <a:avLst/>
          </a:prstGeom>
        </p:spPr>
      </p:pic>
      <p:sp>
        <p:nvSpPr>
          <p:cNvPr id="15" name="Graphique 10">
            <a:extLst>
              <a:ext uri="{FF2B5EF4-FFF2-40B4-BE49-F238E27FC236}">
                <a16:creationId xmlns:a16="http://schemas.microsoft.com/office/drawing/2014/main" id="{AEF29BB9-434D-4E03-1C3B-F62BC65629CD}"/>
              </a:ext>
            </a:extLst>
          </p:cNvPr>
          <p:cNvSpPr/>
          <p:nvPr/>
        </p:nvSpPr>
        <p:spPr>
          <a:xfrm>
            <a:off x="0" y="-15509"/>
            <a:ext cx="4738776" cy="6865332"/>
          </a:xfrm>
          <a:custGeom>
            <a:avLst/>
            <a:gdLst>
              <a:gd name="connsiteX0" fmla="*/ 4738777 w 4738776"/>
              <a:gd name="connsiteY0" fmla="*/ 226 h 7026908"/>
              <a:gd name="connsiteX1" fmla="*/ 0 w 4738776"/>
              <a:gd name="connsiteY1" fmla="*/ 226 h 7026908"/>
              <a:gd name="connsiteX2" fmla="*/ 0 w 4738776"/>
              <a:gd name="connsiteY2" fmla="*/ 7026909 h 7026908"/>
              <a:gd name="connsiteX3" fmla="*/ 2444444 w 4738776"/>
              <a:gd name="connsiteY3" fmla="*/ 7026909 h 7026908"/>
              <a:gd name="connsiteX4" fmla="*/ 2187788 w 4738776"/>
              <a:gd name="connsiteY4" fmla="*/ 5200962 h 7026908"/>
              <a:gd name="connsiteX5" fmla="*/ 4738777 w 4738776"/>
              <a:gd name="connsiteY5" fmla="*/ 0 h 702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38776" h="7026908">
                <a:moveTo>
                  <a:pt x="4738777" y="226"/>
                </a:moveTo>
                <a:lnTo>
                  <a:pt x="0" y="226"/>
                </a:lnTo>
                <a:lnTo>
                  <a:pt x="0" y="7026909"/>
                </a:lnTo>
                <a:lnTo>
                  <a:pt x="2444444" y="7026909"/>
                </a:lnTo>
                <a:cubicBezTo>
                  <a:pt x="2277403" y="6447365"/>
                  <a:pt x="2187788" y="5834570"/>
                  <a:pt x="2187788" y="5200962"/>
                </a:cubicBezTo>
                <a:cubicBezTo>
                  <a:pt x="2187788" y="3084113"/>
                  <a:pt x="3187326" y="1201388"/>
                  <a:pt x="4738777" y="0"/>
                </a:cubicBezTo>
                <a:close/>
              </a:path>
            </a:pathLst>
          </a:custGeom>
          <a:solidFill>
            <a:srgbClr val="0F4586"/>
          </a:solidFill>
          <a:ln w="2254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5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1FC41FE4-28B2-18D9-AB3E-4AF50C77D9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9014" y="5961493"/>
            <a:ext cx="1403610" cy="357264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2353EFA0-5EB3-524F-A553-B18CAD5BFF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259" y="327459"/>
            <a:ext cx="1521346" cy="1094528"/>
          </a:xfrm>
          <a:prstGeom prst="rect">
            <a:avLst/>
          </a:prstGeom>
        </p:spPr>
      </p:pic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EA814CB0-A66E-6A26-26ED-23DC3A44FE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74042" y="5111925"/>
            <a:ext cx="5243916" cy="364892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2345" b="0" i="0">
                <a:solidFill>
                  <a:schemeClr val="bg1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13" name="Title 14">
            <a:extLst>
              <a:ext uri="{FF2B5EF4-FFF2-40B4-BE49-F238E27FC236}">
                <a16:creationId xmlns:a16="http://schemas.microsoft.com/office/drawing/2014/main" id="{106FE6BE-148A-7646-D908-0D4A7910E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4042" y="3535792"/>
            <a:ext cx="5271440" cy="1364949"/>
          </a:xfrm>
          <a:prstGeom prst="rect">
            <a:avLst/>
          </a:prstGeom>
          <a:noFill/>
        </p:spPr>
        <p:txBody>
          <a:bodyPr lIns="0" anchor="t" anchorCtr="0"/>
          <a:lstStyle>
            <a:lvl1pPr algn="l">
              <a:lnSpc>
                <a:spcPts val="5112"/>
              </a:lnSpc>
              <a:defRPr lang="fr-FR" sz="5275" b="1" i="0" cap="none" baseline="0" dirty="0">
                <a:solidFill>
                  <a:schemeClr val="bg1"/>
                </a:solidFill>
                <a:latin typeface="Vinci Sans" panose="02000000000000000000" pitchFamily="2" charset="77"/>
              </a:defRPr>
            </a:lvl1pPr>
          </a:lstStyle>
          <a:p>
            <a:pPr lvl="0">
              <a:lnSpc>
                <a:spcPts val="5210"/>
              </a:lnSpc>
            </a:pPr>
            <a:r>
              <a:rPr lang="en-US" err="1"/>
              <a:t>Titre</a:t>
            </a:r>
            <a:r>
              <a:rPr lang="en-US"/>
              <a:t> de la </a:t>
            </a:r>
            <a:r>
              <a:rPr lang="en-US" err="1"/>
              <a:t>présentation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477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pag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2A6B7088-495A-53C9-09B1-607EA376BA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55623" y="-377"/>
            <a:ext cx="5287527" cy="6858376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849C4E36-5487-565B-B32E-78E5E1FA92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7483" y="2871850"/>
            <a:ext cx="5777021" cy="582177"/>
          </a:xfrm>
          <a:prstGeom prst="rect">
            <a:avLst/>
          </a:prstGeom>
        </p:spPr>
        <p:txBody>
          <a:bodyPr lIns="0" tIns="0" rIns="0" bIns="72000" anchor="ctr" anchorCtr="0"/>
          <a:lstStyle>
            <a:lvl1pPr algn="l">
              <a:lnSpc>
                <a:spcPts val="3927"/>
              </a:lnSpc>
              <a:defRPr sz="3517" b="1" i="0" cap="none" baseline="0">
                <a:solidFill>
                  <a:schemeClr val="accent1"/>
                </a:solidFill>
                <a:latin typeface="Vinci Sans" panose="02000000000000000000" pitchFamily="2" charset="77"/>
              </a:defRPr>
            </a:lvl1pPr>
          </a:lstStyle>
          <a:p>
            <a:r>
              <a:rPr lang="en-US"/>
              <a:t>Introduction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236FF47B-6E0C-FAE4-E4E3-E1C7363877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17482" y="3517900"/>
            <a:ext cx="5777021" cy="300678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954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8" indent="0">
              <a:buNone/>
              <a:defRPr>
                <a:solidFill>
                  <a:schemeClr val="bg1"/>
                </a:solidFill>
              </a:defRPr>
            </a:lvl2pPr>
            <a:lvl3pPr marL="698889" indent="0">
              <a:buNone/>
              <a:defRPr>
                <a:solidFill>
                  <a:schemeClr val="bg1"/>
                </a:solidFill>
              </a:defRPr>
            </a:lvl3pPr>
            <a:lvl4pPr marL="1217888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Nom </a:t>
            </a:r>
            <a:r>
              <a:rPr lang="en-US" err="1"/>
              <a:t>Prénom</a:t>
            </a:r>
            <a:endParaRPr lang="en-US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F19C9C4-F8D6-EA07-EEE0-5A5B52F4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0248" y="-377"/>
            <a:ext cx="5287527" cy="685837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F40C3CA-4CCB-B101-22DB-03C8B51EFF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44143" y="-377"/>
            <a:ext cx="5287527" cy="6858376"/>
          </a:xfrm>
          <a:prstGeom prst="rect">
            <a:avLst/>
          </a:prstGeom>
        </p:spPr>
      </p:pic>
      <p:pic>
        <p:nvPicPr>
          <p:cNvPr id="13" name="Image 12" descr="Une image contenant Carmin, Graphique, Caractère coloré, rouge&#10;&#10;Description générée automatiquement">
            <a:extLst>
              <a:ext uri="{FF2B5EF4-FFF2-40B4-BE49-F238E27FC236}">
                <a16:creationId xmlns:a16="http://schemas.microsoft.com/office/drawing/2014/main" id="{1BD95141-522B-6E9E-05E3-7F7EA68679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0227" y="2866224"/>
            <a:ext cx="388665" cy="371951"/>
          </a:xfrm>
          <a:prstGeom prst="rect">
            <a:avLst/>
          </a:prstGeom>
        </p:spPr>
      </p:pic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D4A8345E-515C-0637-CBD2-E91EBBEE6F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76155" y="1613924"/>
            <a:ext cx="3355600" cy="3278198"/>
          </a:xfrm>
          <a:custGeom>
            <a:avLst/>
            <a:gdLst>
              <a:gd name="connsiteX0" fmla="*/ 1677800 w 3355600"/>
              <a:gd name="connsiteY0" fmla="*/ 0 h 3355600"/>
              <a:gd name="connsiteX1" fmla="*/ 3355600 w 3355600"/>
              <a:gd name="connsiteY1" fmla="*/ 1677800 h 3355600"/>
              <a:gd name="connsiteX2" fmla="*/ 1677800 w 3355600"/>
              <a:gd name="connsiteY2" fmla="*/ 3355600 h 3355600"/>
              <a:gd name="connsiteX3" fmla="*/ 0 w 3355600"/>
              <a:gd name="connsiteY3" fmla="*/ 1677800 h 3355600"/>
              <a:gd name="connsiteX4" fmla="*/ 1677800 w 3355600"/>
              <a:gd name="connsiteY4" fmla="*/ 0 h 3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5600" h="3355600">
                <a:moveTo>
                  <a:pt x="1677800" y="0"/>
                </a:moveTo>
                <a:cubicBezTo>
                  <a:pt x="2604423" y="0"/>
                  <a:pt x="3355600" y="751177"/>
                  <a:pt x="3355600" y="1677800"/>
                </a:cubicBezTo>
                <a:cubicBezTo>
                  <a:pt x="3355600" y="2604423"/>
                  <a:pt x="2604423" y="3355600"/>
                  <a:pt x="1677800" y="3355600"/>
                </a:cubicBezTo>
                <a:cubicBezTo>
                  <a:pt x="751177" y="3355600"/>
                  <a:pt x="0" y="2604423"/>
                  <a:pt x="0" y="1677800"/>
                </a:cubicBezTo>
                <a:cubicBezTo>
                  <a:pt x="0" y="751177"/>
                  <a:pt x="751177" y="0"/>
                  <a:pt x="1677800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  <a:ln w="82550">
            <a:solidFill>
              <a:schemeClr val="accent1"/>
            </a:solidFill>
          </a:ln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14914652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asque for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ercle, capture d’écran, Graphique&#10;&#10;Description générée automatiquement">
            <a:extLst>
              <a:ext uri="{FF2B5EF4-FFF2-40B4-BE49-F238E27FC236}">
                <a16:creationId xmlns:a16="http://schemas.microsoft.com/office/drawing/2014/main" id="{79D0B1FC-CC25-7822-4C7D-B1774A8CF2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11554597" cy="644365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F529AF6-3C98-AD87-9617-20501C3C541E}"/>
              </a:ext>
            </a:extLst>
          </p:cNvPr>
          <p:cNvSpPr/>
          <p:nvPr/>
        </p:nvSpPr>
        <p:spPr>
          <a:xfrm>
            <a:off x="0" y="1"/>
            <a:ext cx="12192000" cy="6443657"/>
          </a:xfrm>
          <a:prstGeom prst="rect">
            <a:avLst/>
          </a:prstGeom>
          <a:solidFill>
            <a:schemeClr val="accent1">
              <a:alpha val="911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75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</p:txBody>
      </p:sp>
      <p:pic>
        <p:nvPicPr>
          <p:cNvPr id="10" name="Image 9" descr="Une image contenant cercle, lune&#10;&#10;Description générée automatiquement">
            <a:extLst>
              <a:ext uri="{FF2B5EF4-FFF2-40B4-BE49-F238E27FC236}">
                <a16:creationId xmlns:a16="http://schemas.microsoft.com/office/drawing/2014/main" id="{0D3EF8FC-48DB-B0E4-E604-02485A68B3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446059" cy="404077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5A0A2B6-6EFF-4231-77B4-B255608070DC}"/>
              </a:ext>
            </a:extLst>
          </p:cNvPr>
          <p:cNvCxnSpPr/>
          <p:nvPr/>
        </p:nvCxnSpPr>
        <p:spPr>
          <a:xfrm>
            <a:off x="0" y="6414857"/>
            <a:ext cx="12192000" cy="0"/>
          </a:xfrm>
          <a:prstGeom prst="line">
            <a:avLst/>
          </a:prstGeom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7418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ag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66CDB03F-AC0E-DC59-E585-B00A88B0D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4152" y="0"/>
            <a:ext cx="4727848" cy="6858000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A2EA5BE9-8DB4-AE5E-2EEE-8861E9B03970}"/>
              </a:ext>
            </a:extLst>
          </p:cNvPr>
          <p:cNvSpPr txBox="1">
            <a:spLocks/>
          </p:cNvSpPr>
          <p:nvPr/>
        </p:nvSpPr>
        <p:spPr>
          <a:xfrm>
            <a:off x="3935760" y="3147612"/>
            <a:ext cx="2952328" cy="821967"/>
          </a:xfrm>
          <a:prstGeom prst="rect">
            <a:avLst/>
          </a:prstGeom>
        </p:spPr>
        <p:txBody>
          <a:bodyPr/>
          <a:lstStyle>
            <a:lvl1pPr marL="0" algn="l" defTabSz="935980" rtl="0" eaLnBrk="1" latinLnBrk="0" hangingPunct="1">
              <a:lnSpc>
                <a:spcPct val="90000"/>
              </a:lnSpc>
              <a:spcBef>
                <a:spcPts val="0"/>
              </a:spcBef>
              <a:buFontTx/>
              <a:buNone/>
              <a:defRPr sz="389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359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34" b="1" i="0" u="none" strike="noStrike" kern="1200" cap="none" spc="0" normalizeH="0" baseline="0" noProof="0">
                <a:ln>
                  <a:noFill/>
                </a:ln>
                <a:solidFill>
                  <a:srgbClr val="004489"/>
                </a:solidFill>
                <a:effectLst/>
                <a:uLnTx/>
                <a:uFillTx/>
                <a:latin typeface="Vinci Sans" panose="02000000000000000000" pitchFamily="2" charset="77"/>
                <a:ea typeface="+mj-ea"/>
                <a:cs typeface="+mj-cs"/>
              </a:rPr>
              <a:t>Merci</a:t>
            </a:r>
          </a:p>
        </p:txBody>
      </p:sp>
      <p:pic>
        <p:nvPicPr>
          <p:cNvPr id="2" name="Image 1" descr="Une image contenant Police, Graphique, texte, logo&#10;&#10;Description générée automatiquement">
            <a:extLst>
              <a:ext uri="{FF2B5EF4-FFF2-40B4-BE49-F238E27FC236}">
                <a16:creationId xmlns:a16="http://schemas.microsoft.com/office/drawing/2014/main" id="{22A189BB-14C6-5AB7-7C19-4FB65BED6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8898" y="5852457"/>
            <a:ext cx="1617742" cy="620014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9E025E3C-3509-E45C-FA2E-CDA5CB6FD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369" y="335636"/>
            <a:ext cx="1517985" cy="109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4922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ag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883410DC-6F55-8D85-C006-44B76A650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26788"/>
            <a:ext cx="12192000" cy="656307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6772B14-6055-C79F-E4C1-6F100425C096}"/>
              </a:ext>
            </a:extLst>
          </p:cNvPr>
          <p:cNvSpPr txBox="1">
            <a:spLocks/>
          </p:cNvSpPr>
          <p:nvPr/>
        </p:nvSpPr>
        <p:spPr>
          <a:xfrm>
            <a:off x="4007768" y="2444142"/>
            <a:ext cx="2952328" cy="821967"/>
          </a:xfrm>
          <a:prstGeom prst="rect">
            <a:avLst/>
          </a:prstGeom>
        </p:spPr>
        <p:txBody>
          <a:bodyPr/>
          <a:lstStyle>
            <a:lvl1pPr marL="0" algn="l" defTabSz="935980" rtl="0" eaLnBrk="1" latinLnBrk="0" hangingPunct="1">
              <a:lnSpc>
                <a:spcPct val="90000"/>
              </a:lnSpc>
              <a:spcBef>
                <a:spcPts val="0"/>
              </a:spcBef>
              <a:buFontTx/>
              <a:buNone/>
              <a:defRPr sz="389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359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34" b="1" i="0" u="none" strike="noStrike" kern="1200" cap="none" spc="0" normalizeH="0" baseline="0" noProof="0">
                <a:ln>
                  <a:noFill/>
                </a:ln>
                <a:solidFill>
                  <a:srgbClr val="004489"/>
                </a:solidFill>
                <a:effectLst/>
                <a:uLnTx/>
                <a:uFillTx/>
                <a:latin typeface="Vinci Sans" panose="02000000000000000000" pitchFamily="2" charset="77"/>
                <a:ea typeface="+mj-ea"/>
                <a:cs typeface="+mj-cs"/>
              </a:rPr>
              <a:t>Merci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A11F2F1D-728C-4FDD-01D2-5337B99AA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369" y="335636"/>
            <a:ext cx="1517985" cy="1092006"/>
          </a:xfrm>
          <a:prstGeom prst="rect">
            <a:avLst/>
          </a:prstGeom>
        </p:spPr>
      </p:pic>
      <p:pic>
        <p:nvPicPr>
          <p:cNvPr id="7" name="Image 6" descr="Une image contenant Police, Graphique, texte, logo&#10;&#10;Description générée automatiquement">
            <a:extLst>
              <a:ext uri="{FF2B5EF4-FFF2-40B4-BE49-F238E27FC236}">
                <a16:creationId xmlns:a16="http://schemas.microsoft.com/office/drawing/2014/main" id="{6A83E4FB-2959-7C75-9706-E31B0FB14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8898" y="5852457"/>
            <a:ext cx="1617742" cy="62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63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0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5E0F56B7-ACBD-47BC-8F76-CA9D719503DB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575734" y="1816100"/>
            <a:ext cx="11040533" cy="41317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/>
            </a:lvl1pPr>
          </a:lstStyle>
          <a:p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383372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F472CE-00F3-0BA9-7DE8-AEC00F3491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2162" y="6528661"/>
            <a:ext cx="11015951" cy="23319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Titre 7">
            <a:extLst>
              <a:ext uri="{FF2B5EF4-FFF2-40B4-BE49-F238E27FC236}">
                <a16:creationId xmlns:a16="http://schemas.microsoft.com/office/drawing/2014/main" id="{5BB249B1-BB61-5DA7-C329-E9FE44E9D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29714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15BB58A-1270-03F3-9671-9F8D1129EC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297144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2703974-0D10-1AEF-4278-56518C8BA9D5}"/>
              </a:ext>
            </a:extLst>
          </p:cNvPr>
          <p:cNvCxnSpPr/>
          <p:nvPr/>
        </p:nvCxnSpPr>
        <p:spPr>
          <a:xfrm>
            <a:off x="0" y="6414857"/>
            <a:ext cx="12192000" cy="0"/>
          </a:xfrm>
          <a:prstGeom prst="line">
            <a:avLst/>
          </a:prstGeom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que 8">
            <a:extLst>
              <a:ext uri="{FF2B5EF4-FFF2-40B4-BE49-F238E27FC236}">
                <a16:creationId xmlns:a16="http://schemas.microsoft.com/office/drawing/2014/main" id="{DA9CE642-3E22-2E24-2174-96479871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8215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Ho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8ECEC9E-9C39-4E5C-B866-940C3D6D2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8160" y="1459411"/>
            <a:ext cx="9148864" cy="1732751"/>
          </a:xfrm>
          <a:prstGeom prst="rect">
            <a:avLst/>
          </a:prstGeom>
          <a:noFill/>
        </p:spPr>
        <p:txBody>
          <a:bodyPr lIns="0" anchor="b"/>
          <a:lstStyle>
            <a:lvl1pPr algn="l">
              <a:defRPr lang="fr-FR" sz="5333" cap="none" baseline="0" dirty="0">
                <a:solidFill>
                  <a:schemeClr val="accent1"/>
                </a:solidFill>
                <a:latin typeface="Vinci Sans Medium" panose="02000000000000000000" pitchFamily="2" charset="0"/>
              </a:defRPr>
            </a:lvl1pPr>
          </a:lstStyle>
          <a:p>
            <a:pPr lvl="0">
              <a:lnSpc>
                <a:spcPts val="5333"/>
              </a:lnSpc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9898E6-C4BF-425A-B1B0-587A4AF4C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58160" y="3389444"/>
            <a:ext cx="9148864" cy="554013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2133">
                <a:solidFill>
                  <a:schemeClr val="accent3"/>
                </a:solidFill>
              </a:defRPr>
            </a:lvl1pPr>
            <a:lvl2pPr marL="364058" indent="0">
              <a:buNone/>
              <a:defRPr>
                <a:solidFill>
                  <a:schemeClr val="bg1"/>
                </a:solidFill>
              </a:defRPr>
            </a:lvl2pPr>
            <a:lvl3pPr marL="715415" indent="0">
              <a:buNone/>
              <a:defRPr>
                <a:solidFill>
                  <a:schemeClr val="bg1"/>
                </a:solidFill>
              </a:defRPr>
            </a:lvl3pPr>
            <a:lvl4pPr marL="1246686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6022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Date Placeholder 1">
            <a:extLst>
              <a:ext uri="{FF2B5EF4-FFF2-40B4-BE49-F238E27FC236}">
                <a16:creationId xmlns:a16="http://schemas.microsoft.com/office/drawing/2014/main" id="{3F42FA4B-CB98-4032-8711-1FE5376AB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6563" y="6341825"/>
            <a:ext cx="1115556" cy="366183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>
              <a:defRPr kumimoji="0" lang="en-US" sz="14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fld id="{882E27D3-423E-436B-940F-F1125AC54C5A}" type="datetimeFigureOut">
              <a:rPr lang="fr-FR" smtClean="0"/>
              <a:t>31/01/2025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28246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0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497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0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76000" y="1776000"/>
            <a:ext cx="10944000" cy="4320000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133" cap="all" baseline="0">
                <a:solidFill>
                  <a:srgbClr val="004489"/>
                </a:solidFill>
              </a:defRPr>
            </a:lvl1pPr>
            <a:lvl2pPr marL="596885" indent="-355591">
              <a:buClr>
                <a:schemeClr val="tx2"/>
              </a:buClr>
              <a:buSzPct val="90000"/>
              <a:buFont typeface="Wingdings" panose="05000000000000000000" pitchFamily="2" charset="2"/>
              <a:buChar char="à"/>
              <a:defRPr sz="2133"/>
            </a:lvl2pPr>
            <a:lvl3pPr marL="838179" indent="-2412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2133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31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+ sous-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0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00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 blan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49424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4B63481-DC5E-321B-D607-E0AA70E8D3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Titre 7">
            <a:extLst>
              <a:ext uri="{FF2B5EF4-FFF2-40B4-BE49-F238E27FC236}">
                <a16:creationId xmlns:a16="http://schemas.microsoft.com/office/drawing/2014/main" id="{79D919D7-9CCF-14C3-B17A-C1E8CD548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65718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4C1582-C11B-BC93-CE37-11D544DF643D}"/>
              </a:ext>
            </a:extLst>
          </p:cNvPr>
          <p:cNvSpPr txBox="1"/>
          <p:nvPr/>
        </p:nvSpPr>
        <p:spPr>
          <a:xfrm>
            <a:off x="1219200" y="367248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tx2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C4B6A096-B8FC-03F5-7C53-9B2F68E75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657185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8" name="Espace réservé pour une image  5">
            <a:extLst>
              <a:ext uri="{FF2B5EF4-FFF2-40B4-BE49-F238E27FC236}">
                <a16:creationId xmlns:a16="http://schemas.microsoft.com/office/drawing/2014/main" id="{3056574A-3F9C-96F7-7D6A-4FA4CA4F2C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91945" y="1248241"/>
            <a:ext cx="5832648" cy="4796033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14A0C3C9-5EE2-169D-AAAE-E28CBCAFEC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8" y="1248242"/>
            <a:ext cx="4618856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solidFill>
                  <a:schemeClr val="accent1"/>
                </a:solidFill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04F1E588-1012-7D01-1919-D8D73FC0E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1834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0613444-E159-9E74-1FA8-0C695EF079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Titre 7">
            <a:extLst>
              <a:ext uri="{FF2B5EF4-FFF2-40B4-BE49-F238E27FC236}">
                <a16:creationId xmlns:a16="http://schemas.microsoft.com/office/drawing/2014/main" id="{4ED178EC-DC62-B709-403A-F5432C350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513168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4ACA922-D59A-A8A2-F91D-DD5EE5439C6B}"/>
              </a:ext>
            </a:extLst>
          </p:cNvPr>
          <p:cNvSpPr txBox="1"/>
          <p:nvPr/>
        </p:nvSpPr>
        <p:spPr>
          <a:xfrm>
            <a:off x="1219200" y="367248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tx2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E123E46B-5094-F6B0-5F0C-503834CBA1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513168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B18E1E1C-8BC0-2A75-E34C-CEC64B1044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8" y="1248242"/>
            <a:ext cx="5040561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E06D5E74-3AE7-09E4-26BB-54581C6DC3B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23991" y="1248242"/>
            <a:ext cx="5040561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3DDFA431-46FA-72C2-B489-D9C3AC4C5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6941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8300633-5068-6DDD-F159-934F26DF0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Titre 7">
            <a:extLst>
              <a:ext uri="{FF2B5EF4-FFF2-40B4-BE49-F238E27FC236}">
                <a16:creationId xmlns:a16="http://schemas.microsoft.com/office/drawing/2014/main" id="{22D6B158-2C84-DC05-8B41-AF9262C8C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624310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81AB81-1C0F-B2C7-E9CD-2D905E5FA25F}"/>
              </a:ext>
            </a:extLst>
          </p:cNvPr>
          <p:cNvSpPr txBox="1"/>
          <p:nvPr/>
        </p:nvSpPr>
        <p:spPr>
          <a:xfrm>
            <a:off x="1219200" y="367248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tx2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CF45F5E-ABA3-B77C-5EC2-5D9CC8CF68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624310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8" name="Espace réservé pour une image  5">
            <a:extLst>
              <a:ext uri="{FF2B5EF4-FFF2-40B4-BE49-F238E27FC236}">
                <a16:creationId xmlns:a16="http://schemas.microsoft.com/office/drawing/2014/main" id="{0B2F7742-D9A2-C1A8-BF21-AC8ABAAB6B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1718" y="1248242"/>
            <a:ext cx="10620000" cy="1902980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8EC621BE-50B5-9F09-837C-DB86D4E18D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7" y="3350222"/>
            <a:ext cx="10620000" cy="269405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3F72DE7E-74D5-C34A-9542-AC8405349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0460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4FE0829-0270-72C3-1E52-90A940A95E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Titre 7">
            <a:extLst>
              <a:ext uri="{FF2B5EF4-FFF2-40B4-BE49-F238E27FC236}">
                <a16:creationId xmlns:a16="http://schemas.microsoft.com/office/drawing/2014/main" id="{48E970E6-69B6-0C2F-FC77-BDBEC2C12B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620000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EC189A2-F11A-432D-9A8A-D94CEE42C811}"/>
              </a:ext>
            </a:extLst>
          </p:cNvPr>
          <p:cNvSpPr txBox="1"/>
          <p:nvPr/>
        </p:nvSpPr>
        <p:spPr>
          <a:xfrm>
            <a:off x="1219200" y="367248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tx2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FEEBA0B4-833C-03F7-E051-68CF015560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620000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973FA2EE-6E57-5891-4209-DDA499F188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7" y="1248242"/>
            <a:ext cx="10620000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C89CD14-A2ED-B89A-B084-75DA7F308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08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6000" y="96000"/>
            <a:ext cx="11040000" cy="816000"/>
          </a:xfrm>
          <a:prstGeom prst="rect">
            <a:avLst/>
          </a:prstGeom>
        </p:spPr>
        <p:txBody>
          <a:bodyPr lIns="0" tIns="0" rIns="0" bIns="72000" anchor="b" anchorCtr="0"/>
          <a:lstStyle>
            <a:lvl1pPr algn="l">
              <a:defRPr sz="32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76000" y="910684"/>
            <a:ext cx="11040000" cy="6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667" b="0" cap="none" baseline="0">
                <a:solidFill>
                  <a:schemeClr val="tx2"/>
                </a:solidFill>
                <a:latin typeface="+mn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9D8-D22A-4E8C-B13C-6A76A01FB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1C163FE-B52C-4007-B8B5-B4751CEEF14D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575734" y="1727201"/>
            <a:ext cx="11040533" cy="42206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/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119277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7">
            <a:extLst>
              <a:ext uri="{FF2B5EF4-FFF2-40B4-BE49-F238E27FC236}">
                <a16:creationId xmlns:a16="http://schemas.microsoft.com/office/drawing/2014/main" id="{89A4F7FD-A8E0-80B6-E131-17255446FE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620000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57F1FCD-F23C-91E9-0C80-E36C293FA774}"/>
              </a:ext>
            </a:extLst>
          </p:cNvPr>
          <p:cNvSpPr txBox="1"/>
          <p:nvPr/>
        </p:nvSpPr>
        <p:spPr>
          <a:xfrm>
            <a:off x="1219200" y="3672489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tx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9B52A86-4D94-ED85-0B16-7AA44A9E54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08" y="538442"/>
            <a:ext cx="10620000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DAFBC884-9558-5CBE-2DD0-8439452AE52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7407" y="1248242"/>
            <a:ext cx="10620000" cy="4796032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1563" cap="none" baseline="0">
                <a:solidFill>
                  <a:schemeClr val="accent1"/>
                </a:solidFill>
              </a:defRPr>
            </a:lvl1pPr>
            <a:lvl2pPr marL="437334" indent="-260539">
              <a:buClr>
                <a:schemeClr val="tx2"/>
              </a:buClr>
              <a:buSzPct val="90000"/>
              <a:buFontTx/>
              <a:buBlip>
                <a:blip r:embed="rId2"/>
              </a:buBlip>
              <a:defRPr sz="1465" b="0" i="0">
                <a:latin typeface="Vinci Sans Light" panose="02000000000000000000" pitchFamily="2" charset="77"/>
              </a:defRPr>
            </a:lvl2pPr>
            <a:lvl3pPr marL="614128" indent="-176794"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1368">
                <a:solidFill>
                  <a:schemeClr val="accent1"/>
                </a:solidFill>
              </a:defRPr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21FF040-767B-BBD0-82AD-DD3CBB524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450D3E1-B1DA-3839-E0F5-B9467FFFA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162" y="6528661"/>
            <a:ext cx="11015951" cy="2331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72" b="0" i="0">
                <a:solidFill>
                  <a:schemeClr val="accent1">
                    <a:alpha val="90000"/>
                  </a:schemeClr>
                </a:solidFill>
                <a:latin typeface="Vinci Sans Extra Light" panose="02000000000000000000" pitchFamily="2" charset="77"/>
              </a:defRPr>
            </a:lvl1pPr>
          </a:lstStyle>
          <a:p>
            <a:r>
              <a:rPr lang="fr-FR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10173718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F472CE-00F3-0BA9-7DE8-AEC00F3491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56EE5-88DF-8A11-85B6-F8303B3D9BA2}"/>
              </a:ext>
            </a:extLst>
          </p:cNvPr>
          <p:cNvSpPr/>
          <p:nvPr/>
        </p:nvSpPr>
        <p:spPr>
          <a:xfrm>
            <a:off x="0" y="0"/>
            <a:ext cx="12192000" cy="2761062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58"/>
          </a:p>
        </p:txBody>
      </p:sp>
      <p:sp>
        <p:nvSpPr>
          <p:cNvPr id="6" name="Titre 7">
            <a:extLst>
              <a:ext uri="{FF2B5EF4-FFF2-40B4-BE49-F238E27FC236}">
                <a16:creationId xmlns:a16="http://schemas.microsoft.com/office/drawing/2014/main" id="{5BB249B1-BB61-5DA7-C329-E9FE44E9D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29714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15BB58A-1270-03F3-9671-9F8D1129EC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297144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3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2703974-0D10-1AEF-4278-56518C8BA9D5}"/>
              </a:ext>
            </a:extLst>
          </p:cNvPr>
          <p:cNvCxnSpPr/>
          <p:nvPr/>
        </p:nvCxnSpPr>
        <p:spPr>
          <a:xfrm>
            <a:off x="0" y="6414857"/>
            <a:ext cx="12192000" cy="0"/>
          </a:xfrm>
          <a:prstGeom prst="line">
            <a:avLst/>
          </a:prstGeom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que 8">
            <a:extLst>
              <a:ext uri="{FF2B5EF4-FFF2-40B4-BE49-F238E27FC236}">
                <a16:creationId xmlns:a16="http://schemas.microsoft.com/office/drawing/2014/main" id="{DA9CE642-3E22-2E24-2174-96479871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0086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F472CE-00F3-0BA9-7DE8-AEC00F3491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56EE5-88DF-8A11-85B6-F8303B3D9BA2}"/>
              </a:ext>
            </a:extLst>
          </p:cNvPr>
          <p:cNvSpPr/>
          <p:nvPr/>
        </p:nvSpPr>
        <p:spPr>
          <a:xfrm>
            <a:off x="0" y="0"/>
            <a:ext cx="12192000" cy="2761062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58"/>
          </a:p>
        </p:txBody>
      </p:sp>
      <p:sp>
        <p:nvSpPr>
          <p:cNvPr id="6" name="Titre 7">
            <a:extLst>
              <a:ext uri="{FF2B5EF4-FFF2-40B4-BE49-F238E27FC236}">
                <a16:creationId xmlns:a16="http://schemas.microsoft.com/office/drawing/2014/main" id="{5BB249B1-BB61-5DA7-C329-E9FE44E9D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29714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accent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15BB58A-1270-03F3-9671-9F8D1129EC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297144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accent4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2703974-0D10-1AEF-4278-56518C8BA9D5}"/>
              </a:ext>
            </a:extLst>
          </p:cNvPr>
          <p:cNvCxnSpPr/>
          <p:nvPr/>
        </p:nvCxnSpPr>
        <p:spPr>
          <a:xfrm>
            <a:off x="0" y="6414857"/>
            <a:ext cx="12192000" cy="0"/>
          </a:xfrm>
          <a:prstGeom prst="line">
            <a:avLst/>
          </a:prstGeom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que 8">
            <a:extLst>
              <a:ext uri="{FF2B5EF4-FFF2-40B4-BE49-F238E27FC236}">
                <a16:creationId xmlns:a16="http://schemas.microsoft.com/office/drawing/2014/main" id="{DA9CE642-3E22-2E24-2174-96479871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5238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BFD3262-644F-AA49-E390-262A14D771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3F4666-A4BB-8F28-FEDC-FBD2CC4C5A88}"/>
              </a:ext>
            </a:extLst>
          </p:cNvPr>
          <p:cNvSpPr/>
          <p:nvPr/>
        </p:nvSpPr>
        <p:spPr>
          <a:xfrm>
            <a:off x="0" y="0"/>
            <a:ext cx="12192000" cy="27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58"/>
          </a:p>
        </p:txBody>
      </p:sp>
      <p:sp>
        <p:nvSpPr>
          <p:cNvPr id="6" name="Titre 7">
            <a:extLst>
              <a:ext uri="{FF2B5EF4-FFF2-40B4-BE49-F238E27FC236}">
                <a16:creationId xmlns:a16="http://schemas.microsoft.com/office/drawing/2014/main" id="{C9BD3822-5C7A-54A2-F857-0CBADC1730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29714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bg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A2656087-8940-37EA-959A-07A5331E3C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297144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bg1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pic>
        <p:nvPicPr>
          <p:cNvPr id="8" name="Image 7" descr="Une image contenant cercle, lune&#10;&#10;Description générée automatiquement">
            <a:extLst>
              <a:ext uri="{FF2B5EF4-FFF2-40B4-BE49-F238E27FC236}">
                <a16:creationId xmlns:a16="http://schemas.microsoft.com/office/drawing/2014/main" id="{3A2DB011-0230-8071-C5B3-5FD2E21F0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767408" cy="695182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9BD12706-650C-244E-3954-7DAAB09A4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2690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FD015C9-4D66-EA1E-DD16-188FCDCB92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F111B3-851F-60BA-1FCD-12A4787344E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0056441" y="6528653"/>
            <a:ext cx="836667" cy="191878"/>
          </a:xfrm>
          <a:prstGeom prst="rect">
            <a:avLst/>
          </a:prstGeom>
        </p:spPr>
        <p:txBody>
          <a:bodyPr/>
          <a:lstStyle/>
          <a:p>
            <a:fld id="{EB6F44F5-CF60-4B5F-9088-DB9D5BD65A1E}" type="datetimeFigureOut">
              <a:rPr lang="fr-FR" smtClean="0"/>
              <a:pPr/>
              <a:t>31/01/2025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44530D-54B0-9B09-8DC7-9A4F1609B2C9}"/>
              </a:ext>
            </a:extLst>
          </p:cNvPr>
          <p:cNvSpPr/>
          <p:nvPr/>
        </p:nvSpPr>
        <p:spPr>
          <a:xfrm>
            <a:off x="0" y="0"/>
            <a:ext cx="12192000" cy="27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58"/>
          </a:p>
        </p:txBody>
      </p:sp>
      <p:sp>
        <p:nvSpPr>
          <p:cNvPr id="6" name="Titre 7">
            <a:extLst>
              <a:ext uri="{FF2B5EF4-FFF2-40B4-BE49-F238E27FC236}">
                <a16:creationId xmlns:a16="http://schemas.microsoft.com/office/drawing/2014/main" id="{65BF445F-6728-78AE-0CB9-A0BD78B510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08" y="202039"/>
            <a:ext cx="10297144" cy="333752"/>
          </a:xfrm>
          <a:prstGeom prst="rect">
            <a:avLst/>
          </a:prstGeom>
        </p:spPr>
        <p:txBody>
          <a:bodyPr lIns="0"/>
          <a:lstStyle>
            <a:lvl1pPr>
              <a:defRPr sz="2345" b="0" i="0">
                <a:solidFill>
                  <a:schemeClr val="bg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BA080787-A1E6-0DC7-F733-F94F92D747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8" y="538442"/>
            <a:ext cx="10297144" cy="270610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758" b="0" i="0">
                <a:solidFill>
                  <a:schemeClr val="bg1"/>
                </a:solidFill>
                <a:latin typeface="Vinci Sans Light" panose="02000000000000000000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sous </a:t>
            </a:r>
            <a:r>
              <a:rPr lang="en-US" err="1"/>
              <a:t>titre</a:t>
            </a:r>
            <a:endParaRPr lang="en-US"/>
          </a:p>
        </p:txBody>
      </p:sp>
      <p:pic>
        <p:nvPicPr>
          <p:cNvPr id="8" name="Image 7" descr="Une image contenant cercle, lune&#10;&#10;Description générée automatiquement">
            <a:extLst>
              <a:ext uri="{FF2B5EF4-FFF2-40B4-BE49-F238E27FC236}">
                <a16:creationId xmlns:a16="http://schemas.microsoft.com/office/drawing/2014/main" id="{43570BD3-A00C-E541-3743-BC1D29611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767408" cy="695182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8CF7271A-39C6-6FA3-E126-C4BFE847E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29642" cy="6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9951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E2CB4C45-A802-0F6E-F60A-EABD9BB136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9" t="59962" r="-139" b="1806"/>
          <a:stretch/>
        </p:blipFill>
        <p:spPr>
          <a:xfrm>
            <a:off x="0" y="-27538"/>
            <a:ext cx="12208996" cy="176821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57F1FCD-F23C-91E9-0C80-E36C293FA774}"/>
              </a:ext>
            </a:extLst>
          </p:cNvPr>
          <p:cNvSpPr txBox="1"/>
          <p:nvPr/>
        </p:nvSpPr>
        <p:spPr>
          <a:xfrm>
            <a:off x="1219200" y="5844244"/>
            <a:ext cx="72768" cy="240542"/>
          </a:xfrm>
          <a:prstGeom prst="rect">
            <a:avLst/>
          </a:prstGeom>
          <a:noFill/>
        </p:spPr>
        <p:txBody>
          <a:bodyPr wrap="none" lIns="35170" tIns="0" rIns="35170" bIns="0" rtlCol="0">
            <a:spAutoFit/>
          </a:bodyPr>
          <a:lstStyle/>
          <a:p>
            <a:pPr algn="l"/>
            <a:endParaRPr lang="fr-FR" sz="1563" err="1">
              <a:solidFill>
                <a:schemeClr val="tx2"/>
              </a:solidFill>
            </a:endParaRPr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89A4F7FD-A8E0-80B6-E131-17255446FE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1400" y="703596"/>
            <a:ext cx="4449200" cy="305939"/>
          </a:xfrm>
          <a:prstGeom prst="rect">
            <a:avLst/>
          </a:prstGeom>
          <a:noFill/>
        </p:spPr>
        <p:txBody>
          <a:bodyPr lIns="0" rIns="90000" anchor="ctr"/>
          <a:lstStyle>
            <a:lvl1pPr marL="0" algn="l">
              <a:defRPr sz="2149" b="0" i="0">
                <a:solidFill>
                  <a:schemeClr val="bg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F8E73578-B4F2-9DC2-C325-BFCFC64A2F2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486" y="382086"/>
            <a:ext cx="1025893" cy="907680"/>
          </a:xfrm>
          <a:prstGeom prst="rect">
            <a:avLst/>
          </a:prstGeom>
        </p:spPr>
      </p:pic>
      <p:sp>
        <p:nvSpPr>
          <p:cNvPr id="2" name="Espace réservé du pied de page 2">
            <a:extLst>
              <a:ext uri="{FF2B5EF4-FFF2-40B4-BE49-F238E27FC236}">
                <a16:creationId xmlns:a16="http://schemas.microsoft.com/office/drawing/2014/main" id="{762E7CBB-4B28-0B43-1547-525DEF0418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40002" y="6528661"/>
            <a:ext cx="6276079" cy="191871"/>
          </a:xfr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429337003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7F5B719-9692-9546-968B-4CC6C8B54F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A2920FFF-4BFD-1266-FAA7-7F6DC248A6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9" t="59962" r="-139" b="1806"/>
          <a:stretch/>
        </p:blipFill>
        <p:spPr>
          <a:xfrm>
            <a:off x="0" y="-27538"/>
            <a:ext cx="12208996" cy="1768210"/>
          </a:xfrm>
          <a:prstGeom prst="rect">
            <a:avLst/>
          </a:prstGeom>
        </p:spPr>
      </p:pic>
      <p:sp>
        <p:nvSpPr>
          <p:cNvPr id="6" name="Titre 7">
            <a:extLst>
              <a:ext uri="{FF2B5EF4-FFF2-40B4-BE49-F238E27FC236}">
                <a16:creationId xmlns:a16="http://schemas.microsoft.com/office/drawing/2014/main" id="{8FE6B00C-C9F1-7DF6-7290-D1FCF6677A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1400" y="703596"/>
            <a:ext cx="4449200" cy="305939"/>
          </a:xfrm>
          <a:prstGeom prst="rect">
            <a:avLst/>
          </a:prstGeom>
          <a:noFill/>
        </p:spPr>
        <p:txBody>
          <a:bodyPr lIns="0" rIns="90000" anchor="ctr"/>
          <a:lstStyle>
            <a:lvl1pPr marL="0" algn="l">
              <a:defRPr sz="2149" b="0" i="0">
                <a:solidFill>
                  <a:schemeClr val="bg1"/>
                </a:solidFill>
                <a:latin typeface="Vinci Sans Medium" panose="02000000000000000000" pitchFamily="2" charset="77"/>
              </a:defRPr>
            </a:lvl1pPr>
          </a:lstStyle>
          <a:p>
            <a:r>
              <a:rPr lang="fr-FR"/>
              <a:t>Modifiez le titre de la slide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B929705-1306-A04D-9EC4-B826B24517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486" y="382086"/>
            <a:ext cx="1025893" cy="90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0617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ate Placeholder 1">
            <a:extLst>
              <a:ext uri="{FF2B5EF4-FFF2-40B4-BE49-F238E27FC236}">
                <a16:creationId xmlns:a16="http://schemas.microsoft.com/office/drawing/2014/main" id="{F721E450-B4F7-E3FD-9042-2866D06FBD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3392" y="6107624"/>
            <a:ext cx="1115556" cy="357736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>
              <a:defRPr kumimoji="0" lang="en-US" sz="1368" b="0" i="0" u="none" strike="noStrike" cap="none" spc="0" normalizeH="0" baseline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r>
              <a:rPr lang="fr-FR"/>
              <a:t>Date</a:t>
            </a:r>
          </a:p>
        </p:txBody>
      </p:sp>
      <p:sp>
        <p:nvSpPr>
          <p:cNvPr id="37" name="Title 14">
            <a:extLst>
              <a:ext uri="{FF2B5EF4-FFF2-40B4-BE49-F238E27FC236}">
                <a16:creationId xmlns:a16="http://schemas.microsoft.com/office/drawing/2014/main" id="{2C7EED0E-5DCD-EBD2-2ED1-99BC17697B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5761" y="2515529"/>
            <a:ext cx="4670101" cy="1333698"/>
          </a:xfrm>
          <a:prstGeom prst="rect">
            <a:avLst/>
          </a:prstGeom>
          <a:noFill/>
        </p:spPr>
        <p:txBody>
          <a:bodyPr lIns="0" anchor="b"/>
          <a:lstStyle>
            <a:lvl1pPr algn="l">
              <a:lnSpc>
                <a:spcPts val="3647"/>
              </a:lnSpc>
              <a:defRPr lang="fr-FR" sz="4428" b="1" i="0" cap="none" baseline="0" dirty="0">
                <a:solidFill>
                  <a:schemeClr val="accent1"/>
                </a:solidFill>
                <a:latin typeface="Vinci Sans Expanded Bold" pitchFamily="2" charset="77"/>
              </a:defRPr>
            </a:lvl1pPr>
          </a:lstStyle>
          <a:p>
            <a:pPr lvl="0">
              <a:lnSpc>
                <a:spcPts val="5210"/>
              </a:lnSpc>
            </a:pPr>
            <a:r>
              <a:rPr lang="fr-FR"/>
              <a:t>Titre de la </a:t>
            </a:r>
            <a:br>
              <a:rPr lang="fr-FR"/>
            </a:br>
            <a:r>
              <a:rPr lang="fr-FR" err="1"/>
              <a:t>presentation</a:t>
            </a:r>
            <a:endParaRPr lang="fr-FR"/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2F54454-93C4-B7AA-37C6-BB16F66D06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0145" y="4041957"/>
            <a:ext cx="4645717" cy="320729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2084" b="0" i="0">
                <a:solidFill>
                  <a:schemeClr val="accent3"/>
                </a:solidFill>
                <a:latin typeface="Vinci Sans Expanded Light" pitchFamily="2" charset="77"/>
              </a:defRPr>
            </a:lvl1pPr>
            <a:lvl2pPr marL="355640" indent="0">
              <a:buNone/>
              <a:defRPr>
                <a:solidFill>
                  <a:schemeClr val="bg1"/>
                </a:solidFill>
              </a:defRPr>
            </a:lvl2pPr>
            <a:lvl3pPr marL="698871" indent="0">
              <a:buNone/>
              <a:defRPr>
                <a:solidFill>
                  <a:schemeClr val="bg1"/>
                </a:solidFill>
              </a:defRPr>
            </a:lvl3pPr>
            <a:lvl4pPr marL="1217857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</p:spTree>
    <p:extLst>
      <p:ext uri="{BB962C8B-B14F-4D97-AF65-F5344CB8AC3E}">
        <p14:creationId xmlns:p14="http://schemas.microsoft.com/office/powerpoint/2010/main" val="307255664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Espace réservé du texte 9">
            <a:extLst>
              <a:ext uri="{FF2B5EF4-FFF2-40B4-BE49-F238E27FC236}">
                <a16:creationId xmlns:a16="http://schemas.microsoft.com/office/drawing/2014/main" id="{C43AA4AA-D872-15B6-18A8-0262CAC835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3859" y="1529630"/>
            <a:ext cx="7216588" cy="278126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4" b="0" i="0">
                <a:solidFill>
                  <a:schemeClr val="accent1"/>
                </a:solidFill>
                <a:latin typeface="Vinci Sans Expanded Medium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2" name="Espace réservé du texte 9">
            <a:extLst>
              <a:ext uri="{FF2B5EF4-FFF2-40B4-BE49-F238E27FC236}">
                <a16:creationId xmlns:a16="http://schemas.microsoft.com/office/drawing/2014/main" id="{F6B95D7C-7399-2B80-3E70-273ED3EF82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2302" y="1415373"/>
            <a:ext cx="278923" cy="542328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8" b="0" i="0">
                <a:solidFill>
                  <a:schemeClr val="accent3"/>
                </a:solidFill>
                <a:latin typeface="Vinci Sans Expanded Extra Light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53" name="Espace réservé du texte 9">
            <a:extLst>
              <a:ext uri="{FF2B5EF4-FFF2-40B4-BE49-F238E27FC236}">
                <a16:creationId xmlns:a16="http://schemas.microsoft.com/office/drawing/2014/main" id="{5CB4A43F-3938-CD69-A262-BA3F53AB81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2302" y="2150267"/>
            <a:ext cx="278923" cy="542328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8" b="0" i="0">
                <a:solidFill>
                  <a:schemeClr val="accent3"/>
                </a:solidFill>
                <a:latin typeface="Vinci Sans Expanded Extra Light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3" name="Espace réservé du texte 9">
            <a:extLst>
              <a:ext uri="{FF2B5EF4-FFF2-40B4-BE49-F238E27FC236}">
                <a16:creationId xmlns:a16="http://schemas.microsoft.com/office/drawing/2014/main" id="{3EEF70DE-FB8A-E360-3617-3C996A3C3C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13859" y="2233667"/>
            <a:ext cx="7216588" cy="278126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4" b="0" i="0">
                <a:solidFill>
                  <a:schemeClr val="accent1"/>
                </a:solidFill>
                <a:latin typeface="Vinci Sans Expanded Medium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2F2464DD-4DDA-3C7E-F6A0-8920946090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13859" y="2992584"/>
            <a:ext cx="7216588" cy="278126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4" b="0" i="0">
                <a:solidFill>
                  <a:schemeClr val="accent1"/>
                </a:solidFill>
                <a:latin typeface="Vinci Sans Expanded Medium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411035E4-B325-5790-1AA2-EA5EDEE229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32302" y="2878327"/>
            <a:ext cx="278923" cy="542328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8" b="0" i="0">
                <a:solidFill>
                  <a:schemeClr val="accent3"/>
                </a:solidFill>
                <a:latin typeface="Vinci Sans Expanded Extra Light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09257382-E91F-4CAA-D9E7-0FABE2E916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32302" y="3613221"/>
            <a:ext cx="278923" cy="542328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8" b="0" i="0">
                <a:solidFill>
                  <a:schemeClr val="accent3"/>
                </a:solidFill>
                <a:latin typeface="Vinci Sans Expanded Extra Light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982D442A-3D73-E559-3E18-CB83D4C393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13859" y="3710955"/>
            <a:ext cx="7216588" cy="278126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4" b="0" i="0">
                <a:solidFill>
                  <a:schemeClr val="accent1"/>
                </a:solidFill>
                <a:latin typeface="Vinci Sans Expanded Medium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2AF35C8A-7190-7A0B-EEC6-3E6BD133B33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13859" y="4445269"/>
            <a:ext cx="7216588" cy="278126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4" b="0" i="0">
                <a:solidFill>
                  <a:schemeClr val="accent1"/>
                </a:solidFill>
                <a:latin typeface="Vinci Sans Expanded Medium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2175069-AF81-DE1F-A766-86E7C552AA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32302" y="4331011"/>
            <a:ext cx="278923" cy="542328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8" b="0" i="0">
                <a:solidFill>
                  <a:schemeClr val="accent3"/>
                </a:solidFill>
                <a:latin typeface="Vinci Sans Expanded Extra Light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31C57C22-4C67-D38E-BB8E-48373B4235C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32302" y="5065905"/>
            <a:ext cx="278923" cy="542328"/>
          </a:xfrm>
          <a:prstGeom prst="rect">
            <a:avLst/>
          </a:prstGeom>
        </p:spPr>
        <p:txBody>
          <a:bodyPr wrap="none" lIns="0" rIns="0"/>
          <a:lstStyle>
            <a:lvl1pPr marL="0" indent="0" algn="r">
              <a:lnSpc>
                <a:spcPct val="80000"/>
              </a:lnSpc>
              <a:buFont typeface="Arial" panose="020B0604020202020204" pitchFamily="34" charset="0"/>
              <a:buNone/>
              <a:defRPr sz="4298" b="0" i="0">
                <a:solidFill>
                  <a:schemeClr val="accent3"/>
                </a:solidFill>
                <a:latin typeface="Vinci Sans Expanded Extra Light" pitchFamily="2" charset="77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9C5AE4DC-0BA3-4AF8-4739-297429A02BC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13859" y="5118486"/>
            <a:ext cx="7216588" cy="278126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90000"/>
              </a:lnSpc>
              <a:defRPr sz="1954" b="0" i="0">
                <a:solidFill>
                  <a:schemeClr val="accent1"/>
                </a:solidFill>
                <a:latin typeface="Vinci Sans Expanded Medium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Vinci Sans" panose="020B0501040101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1506943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ag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849C4E36-5487-565B-B32E-78E5E1FA92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7483" y="2849299"/>
            <a:ext cx="5777021" cy="627279"/>
          </a:xfrm>
          <a:prstGeom prst="rect">
            <a:avLst/>
          </a:prstGeom>
        </p:spPr>
        <p:txBody>
          <a:bodyPr lIns="0" tIns="0" rIns="0" bIns="72000" anchor="ctr" anchorCtr="0"/>
          <a:lstStyle>
            <a:lvl1pPr algn="l">
              <a:defRPr sz="3908" b="1" i="0" cap="none" baseline="0">
                <a:solidFill>
                  <a:schemeClr val="accent1"/>
                </a:solidFill>
                <a:latin typeface="Vinci Sans Expanded Bold" pitchFamily="2" charset="77"/>
              </a:defRPr>
            </a:lvl1pPr>
          </a:lstStyle>
          <a:p>
            <a:r>
              <a:rPr lang="fr-FR"/>
              <a:t>Introduction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236FF47B-6E0C-FAE4-E4E3-E1C7363877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90612" y="3517900"/>
            <a:ext cx="5654680" cy="300678"/>
          </a:xfrm>
          <a:prstGeom prst="rect">
            <a:avLst/>
          </a:prstGeom>
          <a:noFill/>
        </p:spPr>
        <p:txBody>
          <a:bodyPr lIns="0"/>
          <a:lstStyle>
            <a:lvl1pPr marL="0" indent="0" algn="l">
              <a:buNone/>
              <a:defRPr sz="1954" b="1" i="0">
                <a:solidFill>
                  <a:schemeClr val="accent3"/>
                </a:solidFill>
                <a:latin typeface="Vinci Sans Expanded Bold" pitchFamily="2" charset="77"/>
              </a:defRPr>
            </a:lvl1pPr>
            <a:lvl2pPr marL="355648" indent="0">
              <a:buNone/>
              <a:defRPr>
                <a:solidFill>
                  <a:schemeClr val="bg1"/>
                </a:solidFill>
              </a:defRPr>
            </a:lvl2pPr>
            <a:lvl3pPr marL="698889" indent="0">
              <a:buNone/>
              <a:defRPr>
                <a:solidFill>
                  <a:schemeClr val="bg1"/>
                </a:solidFill>
              </a:defRPr>
            </a:lvl3pPr>
            <a:lvl4pPr marL="1217888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5652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Nom Prénom</a:t>
            </a:r>
          </a:p>
        </p:txBody>
      </p:sp>
      <p:sp>
        <p:nvSpPr>
          <p:cNvPr id="17" name="Forme libre 16">
            <a:extLst>
              <a:ext uri="{FF2B5EF4-FFF2-40B4-BE49-F238E27FC236}">
                <a16:creationId xmlns:a16="http://schemas.microsoft.com/office/drawing/2014/main" id="{D4A8345E-515C-0637-CBD2-E91EBBEE6F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76155" y="1613924"/>
            <a:ext cx="3355600" cy="3278198"/>
          </a:xfrm>
          <a:custGeom>
            <a:avLst/>
            <a:gdLst>
              <a:gd name="connsiteX0" fmla="*/ 1677800 w 3355600"/>
              <a:gd name="connsiteY0" fmla="*/ 0 h 3355600"/>
              <a:gd name="connsiteX1" fmla="*/ 3355600 w 3355600"/>
              <a:gd name="connsiteY1" fmla="*/ 1677800 h 3355600"/>
              <a:gd name="connsiteX2" fmla="*/ 1677800 w 3355600"/>
              <a:gd name="connsiteY2" fmla="*/ 3355600 h 3355600"/>
              <a:gd name="connsiteX3" fmla="*/ 0 w 3355600"/>
              <a:gd name="connsiteY3" fmla="*/ 1677800 h 3355600"/>
              <a:gd name="connsiteX4" fmla="*/ 1677800 w 3355600"/>
              <a:gd name="connsiteY4" fmla="*/ 0 h 3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5600" h="3355600">
                <a:moveTo>
                  <a:pt x="1677800" y="0"/>
                </a:moveTo>
                <a:cubicBezTo>
                  <a:pt x="2604423" y="0"/>
                  <a:pt x="3355600" y="751177"/>
                  <a:pt x="3355600" y="1677800"/>
                </a:cubicBezTo>
                <a:cubicBezTo>
                  <a:pt x="3355600" y="2604423"/>
                  <a:pt x="2604423" y="3355600"/>
                  <a:pt x="1677800" y="3355600"/>
                </a:cubicBezTo>
                <a:cubicBezTo>
                  <a:pt x="751177" y="3355600"/>
                  <a:pt x="0" y="2604423"/>
                  <a:pt x="0" y="1677800"/>
                </a:cubicBezTo>
                <a:cubicBezTo>
                  <a:pt x="0" y="751177"/>
                  <a:pt x="751177" y="0"/>
                  <a:pt x="1677800" y="0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  <a:ln w="82550">
            <a:solidFill>
              <a:schemeClr val="accent1"/>
            </a:solidFill>
          </a:ln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600644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9.xml"/><Relationship Id="rId18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49.xml"/><Relationship Id="rId21" Type="http://schemas.openxmlformats.org/officeDocument/2006/relationships/image" Target="../media/image13.png"/><Relationship Id="rId7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8.xml"/><Relationship Id="rId17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48.xml"/><Relationship Id="rId16" Type="http://schemas.openxmlformats.org/officeDocument/2006/relationships/slideLayout" Target="../slideLayouts/slideLayout162.xm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56.xml"/><Relationship Id="rId19" Type="http://schemas.openxmlformats.org/officeDocument/2006/relationships/theme" Target="../theme/theme10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6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2.xml"/><Relationship Id="rId13" Type="http://schemas.openxmlformats.org/officeDocument/2006/relationships/slideLayout" Target="../slideLayouts/slideLayout177.xml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167.xml"/><Relationship Id="rId7" Type="http://schemas.openxmlformats.org/officeDocument/2006/relationships/slideLayout" Target="../slideLayouts/slideLayout171.xml"/><Relationship Id="rId12" Type="http://schemas.openxmlformats.org/officeDocument/2006/relationships/slideLayout" Target="../slideLayouts/slideLayout176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166.xml"/><Relationship Id="rId16" Type="http://schemas.openxmlformats.org/officeDocument/2006/relationships/theme" Target="../theme/theme11.xml"/><Relationship Id="rId1" Type="http://schemas.openxmlformats.org/officeDocument/2006/relationships/slideLayout" Target="../slideLayouts/slideLayout165.xml"/><Relationship Id="rId6" Type="http://schemas.openxmlformats.org/officeDocument/2006/relationships/slideLayout" Target="../slideLayouts/slideLayout170.xml"/><Relationship Id="rId11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68.xml"/><Relationship Id="rId9" Type="http://schemas.openxmlformats.org/officeDocument/2006/relationships/slideLayout" Target="../slideLayouts/slideLayout173.xml"/><Relationship Id="rId14" Type="http://schemas.openxmlformats.org/officeDocument/2006/relationships/slideLayout" Target="../slideLayouts/slideLayout17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33" Type="http://schemas.openxmlformats.org/officeDocument/2006/relationships/image" Target="../media/image13.png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84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32" Type="http://schemas.openxmlformats.org/officeDocument/2006/relationships/image" Target="../media/image12.png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31" Type="http://schemas.openxmlformats.org/officeDocument/2006/relationships/theme" Target="../theme/theme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5.xml"/><Relationship Id="rId8" Type="http://schemas.openxmlformats.org/officeDocument/2006/relationships/slideLayout" Target="../slideLayouts/slideLayout6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87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0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9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26.xml"/><Relationship Id="rId19" Type="http://schemas.openxmlformats.org/officeDocument/2006/relationships/image" Target="../media/image12.png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5.xml"/><Relationship Id="rId17" Type="http://schemas.openxmlformats.org/officeDocument/2006/relationships/image" Target="../media/image13.png"/><Relationship Id="rId2" Type="http://schemas.openxmlformats.org/officeDocument/2006/relationships/slideLayout" Target="../slideLayouts/slideLayout135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5" Type="http://schemas.openxmlformats.org/officeDocument/2006/relationships/image" Target="../media/image12.png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">
            <a:extLst>
              <a:ext uri="{FF2B5EF4-FFF2-40B4-BE49-F238E27FC236}">
                <a16:creationId xmlns:a16="http://schemas.microsoft.com/office/drawing/2014/main" id="{9E50EC48-16D9-43FF-9A5A-26196E28345A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 bwMode="auto">
          <a:xfrm>
            <a:off x="10514147" y="6350645"/>
            <a:ext cx="1271453" cy="35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7867" y="6368607"/>
            <a:ext cx="425759" cy="338555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AF84C-E297-4E0C-AE14-002837B59C58}" type="slidenum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2A8F420-1577-4654-9AE7-CBCCD8752399}"/>
              </a:ext>
            </a:extLst>
          </p:cNvPr>
          <p:cNvCxnSpPr>
            <a:cxnSpLocks/>
          </p:cNvCxnSpPr>
          <p:nvPr/>
        </p:nvCxnSpPr>
        <p:spPr>
          <a:xfrm>
            <a:off x="713625" y="6346036"/>
            <a:ext cx="0" cy="383696"/>
          </a:xfrm>
          <a:prstGeom prst="line">
            <a:avLst/>
          </a:prstGeom>
          <a:ln w="127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FB1E7179-3E4A-41F7-9FF5-E856466FE9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7814" y="6354794"/>
            <a:ext cx="1643493" cy="366183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algn="l">
              <a:def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endParaRPr lang="fr-F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3DB38F-4FA6-4FA7-8DF4-6D35E348C857}"/>
              </a:ext>
            </a:extLst>
          </p:cNvPr>
          <p:cNvCxnSpPr>
            <a:cxnSpLocks/>
          </p:cNvCxnSpPr>
          <p:nvPr/>
        </p:nvCxnSpPr>
        <p:spPr>
          <a:xfrm flipH="1">
            <a:off x="406400" y="6223000"/>
            <a:ext cx="113792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11050-22B8-486F-A248-1DA73B231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4069" y="6354794"/>
            <a:ext cx="1115556" cy="366183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>
              <a:defRPr kumimoji="0" lang="en-US" sz="14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fld id="{882E27D3-423E-436B-940F-F1125AC54C5A}" type="datetimeFigureOut">
              <a:rPr lang="fr-FR" smtClean="0"/>
              <a:t>31/01/2025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05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717" r:id="rId16"/>
    <p:sldLayoutId id="2147483718" r:id="rId17"/>
  </p:sldLayoutIdLst>
  <p:txStyles>
    <p:titleStyle>
      <a:lvl1pPr algn="l" defTabSz="609585" rtl="0" eaLnBrk="1" fontAlgn="auto" hangingPunct="1">
        <a:spcBef>
          <a:spcPts val="0"/>
        </a:spcBef>
        <a:spcAft>
          <a:spcPts val="0"/>
        </a:spcAft>
        <a:defRPr lang="fr-FR" sz="2933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1pPr>
      <a:lvl2pPr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2pPr>
      <a:lvl3pPr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3pPr>
      <a:lvl4pPr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4pPr>
      <a:lvl5pPr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5pPr>
      <a:lvl6pPr marL="609585"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6pPr>
      <a:lvl7pPr marL="1219170"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7pPr>
      <a:lvl8pPr marL="1828754"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8pPr>
      <a:lvl9pPr marL="2438339"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64058" indent="-364058" algn="l" defTabSz="609585" rtl="0" eaLnBrk="1" fontAlgn="base" hangingPunct="1">
        <a:spcBef>
          <a:spcPct val="20000"/>
        </a:spcBef>
        <a:spcAft>
          <a:spcPts val="800"/>
        </a:spcAft>
        <a:buClr>
          <a:srgbClr val="004489"/>
        </a:buClr>
        <a:buSzPct val="70000"/>
        <a:buFont typeface="Wingdings" pitchFamily="2" charset="2"/>
        <a:buChar char="n"/>
        <a:defRPr sz="2933" kern="1200">
          <a:solidFill>
            <a:srgbClr val="004489"/>
          </a:solidFill>
          <a:latin typeface="+mn-lt"/>
          <a:ea typeface="+mn-ea"/>
          <a:cs typeface="Arial" pitchFamily="34" charset="0"/>
        </a:defRPr>
      </a:lvl1pPr>
      <a:lvl2pPr marL="715415" indent="-351358" algn="l" defTabSz="609585" rtl="0" eaLnBrk="1" fontAlgn="base" hangingPunct="1">
        <a:spcBef>
          <a:spcPct val="20000"/>
        </a:spcBef>
        <a:spcAft>
          <a:spcPts val="800"/>
        </a:spcAft>
        <a:buClr>
          <a:srgbClr val="004489"/>
        </a:buClr>
        <a:buSzPct val="65000"/>
        <a:buFont typeface="Wingdings 3" pitchFamily="18" charset="2"/>
        <a:buChar char="u"/>
        <a:defRPr sz="2667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079473" indent="-364058" algn="l" defTabSz="609585" rtl="0" eaLnBrk="1" fontAlgn="base" hangingPunct="1">
        <a:spcBef>
          <a:spcPct val="20000"/>
        </a:spcBef>
        <a:spcAft>
          <a:spcPts val="800"/>
        </a:spcAft>
        <a:buClr>
          <a:srgbClr val="004489"/>
        </a:buClr>
        <a:buSzPct val="55000"/>
        <a:buFont typeface="Wingdings 2" pitchFamily="18" charset="2"/>
        <a:buChar char=""/>
        <a:tabLst/>
        <a:defRPr sz="2400" kern="1200">
          <a:solidFill>
            <a:schemeClr val="tx1"/>
          </a:solidFill>
          <a:latin typeface="+mn-lt"/>
          <a:ea typeface="+mn-ea"/>
          <a:cs typeface="Arial" charset="0"/>
        </a:defRPr>
      </a:lvl3pPr>
      <a:lvl4pPr marL="1551479" indent="-304792" algn="l" defTabSz="609585" rtl="0" eaLnBrk="1" fontAlgn="base" hangingPunct="1">
        <a:spcBef>
          <a:spcPct val="20000"/>
        </a:spcBef>
        <a:spcAft>
          <a:spcPts val="800"/>
        </a:spcAft>
        <a:buSzPct val="70000"/>
        <a:buBlip>
          <a:blip r:embed="rId20"/>
        </a:buBlip>
        <a:defRPr sz="2400" kern="1200">
          <a:solidFill>
            <a:schemeClr val="tx1"/>
          </a:solidFill>
          <a:latin typeface="+mn-lt"/>
          <a:ea typeface="+mn-ea"/>
          <a:cs typeface="Arial" charset="0"/>
        </a:defRPr>
      </a:lvl4pPr>
      <a:lvl5pPr marL="1907070" indent="-304792" algn="l" defTabSz="609585" rtl="0" eaLnBrk="1" fontAlgn="base" hangingPunct="1">
        <a:spcBef>
          <a:spcPct val="20000"/>
        </a:spcBef>
        <a:spcAft>
          <a:spcPts val="800"/>
        </a:spcAft>
        <a:buFont typeface="Arial" charset="0"/>
        <a:buChar char="»"/>
        <a:defRPr sz="2400" kern="1200">
          <a:solidFill>
            <a:schemeClr val="tx1"/>
          </a:solidFill>
          <a:latin typeface="+mn-lt"/>
          <a:ea typeface="+mn-ea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Graphique, cercle, symbole, Police&#10;&#10;Description générée automatiquement">
            <a:extLst>
              <a:ext uri="{FF2B5EF4-FFF2-40B4-BE49-F238E27FC236}">
                <a16:creationId xmlns:a16="http://schemas.microsoft.com/office/drawing/2014/main" id="{A38DD9FB-F2E1-EECE-C9FA-322B7F6701A7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9813" y="6487335"/>
            <a:ext cx="519035" cy="274524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8F4B5FD-7D46-D391-FC55-CBBA1B444E41}"/>
              </a:ext>
            </a:extLst>
          </p:cNvPr>
          <p:cNvCxnSpPr/>
          <p:nvPr/>
        </p:nvCxnSpPr>
        <p:spPr>
          <a:xfrm>
            <a:off x="0" y="6414857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05BCE5C-30E6-2EB4-FD1B-8EFF99505813}"/>
              </a:ext>
            </a:extLst>
          </p:cNvPr>
          <p:cNvSpPr txBox="1">
            <a:spLocks/>
          </p:cNvSpPr>
          <p:nvPr/>
        </p:nvSpPr>
        <p:spPr>
          <a:xfrm>
            <a:off x="33128" y="6528654"/>
            <a:ext cx="519035" cy="191879"/>
          </a:xfrm>
          <a:prstGeom prst="rect">
            <a:avLst/>
          </a:prstGeom>
        </p:spPr>
        <p:txBody>
          <a:bodyPr anchor="ctr"/>
          <a:lstStyle>
            <a:lvl1pPr defTabSz="995363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5363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5363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5363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5363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8F7B1164-7A03-4DC0-91A0-622CABB9295D}" type="slidenum">
              <a:rPr lang="fr-FR" altLang="fr-FR" sz="977" b="0" i="0">
                <a:solidFill>
                  <a:schemeClr val="accent1"/>
                </a:solidFill>
                <a:latin typeface="Vinci Sans Expanded Extra Light" pitchFamily="2" charset="77"/>
              </a:rPr>
              <a:pPr algn="r" eaLnBrk="1" hangingPunct="1"/>
              <a:t>‹N°›</a:t>
            </a:fld>
            <a:endParaRPr lang="fr-FR" altLang="fr-FR" sz="879" b="0" i="0">
              <a:solidFill>
                <a:schemeClr val="accent1"/>
              </a:solidFill>
              <a:latin typeface="Vinci Sans Expanded Extra Light" pitchFamily="2" charset="77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EC6D21D-3F5D-7A14-5272-CD2E6176FB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162" y="6528661"/>
            <a:ext cx="11015951" cy="2331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72" b="0" i="0">
                <a:solidFill>
                  <a:schemeClr val="accent1">
                    <a:alpha val="90000"/>
                  </a:schemeClr>
                </a:solidFill>
                <a:latin typeface="Vinci Sans Extra Light" panose="02000000000000000000" pitchFamily="2" charset="77"/>
              </a:defRPr>
            </a:lvl1pPr>
          </a:lstStyle>
          <a:p>
            <a:r>
              <a:rPr lang="fr-FR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98028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</p:sldLayoutIdLst>
  <p:hf hdr="0" dt="0"/>
  <p:txStyles>
    <p:titleStyle>
      <a:lvl1pPr marL="0" algn="l" defTabSz="914359" rtl="0" eaLnBrk="1" latinLnBrk="0" hangingPunct="1">
        <a:lnSpc>
          <a:spcPct val="90000"/>
        </a:lnSpc>
        <a:spcBef>
          <a:spcPts val="0"/>
        </a:spcBef>
        <a:buFontTx/>
        <a:buNone/>
        <a:defRPr sz="3800" b="1" i="0" kern="1200">
          <a:solidFill>
            <a:schemeClr val="accent1"/>
          </a:solidFill>
          <a:latin typeface="Vinci Sans" panose="02000000000000000000" pitchFamily="2" charset="77"/>
          <a:ea typeface="+mj-ea"/>
          <a:cs typeface="+mj-cs"/>
        </a:defRPr>
      </a:lvl1pPr>
    </p:titleStyle>
    <p:bodyStyle>
      <a:lvl1pPr marL="0" indent="0" algn="l" defTabSz="914359" rtl="0" eaLnBrk="1" latinLnBrk="0" hangingPunct="1">
        <a:lnSpc>
          <a:spcPct val="100000"/>
        </a:lnSpc>
        <a:spcBef>
          <a:spcPts val="0"/>
        </a:spcBef>
        <a:buFontTx/>
        <a:buNone/>
        <a:defRPr sz="2000" b="0" i="0" kern="1200">
          <a:solidFill>
            <a:schemeClr val="accent1"/>
          </a:solidFill>
          <a:latin typeface="Vinci Sans Light" panose="02000000000000000000" pitchFamily="2" charset="77"/>
          <a:ea typeface="+mn-ea"/>
          <a:cs typeface="+mn-cs"/>
        </a:defRPr>
      </a:lvl1pPr>
      <a:lvl2pPr marL="0" indent="0" algn="l" defTabSz="914359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20000"/>
        <a:buFontTx/>
        <a:buNone/>
        <a:defRPr sz="1758" b="0" i="0" kern="1200">
          <a:solidFill>
            <a:schemeClr val="accent1"/>
          </a:solidFill>
          <a:latin typeface="Vinci Sans" panose="02000000000000000000" pitchFamily="2" charset="77"/>
          <a:ea typeface="+mn-ea"/>
          <a:cs typeface="+mn-cs"/>
        </a:defRPr>
      </a:lvl2pPr>
      <a:lvl3pPr marL="503977" indent="-215991" algn="l" defTabSz="914359" rtl="0" eaLnBrk="1" latinLnBrk="0" hangingPunct="1">
        <a:lnSpc>
          <a:spcPct val="100000"/>
        </a:lnSpc>
        <a:spcBef>
          <a:spcPts val="0"/>
        </a:spcBef>
        <a:buFontTx/>
        <a:buBlip>
          <a:blip r:embed="rId21"/>
        </a:buBlip>
        <a:defRPr sz="1758" kern="1200">
          <a:solidFill>
            <a:schemeClr val="accent1"/>
          </a:solidFill>
          <a:latin typeface="+mn-lt"/>
          <a:ea typeface="+mn-ea"/>
          <a:cs typeface="+mn-cs"/>
        </a:defRPr>
      </a:lvl3pPr>
      <a:lvl4pPr marL="668200" indent="-138476" algn="l" defTabSz="914359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Font typeface="Arial" panose="020B0604020202020204" pitchFamily="34" charset="0"/>
        <a:buChar char="•"/>
        <a:defRPr sz="1397" kern="1200">
          <a:solidFill>
            <a:schemeClr val="accent1"/>
          </a:solidFill>
          <a:latin typeface="+mn-lt"/>
          <a:ea typeface="+mn-ea"/>
          <a:cs typeface="+mn-cs"/>
        </a:defRPr>
      </a:lvl4pPr>
      <a:lvl5pPr marL="841844" indent="-103307" algn="l" defTabSz="914359" rtl="0" eaLnBrk="1" latinLnBrk="0" hangingPunct="1">
        <a:lnSpc>
          <a:spcPct val="100000"/>
        </a:lnSpc>
        <a:spcBef>
          <a:spcPts val="0"/>
        </a:spcBef>
        <a:buSzPct val="67000"/>
        <a:buFont typeface="Wingdings" pitchFamily="2" charset="2"/>
        <a:buChar char="§"/>
        <a:defRPr sz="1368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487" indent="-228590" algn="l" defTabSz="91435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65" indent="-228590" algn="l" defTabSz="91435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45" indent="-228590" algn="l" defTabSz="91435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4" indent="-228590" algn="l" defTabSz="91435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9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59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8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8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7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77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55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4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5">
          <p15:clr>
            <a:srgbClr val="F26B43"/>
          </p15:clr>
        </p15:guide>
        <p15:guide id="2" orient="horz" pos="3836">
          <p15:clr>
            <a:srgbClr val="F26B43"/>
          </p15:clr>
        </p15:guide>
        <p15:guide id="3" pos="7459">
          <p15:clr>
            <a:srgbClr val="F26B43"/>
          </p15:clr>
        </p15:guide>
        <p15:guide id="4" orient="horz" pos="539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Graphique, cercle, symbole, Police&#10;&#10;Description générée automatiquement">
            <a:extLst>
              <a:ext uri="{FF2B5EF4-FFF2-40B4-BE49-F238E27FC236}">
                <a16:creationId xmlns:a16="http://schemas.microsoft.com/office/drawing/2014/main" id="{A38DD9FB-F2E1-EECE-C9FA-322B7F6701A7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9813" y="6487335"/>
            <a:ext cx="519035" cy="274524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8F4B5FD-7D46-D391-FC55-CBBA1B444E41}"/>
              </a:ext>
            </a:extLst>
          </p:cNvPr>
          <p:cNvCxnSpPr/>
          <p:nvPr/>
        </p:nvCxnSpPr>
        <p:spPr>
          <a:xfrm>
            <a:off x="0" y="6414857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05BCE5C-30E6-2EB4-FD1B-8EFF99505813}"/>
              </a:ext>
            </a:extLst>
          </p:cNvPr>
          <p:cNvSpPr txBox="1">
            <a:spLocks/>
          </p:cNvSpPr>
          <p:nvPr/>
        </p:nvSpPr>
        <p:spPr>
          <a:xfrm>
            <a:off x="33128" y="6528653"/>
            <a:ext cx="519035" cy="191879"/>
          </a:xfrm>
          <a:prstGeom prst="rect">
            <a:avLst/>
          </a:prstGeom>
        </p:spPr>
        <p:txBody>
          <a:bodyPr anchor="ctr"/>
          <a:lstStyle>
            <a:lvl1pPr defTabSz="995363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5363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5363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5363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5363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95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B1164-7A03-4DC0-91A0-622CABB9295D}" type="slidenum">
              <a:rPr kumimoji="0" lang="fr-FR" altLang="fr-FR" sz="977" b="0" i="0" u="none" strike="noStrike" kern="1200" cap="none" spc="0" normalizeH="0" baseline="0" noProof="0">
                <a:ln>
                  <a:noFill/>
                </a:ln>
                <a:solidFill>
                  <a:srgbClr val="004489"/>
                </a:solidFill>
                <a:effectLst/>
                <a:uLnTx/>
                <a:uFillTx/>
                <a:latin typeface="Vinci Sans Expanded Extra Light" pitchFamily="2" charset="77"/>
                <a:ea typeface="+mn-ea"/>
                <a:cs typeface="+mn-cs"/>
              </a:rPr>
              <a:pPr marL="0" marR="0" lvl="0" indent="0" algn="r" defTabSz="995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altLang="fr-FR" sz="879" b="0" i="0" u="none" strike="noStrike" kern="1200" cap="none" spc="0" normalizeH="0" baseline="0" noProof="0">
              <a:ln>
                <a:noFill/>
              </a:ln>
              <a:solidFill>
                <a:srgbClr val="004489"/>
              </a:solidFill>
              <a:effectLst/>
              <a:uLnTx/>
              <a:uFillTx/>
              <a:latin typeface="Vinci Sans Expanded Extra Light" pitchFamily="2" charset="77"/>
              <a:ea typeface="+mn-ea"/>
              <a:cs typeface="+mn-cs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EC6D21D-3F5D-7A14-5272-CD2E6176FB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162" y="6528661"/>
            <a:ext cx="11015951" cy="2331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72" b="0" i="0">
                <a:solidFill>
                  <a:schemeClr val="accent1">
                    <a:alpha val="90000"/>
                  </a:schemeClr>
                </a:solidFill>
                <a:latin typeface="Vinci Sans Extra Light" panose="02000000000000000000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72" b="0" i="0" u="none" strike="noStrike" kern="1200" cap="none" spc="0" normalizeH="0" baseline="0" noProof="0">
                <a:ln>
                  <a:noFill/>
                </a:ln>
                <a:solidFill>
                  <a:srgbClr val="004489">
                    <a:alpha val="90000"/>
                  </a:srgbClr>
                </a:solidFill>
                <a:effectLst/>
                <a:uLnTx/>
                <a:uFillTx/>
                <a:latin typeface="Vinci Sans Extra Light" panose="02000000000000000000" pitchFamily="2" charset="77"/>
                <a:ea typeface="+mn-ea"/>
                <a:cs typeface="+mn-cs"/>
              </a:rPr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99786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</p:sldLayoutIdLst>
  <p:hf hdr="0" dt="0"/>
  <p:txStyles>
    <p:titleStyle>
      <a:lvl1pPr marL="0" algn="l" defTabSz="914359" rtl="0" eaLnBrk="1" latinLnBrk="0" hangingPunct="1">
        <a:lnSpc>
          <a:spcPct val="90000"/>
        </a:lnSpc>
        <a:spcBef>
          <a:spcPts val="0"/>
        </a:spcBef>
        <a:buFontTx/>
        <a:buNone/>
        <a:defRPr sz="3800" b="1" i="0" kern="1200">
          <a:solidFill>
            <a:schemeClr val="accent1"/>
          </a:solidFill>
          <a:latin typeface="Vinci Sans" panose="02000000000000000000" pitchFamily="2" charset="77"/>
          <a:ea typeface="+mj-ea"/>
          <a:cs typeface="+mj-cs"/>
        </a:defRPr>
      </a:lvl1pPr>
    </p:titleStyle>
    <p:bodyStyle>
      <a:lvl1pPr marL="0" indent="0" algn="l" defTabSz="914359" rtl="0" eaLnBrk="1" latinLnBrk="0" hangingPunct="1">
        <a:lnSpc>
          <a:spcPct val="100000"/>
        </a:lnSpc>
        <a:spcBef>
          <a:spcPts val="0"/>
        </a:spcBef>
        <a:buFontTx/>
        <a:buNone/>
        <a:defRPr sz="2000" b="0" i="0" kern="1200">
          <a:solidFill>
            <a:schemeClr val="accent1"/>
          </a:solidFill>
          <a:latin typeface="Vinci Sans Light" panose="02000000000000000000" pitchFamily="2" charset="77"/>
          <a:ea typeface="+mn-ea"/>
          <a:cs typeface="+mn-cs"/>
        </a:defRPr>
      </a:lvl1pPr>
      <a:lvl2pPr marL="0" indent="0" algn="l" defTabSz="914359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20000"/>
        <a:buFontTx/>
        <a:buNone/>
        <a:defRPr sz="1758" b="0" i="0" kern="1200">
          <a:solidFill>
            <a:schemeClr val="accent1"/>
          </a:solidFill>
          <a:latin typeface="Vinci Sans" panose="02000000000000000000" pitchFamily="2" charset="77"/>
          <a:ea typeface="+mn-ea"/>
          <a:cs typeface="+mn-cs"/>
        </a:defRPr>
      </a:lvl2pPr>
      <a:lvl3pPr marL="503977" indent="-215991" algn="l" defTabSz="914359" rtl="0" eaLnBrk="1" latinLnBrk="0" hangingPunct="1">
        <a:lnSpc>
          <a:spcPct val="100000"/>
        </a:lnSpc>
        <a:spcBef>
          <a:spcPts val="0"/>
        </a:spcBef>
        <a:buFontTx/>
        <a:buBlip>
          <a:blip r:embed="rId18"/>
        </a:buBlip>
        <a:defRPr sz="1758" kern="1200">
          <a:solidFill>
            <a:schemeClr val="accent1"/>
          </a:solidFill>
          <a:latin typeface="+mn-lt"/>
          <a:ea typeface="+mn-ea"/>
          <a:cs typeface="+mn-cs"/>
        </a:defRPr>
      </a:lvl3pPr>
      <a:lvl4pPr marL="668200" indent="-138476" algn="l" defTabSz="914359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Font typeface="Arial" panose="020B0604020202020204" pitchFamily="34" charset="0"/>
        <a:buChar char="•"/>
        <a:defRPr sz="1397" kern="1200">
          <a:solidFill>
            <a:schemeClr val="accent1"/>
          </a:solidFill>
          <a:latin typeface="+mn-lt"/>
          <a:ea typeface="+mn-ea"/>
          <a:cs typeface="+mn-cs"/>
        </a:defRPr>
      </a:lvl4pPr>
      <a:lvl5pPr marL="841844" indent="-103307" algn="l" defTabSz="914359" rtl="0" eaLnBrk="1" latinLnBrk="0" hangingPunct="1">
        <a:lnSpc>
          <a:spcPct val="100000"/>
        </a:lnSpc>
        <a:spcBef>
          <a:spcPts val="0"/>
        </a:spcBef>
        <a:buSzPct val="67000"/>
        <a:buFont typeface="Wingdings" pitchFamily="2" charset="2"/>
        <a:buChar char="§"/>
        <a:defRPr sz="1368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487" indent="-228590" algn="l" defTabSz="91435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65" indent="-228590" algn="l" defTabSz="91435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45" indent="-228590" algn="l" defTabSz="91435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4" indent="-228590" algn="l" defTabSz="91435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9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59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8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8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7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77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55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4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>
          <p15:clr>
            <a:srgbClr val="F26B43"/>
          </p15:clr>
        </p15:guide>
        <p15:guide id="2" orient="horz" pos="3836">
          <p15:clr>
            <a:srgbClr val="F26B43"/>
          </p15:clr>
        </p15:guide>
        <p15:guide id="3" pos="7287">
          <p15:clr>
            <a:srgbClr val="F26B43"/>
          </p15:clr>
        </p15:guide>
        <p15:guide id="4" orient="horz" pos="53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">
            <a:extLst>
              <a:ext uri="{FF2B5EF4-FFF2-40B4-BE49-F238E27FC236}">
                <a16:creationId xmlns:a16="http://schemas.microsoft.com/office/drawing/2014/main" id="{9E50EC48-16D9-43FF-9A5A-26196E28345A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 bwMode="auto">
          <a:xfrm>
            <a:off x="10514147" y="6350645"/>
            <a:ext cx="1271453" cy="35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7867" y="6368607"/>
            <a:ext cx="425759" cy="338555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AF84C-E297-4E0C-AE14-002837B59C58}" type="slidenum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2A8F420-1577-4654-9AE7-CBCCD8752399}"/>
              </a:ext>
            </a:extLst>
          </p:cNvPr>
          <p:cNvCxnSpPr>
            <a:cxnSpLocks/>
          </p:cNvCxnSpPr>
          <p:nvPr/>
        </p:nvCxnSpPr>
        <p:spPr>
          <a:xfrm>
            <a:off x="713625" y="6346036"/>
            <a:ext cx="0" cy="383696"/>
          </a:xfrm>
          <a:prstGeom prst="line">
            <a:avLst/>
          </a:prstGeom>
          <a:ln w="127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FB1E7179-3E4A-41F7-9FF5-E856466FE9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7814" y="6354794"/>
            <a:ext cx="1643493" cy="366183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algn="l">
              <a:def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endParaRPr lang="fr-F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3DB38F-4FA6-4FA7-8DF4-6D35E348C857}"/>
              </a:ext>
            </a:extLst>
          </p:cNvPr>
          <p:cNvCxnSpPr>
            <a:cxnSpLocks/>
          </p:cNvCxnSpPr>
          <p:nvPr/>
        </p:nvCxnSpPr>
        <p:spPr>
          <a:xfrm flipH="1">
            <a:off x="406400" y="6223000"/>
            <a:ext cx="113792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11050-22B8-486F-A248-1DA73B231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4069" y="6354794"/>
            <a:ext cx="1115556" cy="366183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>
              <a:defRPr kumimoji="0" lang="en-US" sz="14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fld id="{EB6F44F5-CF60-4B5F-9088-DB9D5BD65A1E}" type="datetimeFigureOut">
              <a:rPr lang="en-US" smtClean="0"/>
              <a:pPr/>
              <a:t>1/31/2025</a:t>
            </a:fld>
            <a:endParaRPr lang="en-US"/>
          </a:p>
        </p:txBody>
      </p:sp>
      <p:pic>
        <p:nvPicPr>
          <p:cNvPr id="4" name="Image 1">
            <a:extLst>
              <a:ext uri="{FF2B5EF4-FFF2-40B4-BE49-F238E27FC236}">
                <a16:creationId xmlns:a16="http://schemas.microsoft.com/office/drawing/2014/main" id="{23501E55-CB64-062A-1769-D1F159A49816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rcRect/>
          <a:stretch/>
        </p:blipFill>
        <p:spPr bwMode="auto">
          <a:xfrm>
            <a:off x="10514147" y="6350645"/>
            <a:ext cx="1271453" cy="35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32">
            <a:extLst>
              <a:ext uri="{FF2B5EF4-FFF2-40B4-BE49-F238E27FC236}">
                <a16:creationId xmlns:a16="http://schemas.microsoft.com/office/drawing/2014/main" id="{5F6AE8B9-3AD4-52A7-A62F-5E66254CB2F0}"/>
              </a:ext>
            </a:extLst>
          </p:cNvPr>
          <p:cNvCxnSpPr>
            <a:cxnSpLocks/>
          </p:cNvCxnSpPr>
          <p:nvPr userDrawn="1"/>
        </p:nvCxnSpPr>
        <p:spPr>
          <a:xfrm>
            <a:off x="713625" y="6346036"/>
            <a:ext cx="0" cy="383696"/>
          </a:xfrm>
          <a:prstGeom prst="line">
            <a:avLst/>
          </a:prstGeom>
          <a:ln w="127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3794C1E8-615C-FC9B-9CC6-358EF26AD8EB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223000"/>
            <a:ext cx="117856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88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</p:sldLayoutIdLst>
  <p:hf hdr="0"/>
  <p:txStyles>
    <p:titleStyle>
      <a:lvl1pPr algn="l" defTabSz="609585" rtl="0" eaLnBrk="1" fontAlgn="auto" hangingPunct="1">
        <a:spcBef>
          <a:spcPts val="0"/>
        </a:spcBef>
        <a:spcAft>
          <a:spcPts val="0"/>
        </a:spcAft>
        <a:defRPr lang="fr-FR" sz="2933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1pPr>
      <a:lvl2pPr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2pPr>
      <a:lvl3pPr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3pPr>
      <a:lvl4pPr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4pPr>
      <a:lvl5pPr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5pPr>
      <a:lvl6pPr marL="609585"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6pPr>
      <a:lvl7pPr marL="1219170"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7pPr>
      <a:lvl8pPr marL="1828754"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8pPr>
      <a:lvl9pPr marL="2438339"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64058" indent="-364058" algn="l" defTabSz="609585" rtl="0" eaLnBrk="1" fontAlgn="base" hangingPunct="1">
        <a:spcBef>
          <a:spcPct val="20000"/>
        </a:spcBef>
        <a:spcAft>
          <a:spcPts val="800"/>
        </a:spcAft>
        <a:buClr>
          <a:srgbClr val="004489"/>
        </a:buClr>
        <a:buSzPct val="70000"/>
        <a:buFont typeface="Wingdings" pitchFamily="2" charset="2"/>
        <a:buChar char="n"/>
        <a:defRPr sz="2933" kern="1200">
          <a:solidFill>
            <a:srgbClr val="004489"/>
          </a:solidFill>
          <a:latin typeface="+mn-lt"/>
          <a:ea typeface="+mn-ea"/>
          <a:cs typeface="Arial" pitchFamily="34" charset="0"/>
        </a:defRPr>
      </a:lvl1pPr>
      <a:lvl2pPr marL="715415" indent="-351358" algn="l" defTabSz="609585" rtl="0" eaLnBrk="1" fontAlgn="base" hangingPunct="1">
        <a:spcBef>
          <a:spcPct val="20000"/>
        </a:spcBef>
        <a:spcAft>
          <a:spcPts val="800"/>
        </a:spcAft>
        <a:buClr>
          <a:srgbClr val="004489"/>
        </a:buClr>
        <a:buSzPct val="65000"/>
        <a:buFont typeface="Wingdings 3" pitchFamily="18" charset="2"/>
        <a:buChar char="u"/>
        <a:defRPr sz="2667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079473" indent="-364058" algn="l" defTabSz="609585" rtl="0" eaLnBrk="1" fontAlgn="base" hangingPunct="1">
        <a:spcBef>
          <a:spcPct val="20000"/>
        </a:spcBef>
        <a:spcAft>
          <a:spcPts val="800"/>
        </a:spcAft>
        <a:buClr>
          <a:srgbClr val="004489"/>
        </a:buClr>
        <a:buSzPct val="55000"/>
        <a:buFont typeface="Wingdings 2" pitchFamily="18" charset="2"/>
        <a:buChar char=""/>
        <a:tabLst/>
        <a:defRPr sz="2400" kern="1200">
          <a:solidFill>
            <a:schemeClr val="tx1"/>
          </a:solidFill>
          <a:latin typeface="+mn-lt"/>
          <a:ea typeface="+mn-ea"/>
          <a:cs typeface="Arial" charset="0"/>
        </a:defRPr>
      </a:lvl3pPr>
      <a:lvl4pPr marL="1551479" indent="-304792" algn="l" defTabSz="609585" rtl="0" eaLnBrk="1" fontAlgn="base" hangingPunct="1">
        <a:spcBef>
          <a:spcPct val="20000"/>
        </a:spcBef>
        <a:spcAft>
          <a:spcPts val="800"/>
        </a:spcAft>
        <a:buSzPct val="70000"/>
        <a:buBlip>
          <a:blip r:embed="rId23"/>
        </a:buBlip>
        <a:defRPr sz="2400" kern="1200">
          <a:solidFill>
            <a:schemeClr val="tx1"/>
          </a:solidFill>
          <a:latin typeface="+mn-lt"/>
          <a:ea typeface="+mn-ea"/>
          <a:cs typeface="Arial" charset="0"/>
        </a:defRPr>
      </a:lvl4pPr>
      <a:lvl5pPr marL="1907070" indent="-304792" algn="l" defTabSz="609585" rtl="0" eaLnBrk="1" fontAlgn="base" hangingPunct="1">
        <a:spcBef>
          <a:spcPct val="20000"/>
        </a:spcBef>
        <a:spcAft>
          <a:spcPts val="800"/>
        </a:spcAft>
        <a:buFont typeface="Arial" charset="0"/>
        <a:buChar char="»"/>
        <a:defRPr sz="2400" kern="1200">
          <a:solidFill>
            <a:schemeClr val="tx1"/>
          </a:solidFill>
          <a:latin typeface="+mn-lt"/>
          <a:ea typeface="+mn-ea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">
            <a:extLst>
              <a:ext uri="{FF2B5EF4-FFF2-40B4-BE49-F238E27FC236}">
                <a16:creationId xmlns:a16="http://schemas.microsoft.com/office/drawing/2014/main" id="{9E50EC48-16D9-43FF-9A5A-26196E2834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514147" y="6350645"/>
            <a:ext cx="1271453" cy="35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7867" y="6368607"/>
            <a:ext cx="425759" cy="338555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AF84C-E297-4E0C-AE14-002837B59C58}" type="slidenum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2A8F420-1577-4654-9AE7-CBCCD8752399}"/>
              </a:ext>
            </a:extLst>
          </p:cNvPr>
          <p:cNvCxnSpPr>
            <a:cxnSpLocks/>
          </p:cNvCxnSpPr>
          <p:nvPr userDrawn="1"/>
        </p:nvCxnSpPr>
        <p:spPr>
          <a:xfrm>
            <a:off x="713625" y="6346036"/>
            <a:ext cx="0" cy="383696"/>
          </a:xfrm>
          <a:prstGeom prst="line">
            <a:avLst/>
          </a:prstGeom>
          <a:ln w="127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3DB38F-4FA6-4FA7-8DF4-6D35E348C857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223000"/>
            <a:ext cx="117856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11050-22B8-486F-A248-1DA73B231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4069" y="6354794"/>
            <a:ext cx="1115556" cy="366183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>
              <a:defRPr kumimoji="0" lang="en-US" sz="14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fld id="{EB6F44F5-CF60-4B5F-9088-DB9D5BD65A1E}" type="datetimeFigureOut">
              <a:rPr lang="en-US" smtClean="0"/>
              <a:pPr/>
              <a:t>1/31/2025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/>
  <p:txStyles>
    <p:titleStyle>
      <a:lvl1pPr algn="l" defTabSz="609585" rtl="0" eaLnBrk="1" fontAlgn="auto" hangingPunct="1">
        <a:spcBef>
          <a:spcPts val="0"/>
        </a:spcBef>
        <a:spcAft>
          <a:spcPts val="0"/>
        </a:spcAft>
        <a:defRPr lang="fr-FR" sz="2933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1pPr>
      <a:lvl2pPr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2pPr>
      <a:lvl3pPr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3pPr>
      <a:lvl4pPr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4pPr>
      <a:lvl5pPr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5pPr>
      <a:lvl6pPr marL="609585"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6pPr>
      <a:lvl7pPr marL="1219170"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7pPr>
      <a:lvl8pPr marL="1828754"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8pPr>
      <a:lvl9pPr marL="2438339"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64058" indent="-364058" algn="l" defTabSz="609585" rtl="0" eaLnBrk="1" fontAlgn="base" hangingPunct="1">
        <a:spcBef>
          <a:spcPct val="20000"/>
        </a:spcBef>
        <a:spcAft>
          <a:spcPts val="800"/>
        </a:spcAft>
        <a:buClr>
          <a:srgbClr val="004489"/>
        </a:buClr>
        <a:buSzPct val="70000"/>
        <a:buFont typeface="Wingdings" pitchFamily="2" charset="2"/>
        <a:buChar char="n"/>
        <a:defRPr sz="2933" kern="1200">
          <a:solidFill>
            <a:srgbClr val="004489"/>
          </a:solidFill>
          <a:latin typeface="+mn-lt"/>
          <a:ea typeface="+mn-ea"/>
          <a:cs typeface="Arial" pitchFamily="34" charset="0"/>
        </a:defRPr>
      </a:lvl1pPr>
      <a:lvl2pPr marL="715415" indent="-351358" algn="l" defTabSz="609585" rtl="0" eaLnBrk="1" fontAlgn="base" hangingPunct="1">
        <a:spcBef>
          <a:spcPct val="20000"/>
        </a:spcBef>
        <a:spcAft>
          <a:spcPts val="800"/>
        </a:spcAft>
        <a:buClr>
          <a:srgbClr val="004489"/>
        </a:buClr>
        <a:buSzPct val="65000"/>
        <a:buFont typeface="Wingdings 3" pitchFamily="18" charset="2"/>
        <a:buChar char="u"/>
        <a:defRPr sz="2667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079473" indent="-364058" algn="l" defTabSz="609585" rtl="0" eaLnBrk="1" fontAlgn="base" hangingPunct="1">
        <a:spcBef>
          <a:spcPct val="20000"/>
        </a:spcBef>
        <a:spcAft>
          <a:spcPts val="800"/>
        </a:spcAft>
        <a:buClr>
          <a:srgbClr val="004489"/>
        </a:buClr>
        <a:buSzPct val="55000"/>
        <a:buFont typeface="Wingdings 2" pitchFamily="18" charset="2"/>
        <a:buChar char=""/>
        <a:tabLst/>
        <a:defRPr sz="2400" kern="1200">
          <a:solidFill>
            <a:schemeClr val="tx1"/>
          </a:solidFill>
          <a:latin typeface="+mn-lt"/>
          <a:ea typeface="+mn-ea"/>
          <a:cs typeface="Arial" charset="0"/>
        </a:defRPr>
      </a:lvl3pPr>
      <a:lvl4pPr marL="1551479" indent="-304792" algn="l" defTabSz="609585" rtl="0" eaLnBrk="1" fontAlgn="base" hangingPunct="1">
        <a:spcBef>
          <a:spcPct val="20000"/>
        </a:spcBef>
        <a:spcAft>
          <a:spcPts val="800"/>
        </a:spcAft>
        <a:buSzPct val="70000"/>
        <a:buBlip>
          <a:blip r:embed="rId4"/>
        </a:buBlip>
        <a:defRPr sz="2400" kern="1200">
          <a:solidFill>
            <a:schemeClr val="tx1"/>
          </a:solidFill>
          <a:latin typeface="+mn-lt"/>
          <a:ea typeface="+mn-ea"/>
          <a:cs typeface="Arial" charset="0"/>
        </a:defRPr>
      </a:lvl4pPr>
      <a:lvl5pPr marL="1907070" indent="-304792" algn="l" defTabSz="609585" rtl="0" eaLnBrk="1" fontAlgn="base" hangingPunct="1">
        <a:spcBef>
          <a:spcPct val="20000"/>
        </a:spcBef>
        <a:spcAft>
          <a:spcPts val="800"/>
        </a:spcAft>
        <a:buFont typeface="Arial" charset="0"/>
        <a:buChar char="»"/>
        <a:defRPr sz="2400" kern="1200">
          <a:solidFill>
            <a:schemeClr val="tx1"/>
          </a:solidFill>
          <a:latin typeface="+mn-lt"/>
          <a:ea typeface="+mn-ea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">
            <a:extLst>
              <a:ext uri="{FF2B5EF4-FFF2-40B4-BE49-F238E27FC236}">
                <a16:creationId xmlns:a16="http://schemas.microsoft.com/office/drawing/2014/main" id="{9E50EC48-16D9-43FF-9A5A-26196E28345A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 bwMode="auto">
          <a:xfrm>
            <a:off x="10514147" y="6350645"/>
            <a:ext cx="1271453" cy="35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7867" y="6368607"/>
            <a:ext cx="425759" cy="338555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AF84C-E297-4E0C-AE14-002837B59C58}" type="slidenum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2A8F420-1577-4654-9AE7-CBCCD8752399}"/>
              </a:ext>
            </a:extLst>
          </p:cNvPr>
          <p:cNvCxnSpPr>
            <a:cxnSpLocks/>
          </p:cNvCxnSpPr>
          <p:nvPr userDrawn="1"/>
        </p:nvCxnSpPr>
        <p:spPr>
          <a:xfrm>
            <a:off x="713625" y="6346036"/>
            <a:ext cx="0" cy="383696"/>
          </a:xfrm>
          <a:prstGeom prst="line">
            <a:avLst/>
          </a:prstGeom>
          <a:ln w="127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FB1E7179-3E4A-41F7-9FF5-E856466FE9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7814" y="6354794"/>
            <a:ext cx="1643493" cy="366183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algn="l">
              <a:defRPr kumimoji="0" lang="fr-FR" sz="1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endParaRPr lang="fr-F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3DB38F-4FA6-4FA7-8DF4-6D35E348C857}"/>
              </a:ext>
            </a:extLst>
          </p:cNvPr>
          <p:cNvCxnSpPr>
            <a:cxnSpLocks/>
          </p:cNvCxnSpPr>
          <p:nvPr userDrawn="1"/>
        </p:nvCxnSpPr>
        <p:spPr>
          <a:xfrm flipH="1">
            <a:off x="406400" y="6223000"/>
            <a:ext cx="11379200" cy="0"/>
          </a:xfrm>
          <a:prstGeom prst="line">
            <a:avLst/>
          </a:prstGeom>
          <a:ln w="63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11050-22B8-486F-A248-1DA73B231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4069" y="6354794"/>
            <a:ext cx="1115556" cy="366183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>
              <a:defRPr kumimoji="0" lang="en-US" sz="14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 pitchFamily="34" charset="0"/>
              </a:defRPr>
            </a:lvl1pPr>
          </a:lstStyle>
          <a:p>
            <a:fld id="{EB6F44F5-CF60-4B5F-9088-DB9D5BD65A1E}" type="datetimeFigureOut">
              <a:rPr lang="en-US" smtClean="0"/>
              <a:pPr/>
              <a:t>1/31/2025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2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</p:sldLayoutIdLst>
  <p:hf hdr="0"/>
  <p:txStyles>
    <p:titleStyle>
      <a:lvl1pPr algn="l" defTabSz="609585" rtl="0" eaLnBrk="1" fontAlgn="auto" hangingPunct="1">
        <a:spcBef>
          <a:spcPts val="0"/>
        </a:spcBef>
        <a:spcAft>
          <a:spcPts val="0"/>
        </a:spcAft>
        <a:defRPr lang="fr-FR" sz="2933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1pPr>
      <a:lvl2pPr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2pPr>
      <a:lvl3pPr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3pPr>
      <a:lvl4pPr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4pPr>
      <a:lvl5pPr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5pPr>
      <a:lvl6pPr marL="609585"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6pPr>
      <a:lvl7pPr marL="1219170"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7pPr>
      <a:lvl8pPr marL="1828754"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8pPr>
      <a:lvl9pPr marL="2438339" algn="l" defTabSz="609585" rtl="0" eaLnBrk="1" fontAlgn="base" hangingPunct="1">
        <a:spcBef>
          <a:spcPct val="0"/>
        </a:spcBef>
        <a:spcAft>
          <a:spcPct val="0"/>
        </a:spcAft>
        <a:defRPr sz="1867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64058" indent="-364058" algn="l" defTabSz="609585" rtl="0" eaLnBrk="1" fontAlgn="base" hangingPunct="1">
        <a:spcBef>
          <a:spcPct val="20000"/>
        </a:spcBef>
        <a:spcAft>
          <a:spcPts val="800"/>
        </a:spcAft>
        <a:buClr>
          <a:srgbClr val="004489"/>
        </a:buClr>
        <a:buSzPct val="70000"/>
        <a:buFont typeface="Wingdings" pitchFamily="2" charset="2"/>
        <a:buChar char="n"/>
        <a:defRPr sz="2933" kern="1200">
          <a:solidFill>
            <a:srgbClr val="004489"/>
          </a:solidFill>
          <a:latin typeface="+mn-lt"/>
          <a:ea typeface="+mn-ea"/>
          <a:cs typeface="Arial" pitchFamily="34" charset="0"/>
        </a:defRPr>
      </a:lvl1pPr>
      <a:lvl2pPr marL="715415" indent="-351358" algn="l" defTabSz="609585" rtl="0" eaLnBrk="1" fontAlgn="base" hangingPunct="1">
        <a:spcBef>
          <a:spcPct val="20000"/>
        </a:spcBef>
        <a:spcAft>
          <a:spcPts val="800"/>
        </a:spcAft>
        <a:buClr>
          <a:srgbClr val="004489"/>
        </a:buClr>
        <a:buSzPct val="65000"/>
        <a:buFont typeface="Wingdings 3" pitchFamily="18" charset="2"/>
        <a:buChar char="u"/>
        <a:defRPr sz="2667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079473" indent="-364058" algn="l" defTabSz="609585" rtl="0" eaLnBrk="1" fontAlgn="base" hangingPunct="1">
        <a:spcBef>
          <a:spcPct val="20000"/>
        </a:spcBef>
        <a:spcAft>
          <a:spcPts val="800"/>
        </a:spcAft>
        <a:buClr>
          <a:srgbClr val="004489"/>
        </a:buClr>
        <a:buSzPct val="55000"/>
        <a:buFont typeface="Wingdings 2" pitchFamily="18" charset="2"/>
        <a:buChar char=""/>
        <a:tabLst/>
        <a:defRPr sz="2400" kern="1200">
          <a:solidFill>
            <a:schemeClr val="tx1"/>
          </a:solidFill>
          <a:latin typeface="+mn-lt"/>
          <a:ea typeface="+mn-ea"/>
          <a:cs typeface="Arial" charset="0"/>
        </a:defRPr>
      </a:lvl3pPr>
      <a:lvl4pPr marL="1551479" indent="-304792" algn="l" defTabSz="609585" rtl="0" eaLnBrk="1" fontAlgn="base" hangingPunct="1">
        <a:spcBef>
          <a:spcPct val="20000"/>
        </a:spcBef>
        <a:spcAft>
          <a:spcPts val="800"/>
        </a:spcAft>
        <a:buSzPct val="70000"/>
        <a:buBlip>
          <a:blip r:embed="rId20"/>
        </a:buBlip>
        <a:defRPr sz="2400" kern="1200">
          <a:solidFill>
            <a:schemeClr val="tx1"/>
          </a:solidFill>
          <a:latin typeface="+mn-lt"/>
          <a:ea typeface="+mn-ea"/>
          <a:cs typeface="Arial" charset="0"/>
        </a:defRPr>
      </a:lvl4pPr>
      <a:lvl5pPr marL="1907070" indent="-304792" algn="l" defTabSz="609585" rtl="0" eaLnBrk="1" fontAlgn="base" hangingPunct="1">
        <a:spcBef>
          <a:spcPct val="20000"/>
        </a:spcBef>
        <a:spcAft>
          <a:spcPts val="800"/>
        </a:spcAft>
        <a:buFont typeface="Arial" charset="0"/>
        <a:buChar char="»"/>
        <a:defRPr sz="2400" kern="1200">
          <a:solidFill>
            <a:schemeClr val="tx1"/>
          </a:solidFill>
          <a:latin typeface="+mn-lt"/>
          <a:ea typeface="+mn-ea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Graphique, cercle, symbole, Police&#10;&#10;Description générée automatiquement">
            <a:extLst>
              <a:ext uri="{FF2B5EF4-FFF2-40B4-BE49-F238E27FC236}">
                <a16:creationId xmlns:a16="http://schemas.microsoft.com/office/drawing/2014/main" id="{DC279009-C3E6-03C6-DC7D-0D9C676AE2FE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9813" y="6487335"/>
            <a:ext cx="519035" cy="27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36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  <p:sldLayoutId id="2147483744" r:id="rId25"/>
    <p:sldLayoutId id="2147483745" r:id="rId26"/>
    <p:sldLayoutId id="2147483746" r:id="rId27"/>
    <p:sldLayoutId id="2147483747" r:id="rId28"/>
    <p:sldLayoutId id="2147483749" r:id="rId29"/>
    <p:sldLayoutId id="2147483850" r:id="rId30"/>
  </p:sldLayoutIdLst>
  <p:txStyles>
    <p:titleStyle>
      <a:lvl1pPr marL="0" algn="l" defTabSz="914359" rtl="0" eaLnBrk="1" latinLnBrk="0" hangingPunct="1">
        <a:lnSpc>
          <a:spcPct val="90000"/>
        </a:lnSpc>
        <a:spcBef>
          <a:spcPts val="0"/>
        </a:spcBef>
        <a:buFontTx/>
        <a:buNone/>
        <a:defRPr sz="3800" b="1" i="0" kern="1200">
          <a:solidFill>
            <a:schemeClr val="accent1"/>
          </a:solidFill>
          <a:latin typeface="Vinci Sans" panose="02000000000000000000" pitchFamily="2" charset="77"/>
          <a:ea typeface="+mj-ea"/>
          <a:cs typeface="+mj-cs"/>
        </a:defRPr>
      </a:lvl1pPr>
    </p:titleStyle>
    <p:bodyStyle>
      <a:lvl1pPr marL="0" indent="0" algn="l" defTabSz="914359" rtl="0" eaLnBrk="1" latinLnBrk="0" hangingPunct="1">
        <a:lnSpc>
          <a:spcPct val="100000"/>
        </a:lnSpc>
        <a:spcBef>
          <a:spcPts val="0"/>
        </a:spcBef>
        <a:buFontTx/>
        <a:buNone/>
        <a:defRPr sz="2000" b="0" i="0" kern="1200">
          <a:solidFill>
            <a:schemeClr val="accent1"/>
          </a:solidFill>
          <a:latin typeface="Vinci Sans Light" panose="02000000000000000000" pitchFamily="2" charset="77"/>
          <a:ea typeface="+mn-ea"/>
          <a:cs typeface="+mn-cs"/>
        </a:defRPr>
      </a:lvl1pPr>
      <a:lvl2pPr marL="0" indent="0" algn="l" defTabSz="914359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20000"/>
        <a:buFontTx/>
        <a:buNone/>
        <a:defRPr sz="1758" b="0" i="0" kern="1200">
          <a:solidFill>
            <a:schemeClr val="accent1"/>
          </a:solidFill>
          <a:latin typeface="Vinci Sans" panose="02000000000000000000" pitchFamily="2" charset="77"/>
          <a:ea typeface="+mn-ea"/>
          <a:cs typeface="+mn-cs"/>
        </a:defRPr>
      </a:lvl2pPr>
      <a:lvl3pPr marL="503977" indent="-215991" algn="l" defTabSz="914359" rtl="0" eaLnBrk="1" latinLnBrk="0" hangingPunct="1">
        <a:lnSpc>
          <a:spcPct val="100000"/>
        </a:lnSpc>
        <a:spcBef>
          <a:spcPts val="0"/>
        </a:spcBef>
        <a:buFontTx/>
        <a:buBlip>
          <a:blip r:embed="rId33"/>
        </a:buBlip>
        <a:defRPr sz="1758" kern="1200">
          <a:solidFill>
            <a:schemeClr val="accent1"/>
          </a:solidFill>
          <a:latin typeface="+mn-lt"/>
          <a:ea typeface="+mn-ea"/>
          <a:cs typeface="+mn-cs"/>
        </a:defRPr>
      </a:lvl3pPr>
      <a:lvl4pPr marL="668200" indent="-138476" algn="l" defTabSz="914359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Font typeface="Arial" panose="020B0604020202020204" pitchFamily="34" charset="0"/>
        <a:buChar char="•"/>
        <a:defRPr sz="1397" kern="1200">
          <a:solidFill>
            <a:schemeClr val="accent1"/>
          </a:solidFill>
          <a:latin typeface="+mn-lt"/>
          <a:ea typeface="+mn-ea"/>
          <a:cs typeface="+mn-cs"/>
        </a:defRPr>
      </a:lvl4pPr>
      <a:lvl5pPr marL="841844" indent="-103307" algn="l" defTabSz="914359" rtl="0" eaLnBrk="1" latinLnBrk="0" hangingPunct="1">
        <a:lnSpc>
          <a:spcPct val="100000"/>
        </a:lnSpc>
        <a:spcBef>
          <a:spcPts val="0"/>
        </a:spcBef>
        <a:buSzPct val="67000"/>
        <a:buFont typeface="Wingdings" pitchFamily="2" charset="2"/>
        <a:buChar char="§"/>
        <a:defRPr sz="1368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487" indent="-228590" algn="l" defTabSz="91435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65" indent="-228590" algn="l" defTabSz="91435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45" indent="-228590" algn="l" defTabSz="91435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4" indent="-228590" algn="l" defTabSz="91435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9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59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8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8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7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77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55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4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>
          <p15:clr>
            <a:srgbClr val="F26B43"/>
          </p15:clr>
        </p15:guide>
        <p15:guide id="2" orient="horz" pos="3836">
          <p15:clr>
            <a:srgbClr val="F26B43"/>
          </p15:clr>
        </p15:guide>
        <p15:guide id="3" pos="7287">
          <p15:clr>
            <a:srgbClr val="F26B43"/>
          </p15:clr>
        </p15:guide>
        <p15:guide id="4" orient="horz" pos="53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Graphique, cercle, symbole, Police&#10;&#10;Description générée automatiquement">
            <a:extLst>
              <a:ext uri="{FF2B5EF4-FFF2-40B4-BE49-F238E27FC236}">
                <a16:creationId xmlns:a16="http://schemas.microsoft.com/office/drawing/2014/main" id="{A38DD9FB-F2E1-EECE-C9FA-322B7F6701A7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9813" y="6487335"/>
            <a:ext cx="519035" cy="274524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8F4B5FD-7D46-D391-FC55-CBBA1B444E41}"/>
              </a:ext>
            </a:extLst>
          </p:cNvPr>
          <p:cNvCxnSpPr/>
          <p:nvPr/>
        </p:nvCxnSpPr>
        <p:spPr>
          <a:xfrm>
            <a:off x="0" y="6414857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05BCE5C-30E6-2EB4-FD1B-8EFF99505813}"/>
              </a:ext>
            </a:extLst>
          </p:cNvPr>
          <p:cNvSpPr txBox="1">
            <a:spLocks/>
          </p:cNvSpPr>
          <p:nvPr/>
        </p:nvSpPr>
        <p:spPr>
          <a:xfrm>
            <a:off x="33128" y="6528653"/>
            <a:ext cx="519035" cy="191879"/>
          </a:xfrm>
          <a:prstGeom prst="rect">
            <a:avLst/>
          </a:prstGeom>
        </p:spPr>
        <p:txBody>
          <a:bodyPr anchor="ctr"/>
          <a:lstStyle>
            <a:lvl1pPr defTabSz="995363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5363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5363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5363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5363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8F7B1164-7A03-4DC0-91A0-622CABB9295D}" type="slidenum">
              <a:rPr lang="fr-FR" altLang="fr-FR" sz="977" b="0" i="0">
                <a:solidFill>
                  <a:schemeClr val="accent1"/>
                </a:solidFill>
                <a:latin typeface="Vinci Sans Expanded Extra Light" pitchFamily="2" charset="77"/>
              </a:rPr>
              <a:pPr algn="r" eaLnBrk="1" hangingPunct="1"/>
              <a:t>‹N°›</a:t>
            </a:fld>
            <a:endParaRPr lang="fr-FR" altLang="fr-FR" sz="879" b="0" i="0">
              <a:solidFill>
                <a:schemeClr val="accent1"/>
              </a:solidFill>
              <a:latin typeface="Vinci Sans Expanded Extra Light" pitchFamily="2" charset="77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EC6D21D-3F5D-7A14-5272-CD2E6176FB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162" y="6528661"/>
            <a:ext cx="11015951" cy="2331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72" b="0" i="0">
                <a:solidFill>
                  <a:schemeClr val="accent1">
                    <a:alpha val="90000"/>
                  </a:schemeClr>
                </a:solidFill>
                <a:latin typeface="Vinci Sans Extra Light" panose="02000000000000000000" pitchFamily="2" charset="77"/>
              </a:defRPr>
            </a:lvl1pPr>
          </a:lstStyle>
          <a:p>
            <a:r>
              <a:rPr lang="fr-FR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61318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</p:sldLayoutIdLst>
  <p:txStyles>
    <p:titleStyle>
      <a:lvl1pPr marL="0" algn="l" defTabSz="914359" rtl="0" eaLnBrk="1" latinLnBrk="0" hangingPunct="1">
        <a:lnSpc>
          <a:spcPct val="90000"/>
        </a:lnSpc>
        <a:spcBef>
          <a:spcPts val="0"/>
        </a:spcBef>
        <a:buFontTx/>
        <a:buNone/>
        <a:defRPr sz="3800" b="1" i="0" kern="1200">
          <a:solidFill>
            <a:schemeClr val="accent1"/>
          </a:solidFill>
          <a:latin typeface="Vinci Sans" panose="02000000000000000000" pitchFamily="2" charset="77"/>
          <a:ea typeface="+mj-ea"/>
          <a:cs typeface="+mj-cs"/>
        </a:defRPr>
      </a:lvl1pPr>
    </p:titleStyle>
    <p:bodyStyle>
      <a:lvl1pPr marL="0" indent="0" algn="l" defTabSz="914359" rtl="0" eaLnBrk="1" latinLnBrk="0" hangingPunct="1">
        <a:lnSpc>
          <a:spcPct val="100000"/>
        </a:lnSpc>
        <a:spcBef>
          <a:spcPts val="0"/>
        </a:spcBef>
        <a:buFontTx/>
        <a:buNone/>
        <a:defRPr sz="2000" b="0" i="0" kern="1200">
          <a:solidFill>
            <a:schemeClr val="accent1"/>
          </a:solidFill>
          <a:latin typeface="Vinci Sans Light" panose="02000000000000000000" pitchFamily="2" charset="77"/>
          <a:ea typeface="+mn-ea"/>
          <a:cs typeface="+mn-cs"/>
        </a:defRPr>
      </a:lvl1pPr>
      <a:lvl2pPr marL="0" indent="0" algn="l" defTabSz="914359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20000"/>
        <a:buFontTx/>
        <a:buNone/>
        <a:defRPr sz="1758" b="0" i="0" kern="1200">
          <a:solidFill>
            <a:schemeClr val="accent1"/>
          </a:solidFill>
          <a:latin typeface="Vinci Sans" panose="02000000000000000000" pitchFamily="2" charset="77"/>
          <a:ea typeface="+mn-ea"/>
          <a:cs typeface="+mn-cs"/>
        </a:defRPr>
      </a:lvl2pPr>
      <a:lvl3pPr marL="503977" indent="-215991" algn="l" defTabSz="914359" rtl="0" eaLnBrk="1" latinLnBrk="0" hangingPunct="1">
        <a:lnSpc>
          <a:spcPct val="100000"/>
        </a:lnSpc>
        <a:spcBef>
          <a:spcPts val="0"/>
        </a:spcBef>
        <a:buFontTx/>
        <a:buBlip>
          <a:blip r:embed="rId18"/>
        </a:buBlip>
        <a:defRPr sz="1758" kern="1200">
          <a:solidFill>
            <a:schemeClr val="accent1"/>
          </a:solidFill>
          <a:latin typeface="+mn-lt"/>
          <a:ea typeface="+mn-ea"/>
          <a:cs typeface="+mn-cs"/>
        </a:defRPr>
      </a:lvl3pPr>
      <a:lvl4pPr marL="668200" indent="-138476" algn="l" defTabSz="914359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Font typeface="Arial" panose="020B0604020202020204" pitchFamily="34" charset="0"/>
        <a:buChar char="•"/>
        <a:defRPr sz="1397" kern="1200">
          <a:solidFill>
            <a:schemeClr val="accent1"/>
          </a:solidFill>
          <a:latin typeface="+mn-lt"/>
          <a:ea typeface="+mn-ea"/>
          <a:cs typeface="+mn-cs"/>
        </a:defRPr>
      </a:lvl4pPr>
      <a:lvl5pPr marL="841844" indent="-103307" algn="l" defTabSz="914359" rtl="0" eaLnBrk="1" latinLnBrk="0" hangingPunct="1">
        <a:lnSpc>
          <a:spcPct val="100000"/>
        </a:lnSpc>
        <a:spcBef>
          <a:spcPts val="0"/>
        </a:spcBef>
        <a:buSzPct val="67000"/>
        <a:buFont typeface="Wingdings" pitchFamily="2" charset="2"/>
        <a:buChar char="§"/>
        <a:defRPr sz="1368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487" indent="-228590" algn="l" defTabSz="91435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65" indent="-228590" algn="l" defTabSz="91435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45" indent="-228590" algn="l" defTabSz="91435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4" indent="-228590" algn="l" defTabSz="91435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9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59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8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8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7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77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55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4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>
          <p15:clr>
            <a:srgbClr val="F26B43"/>
          </p15:clr>
        </p15:guide>
        <p15:guide id="2" orient="horz" pos="3836">
          <p15:clr>
            <a:srgbClr val="F26B43"/>
          </p15:clr>
        </p15:guide>
        <p15:guide id="3" pos="7287">
          <p15:clr>
            <a:srgbClr val="F26B43"/>
          </p15:clr>
        </p15:guide>
        <p15:guide id="4" orient="horz" pos="53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Graphique, cercle, symbole, Police&#10;&#10;Description générée automatiquement">
            <a:extLst>
              <a:ext uri="{FF2B5EF4-FFF2-40B4-BE49-F238E27FC236}">
                <a16:creationId xmlns:a16="http://schemas.microsoft.com/office/drawing/2014/main" id="{A38DD9FB-F2E1-EECE-C9FA-322B7F6701A7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9813" y="6487335"/>
            <a:ext cx="519035" cy="274524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8F4B5FD-7D46-D391-FC55-CBBA1B444E41}"/>
              </a:ext>
            </a:extLst>
          </p:cNvPr>
          <p:cNvCxnSpPr/>
          <p:nvPr/>
        </p:nvCxnSpPr>
        <p:spPr>
          <a:xfrm>
            <a:off x="0" y="6414857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05BCE5C-30E6-2EB4-FD1B-8EFF99505813}"/>
              </a:ext>
            </a:extLst>
          </p:cNvPr>
          <p:cNvSpPr txBox="1">
            <a:spLocks/>
          </p:cNvSpPr>
          <p:nvPr/>
        </p:nvSpPr>
        <p:spPr>
          <a:xfrm>
            <a:off x="33128" y="6528653"/>
            <a:ext cx="519035" cy="191879"/>
          </a:xfrm>
          <a:prstGeom prst="rect">
            <a:avLst/>
          </a:prstGeom>
        </p:spPr>
        <p:txBody>
          <a:bodyPr anchor="ctr"/>
          <a:lstStyle>
            <a:lvl1pPr defTabSz="995363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5363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5363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5363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5363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8F7B1164-7A03-4DC0-91A0-622CABB9295D}" type="slidenum">
              <a:rPr lang="fr-FR" altLang="fr-FR" sz="977" b="0" i="0">
                <a:solidFill>
                  <a:schemeClr val="accent1"/>
                </a:solidFill>
                <a:latin typeface="Vinci Sans Expanded Extra Light" pitchFamily="2" charset="77"/>
              </a:rPr>
              <a:pPr algn="r" eaLnBrk="1" hangingPunct="1"/>
              <a:t>‹N°›</a:t>
            </a:fld>
            <a:endParaRPr lang="fr-FR" altLang="fr-FR" sz="879" b="0" i="0">
              <a:solidFill>
                <a:schemeClr val="accent1"/>
              </a:solidFill>
              <a:latin typeface="Vinci Sans Expanded Extra Light" pitchFamily="2" charset="77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EC6D21D-3F5D-7A14-5272-CD2E6176FB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162" y="6528661"/>
            <a:ext cx="11015951" cy="2331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72" b="0" i="0">
                <a:solidFill>
                  <a:schemeClr val="accent1">
                    <a:alpha val="90000"/>
                  </a:schemeClr>
                </a:solidFill>
                <a:latin typeface="Vinci Sans Extra Light" panose="02000000000000000000" pitchFamily="2" charset="77"/>
              </a:defRPr>
            </a:lvl1pPr>
          </a:lstStyle>
          <a:p>
            <a:r>
              <a:rPr lang="fr-FR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17933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</p:sldLayoutIdLst>
  <p:hf hdr="0" dt="0"/>
  <p:txStyles>
    <p:titleStyle>
      <a:lvl1pPr marL="0" algn="l" defTabSz="914359" rtl="0" eaLnBrk="1" latinLnBrk="0" hangingPunct="1">
        <a:lnSpc>
          <a:spcPct val="90000"/>
        </a:lnSpc>
        <a:spcBef>
          <a:spcPts val="0"/>
        </a:spcBef>
        <a:buFontTx/>
        <a:buNone/>
        <a:defRPr sz="3800" b="1" i="0" kern="1200">
          <a:solidFill>
            <a:schemeClr val="accent1"/>
          </a:solidFill>
          <a:latin typeface="Vinci Sans" panose="02000000000000000000" pitchFamily="2" charset="77"/>
          <a:ea typeface="+mj-ea"/>
          <a:cs typeface="+mj-cs"/>
        </a:defRPr>
      </a:lvl1pPr>
    </p:titleStyle>
    <p:bodyStyle>
      <a:lvl1pPr marL="0" indent="0" algn="l" defTabSz="914359" rtl="0" eaLnBrk="1" latinLnBrk="0" hangingPunct="1">
        <a:lnSpc>
          <a:spcPct val="100000"/>
        </a:lnSpc>
        <a:spcBef>
          <a:spcPts val="0"/>
        </a:spcBef>
        <a:buFontTx/>
        <a:buNone/>
        <a:defRPr sz="2000" b="0" i="0" kern="1200">
          <a:solidFill>
            <a:schemeClr val="accent1"/>
          </a:solidFill>
          <a:latin typeface="Vinci Sans Light" panose="02000000000000000000" pitchFamily="2" charset="77"/>
          <a:ea typeface="+mn-ea"/>
          <a:cs typeface="+mn-cs"/>
        </a:defRPr>
      </a:lvl1pPr>
      <a:lvl2pPr marL="0" indent="0" algn="l" defTabSz="914359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20000"/>
        <a:buFontTx/>
        <a:buNone/>
        <a:defRPr sz="1758" b="0" i="0" kern="1200">
          <a:solidFill>
            <a:schemeClr val="accent1"/>
          </a:solidFill>
          <a:latin typeface="Vinci Sans" panose="02000000000000000000" pitchFamily="2" charset="77"/>
          <a:ea typeface="+mn-ea"/>
          <a:cs typeface="+mn-cs"/>
        </a:defRPr>
      </a:lvl2pPr>
      <a:lvl3pPr marL="503977" indent="-215991" algn="l" defTabSz="914359" rtl="0" eaLnBrk="1" latinLnBrk="0" hangingPunct="1">
        <a:lnSpc>
          <a:spcPct val="100000"/>
        </a:lnSpc>
        <a:spcBef>
          <a:spcPts val="0"/>
        </a:spcBef>
        <a:buFontTx/>
        <a:buBlip>
          <a:blip r:embed="rId19"/>
        </a:buBlip>
        <a:defRPr sz="1758" kern="1200">
          <a:solidFill>
            <a:schemeClr val="accent1"/>
          </a:solidFill>
          <a:latin typeface="+mn-lt"/>
          <a:ea typeface="+mn-ea"/>
          <a:cs typeface="+mn-cs"/>
        </a:defRPr>
      </a:lvl3pPr>
      <a:lvl4pPr marL="668200" indent="-138476" algn="l" defTabSz="914359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Font typeface="Arial" panose="020B0604020202020204" pitchFamily="34" charset="0"/>
        <a:buChar char="•"/>
        <a:defRPr sz="1397" kern="1200">
          <a:solidFill>
            <a:schemeClr val="accent1"/>
          </a:solidFill>
          <a:latin typeface="+mn-lt"/>
          <a:ea typeface="+mn-ea"/>
          <a:cs typeface="+mn-cs"/>
        </a:defRPr>
      </a:lvl4pPr>
      <a:lvl5pPr marL="841844" indent="-103307" algn="l" defTabSz="914359" rtl="0" eaLnBrk="1" latinLnBrk="0" hangingPunct="1">
        <a:lnSpc>
          <a:spcPct val="100000"/>
        </a:lnSpc>
        <a:spcBef>
          <a:spcPts val="0"/>
        </a:spcBef>
        <a:buSzPct val="67000"/>
        <a:buFont typeface="Wingdings" pitchFamily="2" charset="2"/>
        <a:buChar char="§"/>
        <a:defRPr sz="1368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487" indent="-228590" algn="l" defTabSz="91435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65" indent="-228590" algn="l" defTabSz="91435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45" indent="-228590" algn="l" defTabSz="91435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4" indent="-228590" algn="l" defTabSz="91435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9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59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8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8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7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77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55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4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>
          <p15:clr>
            <a:srgbClr val="F26B43"/>
          </p15:clr>
        </p15:guide>
        <p15:guide id="2" orient="horz" pos="3836">
          <p15:clr>
            <a:srgbClr val="F26B43"/>
          </p15:clr>
        </p15:guide>
        <p15:guide id="3" pos="7287">
          <p15:clr>
            <a:srgbClr val="F26B43"/>
          </p15:clr>
        </p15:guide>
        <p15:guide id="4" orient="horz" pos="53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Graphique, cercle, symbole, Police&#10;&#10;Description générée automatiquement">
            <a:extLst>
              <a:ext uri="{FF2B5EF4-FFF2-40B4-BE49-F238E27FC236}">
                <a16:creationId xmlns:a16="http://schemas.microsoft.com/office/drawing/2014/main" id="{DC279009-C3E6-03C6-DC7D-0D9C676AE2FE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9813" y="6487335"/>
            <a:ext cx="519035" cy="27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93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</p:sldLayoutIdLst>
  <p:txStyles>
    <p:titleStyle>
      <a:lvl1pPr marL="0" algn="l" defTabSz="914336" rtl="0" eaLnBrk="1" latinLnBrk="0" hangingPunct="1">
        <a:lnSpc>
          <a:spcPct val="90000"/>
        </a:lnSpc>
        <a:spcBef>
          <a:spcPts val="0"/>
        </a:spcBef>
        <a:buFontTx/>
        <a:buNone/>
        <a:defRPr sz="3800" b="1" i="0" kern="1200">
          <a:solidFill>
            <a:schemeClr val="accent1"/>
          </a:solidFill>
          <a:latin typeface="Vinci Sans" panose="02000000000000000000" pitchFamily="2" charset="77"/>
          <a:ea typeface="+mj-ea"/>
          <a:cs typeface="+mj-cs"/>
        </a:defRPr>
      </a:lvl1pPr>
    </p:titleStyle>
    <p:bodyStyle>
      <a:lvl1pPr marL="0" indent="0" algn="l" defTabSz="914336" rtl="0" eaLnBrk="1" latinLnBrk="0" hangingPunct="1">
        <a:lnSpc>
          <a:spcPct val="100000"/>
        </a:lnSpc>
        <a:spcBef>
          <a:spcPts val="0"/>
        </a:spcBef>
        <a:buFontTx/>
        <a:buNone/>
        <a:defRPr sz="2000" b="0" i="0" kern="1200">
          <a:solidFill>
            <a:schemeClr val="accent1"/>
          </a:solidFill>
          <a:latin typeface="Vinci Sans Light" panose="02000000000000000000" pitchFamily="2" charset="77"/>
          <a:ea typeface="+mn-ea"/>
          <a:cs typeface="+mn-cs"/>
        </a:defRPr>
      </a:lvl1pPr>
      <a:lvl2pPr marL="0" indent="0" algn="l" defTabSz="914336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20000"/>
        <a:buFontTx/>
        <a:buNone/>
        <a:defRPr sz="1759" b="0" i="0" kern="1200">
          <a:solidFill>
            <a:schemeClr val="accent1"/>
          </a:solidFill>
          <a:latin typeface="Vinci Sans" panose="02000000000000000000" pitchFamily="2" charset="77"/>
          <a:ea typeface="+mn-ea"/>
          <a:cs typeface="+mn-cs"/>
        </a:defRPr>
      </a:lvl2pPr>
      <a:lvl3pPr marL="503965" indent="-215985" algn="l" defTabSz="914336" rtl="0" eaLnBrk="1" latinLnBrk="0" hangingPunct="1">
        <a:lnSpc>
          <a:spcPct val="100000"/>
        </a:lnSpc>
        <a:spcBef>
          <a:spcPts val="0"/>
        </a:spcBef>
        <a:buFontTx/>
        <a:buBlip>
          <a:blip r:embed="rId20"/>
        </a:buBlip>
        <a:defRPr sz="1759" kern="1200">
          <a:solidFill>
            <a:schemeClr val="accent1"/>
          </a:solidFill>
          <a:latin typeface="+mn-lt"/>
          <a:ea typeface="+mn-ea"/>
          <a:cs typeface="+mn-cs"/>
        </a:defRPr>
      </a:lvl3pPr>
      <a:lvl4pPr marL="668183" indent="-138473" algn="l" defTabSz="914336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Font typeface="Arial" panose="020B0604020202020204" pitchFamily="34" charset="0"/>
        <a:buChar char="•"/>
        <a:defRPr sz="1397" kern="1200">
          <a:solidFill>
            <a:schemeClr val="accent1"/>
          </a:solidFill>
          <a:latin typeface="+mn-lt"/>
          <a:ea typeface="+mn-ea"/>
          <a:cs typeface="+mn-cs"/>
        </a:defRPr>
      </a:lvl4pPr>
      <a:lvl5pPr marL="841823" indent="-103304" algn="l" defTabSz="914336" rtl="0" eaLnBrk="1" latinLnBrk="0" hangingPunct="1">
        <a:lnSpc>
          <a:spcPct val="100000"/>
        </a:lnSpc>
        <a:spcBef>
          <a:spcPts val="0"/>
        </a:spcBef>
        <a:buSzPct val="67000"/>
        <a:buFont typeface="Wingdings" pitchFamily="2" charset="2"/>
        <a:buChar char="§"/>
        <a:defRPr sz="1368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424" indent="-228585" algn="l" defTabSz="91433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1" indent="-228585" algn="l" defTabSz="91433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0" indent="-228585" algn="l" defTabSz="91433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27" indent="-228585" algn="l" defTabSz="91433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3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36" algn="l" defTabSz="91433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4" algn="l" defTabSz="91433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3" algn="l" defTabSz="91433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0" algn="l" defTabSz="91433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09" algn="l" defTabSz="91433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175" algn="l" defTabSz="91433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43" algn="l" defTabSz="91433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>
          <p15:clr>
            <a:srgbClr val="F26B43"/>
          </p15:clr>
        </p15:guide>
        <p15:guide id="2" orient="horz" pos="3836">
          <p15:clr>
            <a:srgbClr val="F26B43"/>
          </p15:clr>
        </p15:guide>
        <p15:guide id="3" pos="7287">
          <p15:clr>
            <a:srgbClr val="F26B43"/>
          </p15:clr>
        </p15:guide>
        <p15:guide id="4" orient="horz" pos="539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Graphique, cercle, symbole, Police&#10;&#10;Description générée automatiquement">
            <a:extLst>
              <a:ext uri="{FF2B5EF4-FFF2-40B4-BE49-F238E27FC236}">
                <a16:creationId xmlns:a16="http://schemas.microsoft.com/office/drawing/2014/main" id="{A38DD9FB-F2E1-EECE-C9FA-322B7F6701A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9813" y="6487335"/>
            <a:ext cx="519035" cy="274524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8F4B5FD-7D46-D391-FC55-CBBA1B444E41}"/>
              </a:ext>
            </a:extLst>
          </p:cNvPr>
          <p:cNvCxnSpPr/>
          <p:nvPr/>
        </p:nvCxnSpPr>
        <p:spPr>
          <a:xfrm>
            <a:off x="0" y="6414857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05BCE5C-30E6-2EB4-FD1B-8EFF99505813}"/>
              </a:ext>
            </a:extLst>
          </p:cNvPr>
          <p:cNvSpPr txBox="1">
            <a:spLocks/>
          </p:cNvSpPr>
          <p:nvPr/>
        </p:nvSpPr>
        <p:spPr>
          <a:xfrm>
            <a:off x="33128" y="6528653"/>
            <a:ext cx="519035" cy="191879"/>
          </a:xfrm>
          <a:prstGeom prst="rect">
            <a:avLst/>
          </a:prstGeom>
        </p:spPr>
        <p:txBody>
          <a:bodyPr anchor="ctr"/>
          <a:lstStyle>
            <a:lvl1pPr defTabSz="995363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5363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5363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5363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5363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8F7B1164-7A03-4DC0-91A0-622CABB9295D}" type="slidenum">
              <a:rPr lang="fr-FR" altLang="fr-FR" sz="977" b="0" i="0">
                <a:solidFill>
                  <a:schemeClr val="accent1"/>
                </a:solidFill>
                <a:latin typeface="Vinci Sans Expanded Extra Light" pitchFamily="2" charset="77"/>
              </a:rPr>
              <a:pPr algn="r" eaLnBrk="1" hangingPunct="1"/>
              <a:t>‹N°›</a:t>
            </a:fld>
            <a:endParaRPr lang="fr-FR" altLang="fr-FR" sz="879" b="0" i="0">
              <a:solidFill>
                <a:schemeClr val="accent1"/>
              </a:solidFill>
              <a:latin typeface="Vinci Sans Expanded Extra Light" pitchFamily="2" charset="77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EC6D21D-3F5D-7A14-5272-CD2E6176FB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162" y="6528661"/>
            <a:ext cx="11015951" cy="2331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72" b="0" i="0">
                <a:solidFill>
                  <a:schemeClr val="accent1">
                    <a:alpha val="90000"/>
                  </a:schemeClr>
                </a:solidFill>
                <a:latin typeface="Vinci Sans Extra Light" panose="02000000000000000000" pitchFamily="2" charset="77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CFA221-EC05-22C2-96AA-9EC8B3DF2838}"/>
              </a:ext>
            </a:extLst>
          </p:cNvPr>
          <p:cNvSpPr/>
          <p:nvPr/>
        </p:nvSpPr>
        <p:spPr>
          <a:xfrm>
            <a:off x="0" y="6414857"/>
            <a:ext cx="12192000" cy="443143"/>
          </a:xfrm>
          <a:prstGeom prst="rect">
            <a:avLst/>
          </a:prstGeom>
          <a:solidFill>
            <a:schemeClr val="accent1">
              <a:alpha val="436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58"/>
          </a:p>
        </p:txBody>
      </p:sp>
      <p:pic>
        <p:nvPicPr>
          <p:cNvPr id="5" name="Image 2" descr="Une image contenant Graphique, cercle, symbole, Police&#10;&#10;Description générée automatiquement">
            <a:extLst>
              <a:ext uri="{FF2B5EF4-FFF2-40B4-BE49-F238E27FC236}">
                <a16:creationId xmlns:a16="http://schemas.microsoft.com/office/drawing/2014/main" id="{4D1F152E-3478-CED6-00CC-DE0E3F1FABE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9813" y="6487335"/>
            <a:ext cx="519035" cy="274524"/>
          </a:xfrm>
          <a:prstGeom prst="rect">
            <a:avLst/>
          </a:prstGeom>
        </p:spPr>
      </p:pic>
      <p:cxnSp>
        <p:nvCxnSpPr>
          <p:cNvPr id="6" name="Connecteur droit 6">
            <a:extLst>
              <a:ext uri="{FF2B5EF4-FFF2-40B4-BE49-F238E27FC236}">
                <a16:creationId xmlns:a16="http://schemas.microsoft.com/office/drawing/2014/main" id="{FA289BCA-EE94-30EE-6AD0-E148DFBF5E72}"/>
              </a:ext>
            </a:extLst>
          </p:cNvPr>
          <p:cNvCxnSpPr/>
          <p:nvPr/>
        </p:nvCxnSpPr>
        <p:spPr>
          <a:xfrm>
            <a:off x="0" y="6414857"/>
            <a:ext cx="12192000" cy="0"/>
          </a:xfrm>
          <a:prstGeom prst="line">
            <a:avLst/>
          </a:prstGeom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81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</p:sldLayoutIdLst>
  <p:hf hdr="0" dt="0"/>
  <p:txStyles>
    <p:titleStyle>
      <a:lvl1pPr marL="0" algn="l" defTabSz="914359" rtl="0" eaLnBrk="1" latinLnBrk="0" hangingPunct="1">
        <a:lnSpc>
          <a:spcPct val="90000"/>
        </a:lnSpc>
        <a:spcBef>
          <a:spcPts val="0"/>
        </a:spcBef>
        <a:buFontTx/>
        <a:buNone/>
        <a:defRPr sz="3800" b="1" i="0" kern="1200">
          <a:solidFill>
            <a:schemeClr val="accent1"/>
          </a:solidFill>
          <a:latin typeface="Vinci Sans" panose="02000000000000000000" pitchFamily="2" charset="77"/>
          <a:ea typeface="+mj-ea"/>
          <a:cs typeface="+mj-cs"/>
        </a:defRPr>
      </a:lvl1pPr>
    </p:titleStyle>
    <p:bodyStyle>
      <a:lvl1pPr marL="0" indent="0" algn="l" defTabSz="914359" rtl="0" eaLnBrk="1" latinLnBrk="0" hangingPunct="1">
        <a:lnSpc>
          <a:spcPct val="100000"/>
        </a:lnSpc>
        <a:spcBef>
          <a:spcPts val="0"/>
        </a:spcBef>
        <a:buFontTx/>
        <a:buNone/>
        <a:defRPr sz="2000" b="0" i="0" kern="1200">
          <a:solidFill>
            <a:schemeClr val="accent1"/>
          </a:solidFill>
          <a:latin typeface="Vinci Sans Light" panose="02000000000000000000" pitchFamily="2" charset="77"/>
          <a:ea typeface="+mn-ea"/>
          <a:cs typeface="+mn-cs"/>
        </a:defRPr>
      </a:lvl1pPr>
      <a:lvl2pPr marL="0" indent="0" algn="l" defTabSz="914359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20000"/>
        <a:buFontTx/>
        <a:buNone/>
        <a:defRPr sz="1758" b="0" i="0" kern="1200">
          <a:solidFill>
            <a:schemeClr val="accent1"/>
          </a:solidFill>
          <a:latin typeface="Vinci Sans" panose="02000000000000000000" pitchFamily="2" charset="77"/>
          <a:ea typeface="+mn-ea"/>
          <a:cs typeface="+mn-cs"/>
        </a:defRPr>
      </a:lvl2pPr>
      <a:lvl3pPr marL="503977" indent="-215991" algn="l" defTabSz="914359" rtl="0" eaLnBrk="1" latinLnBrk="0" hangingPunct="1">
        <a:lnSpc>
          <a:spcPct val="100000"/>
        </a:lnSpc>
        <a:spcBef>
          <a:spcPts val="0"/>
        </a:spcBef>
        <a:buFontTx/>
        <a:buBlip>
          <a:blip r:embed="rId17"/>
        </a:buBlip>
        <a:defRPr sz="1758" kern="1200">
          <a:solidFill>
            <a:schemeClr val="accent1"/>
          </a:solidFill>
          <a:latin typeface="+mn-lt"/>
          <a:ea typeface="+mn-ea"/>
          <a:cs typeface="+mn-cs"/>
        </a:defRPr>
      </a:lvl3pPr>
      <a:lvl4pPr marL="668200" indent="-138476" algn="l" defTabSz="914359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Font typeface="Arial" panose="020B0604020202020204" pitchFamily="34" charset="0"/>
        <a:buChar char="•"/>
        <a:defRPr sz="1397" kern="1200">
          <a:solidFill>
            <a:schemeClr val="accent1"/>
          </a:solidFill>
          <a:latin typeface="+mn-lt"/>
          <a:ea typeface="+mn-ea"/>
          <a:cs typeface="+mn-cs"/>
        </a:defRPr>
      </a:lvl4pPr>
      <a:lvl5pPr marL="841844" indent="-103307" algn="l" defTabSz="914359" rtl="0" eaLnBrk="1" latinLnBrk="0" hangingPunct="1">
        <a:lnSpc>
          <a:spcPct val="100000"/>
        </a:lnSpc>
        <a:spcBef>
          <a:spcPts val="0"/>
        </a:spcBef>
        <a:buSzPct val="67000"/>
        <a:buFont typeface="Wingdings" pitchFamily="2" charset="2"/>
        <a:buChar char="§"/>
        <a:defRPr sz="1368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487" indent="-228590" algn="l" defTabSz="91435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65" indent="-228590" algn="l" defTabSz="91435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45" indent="-228590" algn="l" defTabSz="91435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4" indent="-228590" algn="l" defTabSz="91435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9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59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8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8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7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77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55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4" algn="l" defTabSz="91435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>
          <p15:clr>
            <a:srgbClr val="F26B43"/>
          </p15:clr>
        </p15:guide>
        <p15:guide id="2" orient="horz" pos="3836">
          <p15:clr>
            <a:srgbClr val="F26B43"/>
          </p15:clr>
        </p15:guide>
        <p15:guide id="3" pos="7287">
          <p15:clr>
            <a:srgbClr val="F26B43"/>
          </p15:clr>
        </p15:guide>
        <p15:guide id="4" orient="horz" pos="5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92B_CF99FFF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5.xml"/><Relationship Id="rId5" Type="http://schemas.openxmlformats.org/officeDocument/2006/relationships/image" Target="../media/image72.jpe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7.png"/><Relationship Id="rId7" Type="http://schemas.openxmlformats.org/officeDocument/2006/relationships/image" Target="../media/image75.png"/><Relationship Id="rId2" Type="http://schemas.microsoft.com/office/2018/10/relationships/comments" Target="../comments/modernComment_7FFFF993_C7173F6A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56.png"/><Relationship Id="rId9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927_104E832F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92C_5C7940A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8600B90D-E797-53B3-E4E9-505ECF89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anchor="b">
            <a:normAutofit fontScale="90000"/>
          </a:bodyPr>
          <a:lstStyle/>
          <a:p>
            <a:pPr marL="0" marR="0" indent="0" latinLnBrk="0">
              <a:lnSpc>
                <a:spcPts val="5333"/>
              </a:lnSpc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spc="0" normalizeH="0">
                <a:ln>
                  <a:noFill/>
                </a:ln>
                <a:effectLst/>
                <a:uLnTx/>
                <a:uFillTx/>
              </a:rPr>
              <a:t>Data Program </a:t>
            </a:r>
          </a:p>
          <a:p>
            <a:pPr marL="0" marR="0" indent="0" latinLnBrk="0">
              <a:lnSpc>
                <a:spcPts val="5333"/>
              </a:lnSpc>
              <a:buClrTx/>
              <a:buSzTx/>
              <a:buFontTx/>
              <a:buNone/>
              <a:tabLst/>
              <a:defRPr/>
            </a:pPr>
            <a:r>
              <a:rPr lang="en-US" sz="4500"/>
              <a:t>End User 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5A2038-AF50-D88E-68F4-73AC72CE1A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fr-FR" sz="24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DELI-GEN-PRE-DAPG-003-A2</a:t>
            </a:r>
          </a:p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DEC3CE9-77F8-F005-B4C8-98B368CCDC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6985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1">
            <a:extLst>
              <a:ext uri="{FF2B5EF4-FFF2-40B4-BE49-F238E27FC236}">
                <a16:creationId xmlns:a16="http://schemas.microsoft.com/office/drawing/2014/main" id="{EE7DC2E4-35DA-5643-70CD-D9458659C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kern="0">
                <a:solidFill>
                  <a:schemeClr val="accent1"/>
                </a:solidFill>
                <a:effectLst/>
                <a:latin typeface="Vinci Sans Light" panose="02000000000000000000"/>
              </a:rPr>
              <a:t>1.4 </a:t>
            </a:r>
            <a:r>
              <a:rPr lang="en-US" b="1" kern="0">
                <a:latin typeface="Vinci Sans Light" panose="02000000000000000000"/>
              </a:rPr>
              <a:t>F</a:t>
            </a:r>
            <a:r>
              <a:rPr lang="en-US" b="1" i="0" kern="0">
                <a:solidFill>
                  <a:schemeClr val="accent1"/>
                </a:solidFill>
                <a:effectLst/>
                <a:latin typeface="Vinci Sans Light" panose="02000000000000000000"/>
              </a:rPr>
              <a:t>ederated Governance</a:t>
            </a: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70C98C-8688-752A-452E-D3345F18C4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: Top Corners Rounded 29">
            <a:extLst>
              <a:ext uri="{FF2B5EF4-FFF2-40B4-BE49-F238E27FC236}">
                <a16:creationId xmlns:a16="http://schemas.microsoft.com/office/drawing/2014/main" id="{DAAFD1CA-5F18-21D4-AFAA-FB5824169076}"/>
              </a:ext>
            </a:extLst>
          </p:cNvPr>
          <p:cNvSpPr/>
          <p:nvPr/>
        </p:nvSpPr>
        <p:spPr>
          <a:xfrm>
            <a:off x="905041" y="1122426"/>
            <a:ext cx="2976000" cy="381959"/>
          </a:xfrm>
          <a:prstGeom prst="round2SameRect">
            <a:avLst>
              <a:gd name="adj1" fmla="val 0"/>
              <a:gd name="adj2" fmla="val 19654"/>
            </a:avLst>
          </a:prstGeom>
          <a:solidFill>
            <a:srgbClr val="002060"/>
          </a:solidFill>
          <a:ln w="6350" cap="flat" cmpd="sng" algn="ctr">
            <a:noFill/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defTabSz="914377">
              <a:lnSpc>
                <a:spcPct val="95000"/>
              </a:lnSpc>
              <a:spcAft>
                <a:spcPts val="200"/>
              </a:spcAft>
              <a:defRPr/>
            </a:pPr>
            <a:r>
              <a:rPr lang="en-US" sz="2133" b="1" kern="0" spc="20">
                <a:solidFill>
                  <a:schemeClr val="bg1"/>
                </a:solidFill>
                <a:latin typeface="Vinci Sans"/>
              </a:rPr>
              <a:t>Multi-local</a:t>
            </a:r>
            <a:endParaRPr lang="en-US" sz="2133" kern="0" spc="20">
              <a:solidFill>
                <a:schemeClr val="bg1"/>
              </a:solidFill>
              <a:latin typeface="Vinci Sans"/>
            </a:endParaRPr>
          </a:p>
        </p:txBody>
      </p:sp>
      <p:sp>
        <p:nvSpPr>
          <p:cNvPr id="25" name="Rectangle: Top Corners Rounded 29">
            <a:extLst>
              <a:ext uri="{FF2B5EF4-FFF2-40B4-BE49-F238E27FC236}">
                <a16:creationId xmlns:a16="http://schemas.microsoft.com/office/drawing/2014/main" id="{67CE03B4-B022-206F-C1A8-3660ECF2D4D8}"/>
              </a:ext>
            </a:extLst>
          </p:cNvPr>
          <p:cNvSpPr/>
          <p:nvPr/>
        </p:nvSpPr>
        <p:spPr>
          <a:xfrm>
            <a:off x="8515648" y="1122426"/>
            <a:ext cx="2976000" cy="381959"/>
          </a:xfrm>
          <a:prstGeom prst="round2SameRect">
            <a:avLst>
              <a:gd name="adj1" fmla="val 0"/>
              <a:gd name="adj2" fmla="val 19654"/>
            </a:avLst>
          </a:prstGeom>
          <a:solidFill>
            <a:srgbClr val="002060"/>
          </a:solidFill>
          <a:ln w="6350" cap="flat" cmpd="sng" algn="ctr">
            <a:noFill/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defTabSz="914377">
              <a:lnSpc>
                <a:spcPct val="95000"/>
              </a:lnSpc>
              <a:spcAft>
                <a:spcPts val="200"/>
              </a:spcAft>
              <a:defRPr/>
            </a:pPr>
            <a:r>
              <a:rPr lang="en-US" sz="2133" b="1" kern="0" spc="20" err="1">
                <a:solidFill>
                  <a:schemeClr val="bg1"/>
                </a:solidFill>
                <a:latin typeface="Vinci Sans"/>
              </a:rPr>
              <a:t>Centralised</a:t>
            </a:r>
            <a:endParaRPr lang="en-US" sz="2133" kern="0" spc="20">
              <a:solidFill>
                <a:schemeClr val="bg1"/>
              </a:solidFill>
              <a:latin typeface="Vinci Sans"/>
            </a:endParaRPr>
          </a:p>
        </p:txBody>
      </p:sp>
      <p:sp>
        <p:nvSpPr>
          <p:cNvPr id="26" name="Rectangle: Top Corners Rounded 29">
            <a:extLst>
              <a:ext uri="{FF2B5EF4-FFF2-40B4-BE49-F238E27FC236}">
                <a16:creationId xmlns:a16="http://schemas.microsoft.com/office/drawing/2014/main" id="{6255DF91-8818-1D8A-B05F-E758C0B4E077}"/>
              </a:ext>
            </a:extLst>
          </p:cNvPr>
          <p:cNvSpPr/>
          <p:nvPr/>
        </p:nvSpPr>
        <p:spPr>
          <a:xfrm>
            <a:off x="4710344" y="1122426"/>
            <a:ext cx="2976000" cy="381959"/>
          </a:xfrm>
          <a:prstGeom prst="round2SameRect">
            <a:avLst>
              <a:gd name="adj1" fmla="val 0"/>
              <a:gd name="adj2" fmla="val 19654"/>
            </a:avLst>
          </a:prstGeom>
          <a:solidFill>
            <a:srgbClr val="00B0F0"/>
          </a:solidFill>
          <a:ln w="6350" cap="flat" cmpd="sng" algn="ctr">
            <a:noFill/>
            <a:prstDash val="solid"/>
          </a:ln>
          <a:effectLst/>
        </p:spPr>
        <p:txBody>
          <a:bodyPr wrap="none" lIns="36000" tIns="36000" rIns="36000" bIns="36000" rtlCol="0" anchor="ctr"/>
          <a:lstStyle/>
          <a:p>
            <a:pPr algn="ctr" defTabSz="914377">
              <a:lnSpc>
                <a:spcPct val="95000"/>
              </a:lnSpc>
              <a:spcAft>
                <a:spcPts val="200"/>
              </a:spcAft>
              <a:defRPr/>
            </a:pPr>
            <a:r>
              <a:rPr lang="en-US" sz="2133" b="1" kern="0" spc="20">
                <a:solidFill>
                  <a:schemeClr val="bg1"/>
                </a:solidFill>
                <a:latin typeface="Vinci Sans"/>
              </a:rPr>
              <a:t>Federated</a:t>
            </a:r>
            <a:endParaRPr lang="en-US" sz="2133" kern="0" spc="20">
              <a:solidFill>
                <a:schemeClr val="bg1"/>
              </a:solidFill>
              <a:latin typeface="Vinci Sans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A074EE7-2DCC-2524-D4E3-70D7BE2CDBA2}"/>
              </a:ext>
            </a:extLst>
          </p:cNvPr>
          <p:cNvGrpSpPr>
            <a:grpSpLocks noChangeAspect="1"/>
          </p:cNvGrpSpPr>
          <p:nvPr/>
        </p:nvGrpSpPr>
        <p:grpSpPr>
          <a:xfrm>
            <a:off x="651812" y="2214442"/>
            <a:ext cx="3565499" cy="1906511"/>
            <a:chOff x="1442534" y="916857"/>
            <a:chExt cx="6763248" cy="3616382"/>
          </a:xfrm>
        </p:grpSpPr>
        <p:grpSp>
          <p:nvGrpSpPr>
            <p:cNvPr id="16" name="Group 7">
              <a:extLst>
                <a:ext uri="{FF2B5EF4-FFF2-40B4-BE49-F238E27FC236}">
                  <a16:creationId xmlns:a16="http://schemas.microsoft.com/office/drawing/2014/main" id="{7FF364C6-3A59-5675-C4C1-0F3D27172107}"/>
                </a:ext>
              </a:extLst>
            </p:cNvPr>
            <p:cNvGrpSpPr/>
            <p:nvPr/>
          </p:nvGrpSpPr>
          <p:grpSpPr>
            <a:xfrm>
              <a:off x="1442534" y="916857"/>
              <a:ext cx="6763248" cy="3616382"/>
              <a:chOff x="168276" y="698590"/>
              <a:chExt cx="8758237" cy="4683125"/>
            </a:xfrm>
            <a:solidFill>
              <a:schemeClr val="bg2">
                <a:lumMod val="20000"/>
                <a:lumOff val="80000"/>
              </a:schemeClr>
            </a:solidFill>
          </p:grpSpPr>
          <p:sp>
            <p:nvSpPr>
              <p:cNvPr id="106" name="Freeform 321">
                <a:extLst>
                  <a:ext uri="{FF2B5EF4-FFF2-40B4-BE49-F238E27FC236}">
                    <a16:creationId xmlns:a16="http://schemas.microsoft.com/office/drawing/2014/main" id="{9557A6B1-DE3B-8354-7A82-0C771D6FD5EA}"/>
                  </a:ext>
                </a:extLst>
              </p:cNvPr>
              <p:cNvSpPr>
                <a:spLocks/>
              </p:cNvSpPr>
              <p:nvPr/>
            </p:nvSpPr>
            <p:spPr bwMode="auto">
              <a:xfrm rot="730076">
                <a:off x="4175126" y="2532153"/>
                <a:ext cx="360362" cy="282575"/>
              </a:xfrm>
              <a:custGeom>
                <a:avLst/>
                <a:gdLst>
                  <a:gd name="T0" fmla="*/ 2147483646 w 10000"/>
                  <a:gd name="T1" fmla="*/ 2147483646 h 10009"/>
                  <a:gd name="T2" fmla="*/ 2147483646 w 10000"/>
                  <a:gd name="T3" fmla="*/ 2147483646 h 10009"/>
                  <a:gd name="T4" fmla="*/ 2147483646 w 10000"/>
                  <a:gd name="T5" fmla="*/ 2147483646 h 10009"/>
                  <a:gd name="T6" fmla="*/ 2147483646 w 10000"/>
                  <a:gd name="T7" fmla="*/ 2147483646 h 10009"/>
                  <a:gd name="T8" fmla="*/ 2147483646 w 10000"/>
                  <a:gd name="T9" fmla="*/ 2147483646 h 10009"/>
                  <a:gd name="T10" fmla="*/ 2147483646 w 10000"/>
                  <a:gd name="T11" fmla="*/ 2147483646 h 10009"/>
                  <a:gd name="T12" fmla="*/ 2147483646 w 10000"/>
                  <a:gd name="T13" fmla="*/ 2147483646 h 10009"/>
                  <a:gd name="T14" fmla="*/ 2147483646 w 10000"/>
                  <a:gd name="T15" fmla="*/ 2147483646 h 10009"/>
                  <a:gd name="T16" fmla="*/ 2147483646 w 10000"/>
                  <a:gd name="T17" fmla="*/ 2147483646 h 10009"/>
                  <a:gd name="T18" fmla="*/ 2147483646 w 10000"/>
                  <a:gd name="T19" fmla="*/ 2147483646 h 10009"/>
                  <a:gd name="T20" fmla="*/ 0 w 10000"/>
                  <a:gd name="T21" fmla="*/ 2147483646 h 10009"/>
                  <a:gd name="T22" fmla="*/ 2147483646 w 10000"/>
                  <a:gd name="T23" fmla="*/ 2147483646 h 10009"/>
                  <a:gd name="T24" fmla="*/ 2147483646 w 10000"/>
                  <a:gd name="T25" fmla="*/ 2147483646 h 10009"/>
                  <a:gd name="T26" fmla="*/ 2147483646 w 10000"/>
                  <a:gd name="T27" fmla="*/ 2147483646 h 10009"/>
                  <a:gd name="T28" fmla="*/ 2147483646 w 10000"/>
                  <a:gd name="T29" fmla="*/ 2147483646 h 10009"/>
                  <a:gd name="T30" fmla="*/ 2147483646 w 10000"/>
                  <a:gd name="T31" fmla="*/ 2147483646 h 10009"/>
                  <a:gd name="T32" fmla="*/ 2147483646 w 10000"/>
                  <a:gd name="T33" fmla="*/ 2147483646 h 10009"/>
                  <a:gd name="T34" fmla="*/ 2147483646 w 10000"/>
                  <a:gd name="T35" fmla="*/ 2147483646 h 10009"/>
                  <a:gd name="T36" fmla="*/ 2147483646 w 10000"/>
                  <a:gd name="T37" fmla="*/ 2147483646 h 10009"/>
                  <a:gd name="T38" fmla="*/ 2147483646 w 10000"/>
                  <a:gd name="T39" fmla="*/ 2147483646 h 10009"/>
                  <a:gd name="T40" fmla="*/ 2147483646 w 10000"/>
                  <a:gd name="T41" fmla="*/ 2147483646 h 10009"/>
                  <a:gd name="T42" fmla="*/ 2147483646 w 10000"/>
                  <a:gd name="T43" fmla="*/ 2147483646 h 10009"/>
                  <a:gd name="T44" fmla="*/ 2147483646 w 10000"/>
                  <a:gd name="T45" fmla="*/ 2147483646 h 10009"/>
                  <a:gd name="T46" fmla="*/ 2147483646 w 10000"/>
                  <a:gd name="T47" fmla="*/ 2147483646 h 10009"/>
                  <a:gd name="T48" fmla="*/ 2147483646 w 10000"/>
                  <a:gd name="T49" fmla="*/ 2147483646 h 10009"/>
                  <a:gd name="T50" fmla="*/ 2147483646 w 10000"/>
                  <a:gd name="T51" fmla="*/ 2147483646 h 10009"/>
                  <a:gd name="T52" fmla="*/ 2147483646 w 10000"/>
                  <a:gd name="T53" fmla="*/ 2147483646 h 10009"/>
                  <a:gd name="T54" fmla="*/ 2147483646 w 10000"/>
                  <a:gd name="T55" fmla="*/ 2147483646 h 10009"/>
                  <a:gd name="T56" fmla="*/ 2147483646 w 10000"/>
                  <a:gd name="T57" fmla="*/ 2147483646 h 10009"/>
                  <a:gd name="T58" fmla="*/ 2147483646 w 10000"/>
                  <a:gd name="T59" fmla="*/ 2147483646 h 10009"/>
                  <a:gd name="T60" fmla="*/ 2147483646 w 10000"/>
                  <a:gd name="T61" fmla="*/ 2147483646 h 10009"/>
                  <a:gd name="T62" fmla="*/ 2147483646 w 10000"/>
                  <a:gd name="T63" fmla="*/ 2147483646 h 10009"/>
                  <a:gd name="T64" fmla="*/ 2147483646 w 10000"/>
                  <a:gd name="T65" fmla="*/ 2147483646 h 10009"/>
                  <a:gd name="T66" fmla="*/ 2147483646 w 10000"/>
                  <a:gd name="T67" fmla="*/ 2147483646 h 10009"/>
                  <a:gd name="T68" fmla="*/ 2147483646 w 10000"/>
                  <a:gd name="T69" fmla="*/ 2147483646 h 10009"/>
                  <a:gd name="T70" fmla="*/ 2147483646 w 10000"/>
                  <a:gd name="T71" fmla="*/ 2147483646 h 10009"/>
                  <a:gd name="T72" fmla="*/ 2147483646 w 10000"/>
                  <a:gd name="T73" fmla="*/ 2147483646 h 10009"/>
                  <a:gd name="T74" fmla="*/ 2147483646 w 10000"/>
                  <a:gd name="T75" fmla="*/ 2147483646 h 10009"/>
                  <a:gd name="T76" fmla="*/ 2147483646 w 10000"/>
                  <a:gd name="T77" fmla="*/ 2147483646 h 10009"/>
                  <a:gd name="T78" fmla="*/ 2147483646 w 10000"/>
                  <a:gd name="T79" fmla="*/ 2147483646 h 10009"/>
                  <a:gd name="T80" fmla="*/ 2147483646 w 10000"/>
                  <a:gd name="T81" fmla="*/ 2147483646 h 1000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0000" h="10009">
                    <a:moveTo>
                      <a:pt x="9121" y="1479"/>
                    </a:moveTo>
                    <a:cubicBezTo>
                      <a:pt x="8949" y="1545"/>
                      <a:pt x="8960" y="1470"/>
                      <a:pt x="8734" y="1437"/>
                    </a:cubicBezTo>
                    <a:cubicBezTo>
                      <a:pt x="8508" y="1404"/>
                      <a:pt x="8010" y="1295"/>
                      <a:pt x="7765" y="1279"/>
                    </a:cubicBezTo>
                    <a:cubicBezTo>
                      <a:pt x="7520" y="1263"/>
                      <a:pt x="7390" y="1332"/>
                      <a:pt x="7261" y="1342"/>
                    </a:cubicBezTo>
                    <a:cubicBezTo>
                      <a:pt x="7132" y="1353"/>
                      <a:pt x="7098" y="1443"/>
                      <a:pt x="6991" y="1342"/>
                    </a:cubicBezTo>
                    <a:cubicBezTo>
                      <a:pt x="6884" y="1241"/>
                      <a:pt x="6742" y="937"/>
                      <a:pt x="6618" y="734"/>
                    </a:cubicBezTo>
                    <a:cubicBezTo>
                      <a:pt x="5577" y="492"/>
                      <a:pt x="4284" y="74"/>
                      <a:pt x="3495" y="9"/>
                    </a:cubicBezTo>
                    <a:cubicBezTo>
                      <a:pt x="2706" y="-56"/>
                      <a:pt x="2420" y="231"/>
                      <a:pt x="1882" y="342"/>
                    </a:cubicBezTo>
                    <a:lnTo>
                      <a:pt x="1345" y="9"/>
                    </a:lnTo>
                    <a:lnTo>
                      <a:pt x="806" y="342"/>
                    </a:lnTo>
                    <a:cubicBezTo>
                      <a:pt x="806" y="342"/>
                      <a:pt x="268" y="1009"/>
                      <a:pt x="0" y="1009"/>
                    </a:cubicBezTo>
                    <a:lnTo>
                      <a:pt x="538" y="2676"/>
                    </a:lnTo>
                    <a:lnTo>
                      <a:pt x="1076" y="2009"/>
                    </a:lnTo>
                    <a:lnTo>
                      <a:pt x="2151" y="2342"/>
                    </a:lnTo>
                    <a:lnTo>
                      <a:pt x="2421" y="2676"/>
                    </a:lnTo>
                    <a:lnTo>
                      <a:pt x="2688" y="3009"/>
                    </a:lnTo>
                    <a:cubicBezTo>
                      <a:pt x="2600" y="3342"/>
                      <a:pt x="2510" y="3676"/>
                      <a:pt x="2421" y="4009"/>
                    </a:cubicBezTo>
                    <a:cubicBezTo>
                      <a:pt x="2330" y="4565"/>
                      <a:pt x="2241" y="5120"/>
                      <a:pt x="2151" y="5676"/>
                    </a:cubicBezTo>
                    <a:cubicBezTo>
                      <a:pt x="2062" y="6009"/>
                      <a:pt x="1971" y="6343"/>
                      <a:pt x="1882" y="6676"/>
                    </a:cubicBezTo>
                    <a:lnTo>
                      <a:pt x="1882" y="7342"/>
                    </a:lnTo>
                    <a:cubicBezTo>
                      <a:pt x="1882" y="7482"/>
                      <a:pt x="1889" y="7241"/>
                      <a:pt x="1884" y="7517"/>
                    </a:cubicBezTo>
                    <a:cubicBezTo>
                      <a:pt x="1879" y="7793"/>
                      <a:pt x="1882" y="7594"/>
                      <a:pt x="1882" y="7676"/>
                    </a:cubicBezTo>
                    <a:lnTo>
                      <a:pt x="1882" y="8009"/>
                    </a:lnTo>
                    <a:cubicBezTo>
                      <a:pt x="1792" y="8342"/>
                      <a:pt x="1703" y="8676"/>
                      <a:pt x="1613" y="9009"/>
                    </a:cubicBezTo>
                    <a:lnTo>
                      <a:pt x="2151" y="9009"/>
                    </a:lnTo>
                    <a:lnTo>
                      <a:pt x="3227" y="10009"/>
                    </a:lnTo>
                    <a:lnTo>
                      <a:pt x="4840" y="9342"/>
                    </a:lnTo>
                    <a:lnTo>
                      <a:pt x="6453" y="9009"/>
                    </a:lnTo>
                    <a:lnTo>
                      <a:pt x="7261" y="7676"/>
                    </a:lnTo>
                    <a:lnTo>
                      <a:pt x="8067" y="6342"/>
                    </a:lnTo>
                    <a:cubicBezTo>
                      <a:pt x="8067" y="6120"/>
                      <a:pt x="7941" y="6082"/>
                      <a:pt x="8067" y="5676"/>
                    </a:cubicBezTo>
                    <a:cubicBezTo>
                      <a:pt x="8193" y="5270"/>
                      <a:pt x="8503" y="4112"/>
                      <a:pt x="8822" y="3908"/>
                    </a:cubicBezTo>
                    <a:cubicBezTo>
                      <a:pt x="9185" y="3676"/>
                      <a:pt x="9126" y="3756"/>
                      <a:pt x="9189" y="3701"/>
                    </a:cubicBezTo>
                    <a:cubicBezTo>
                      <a:pt x="9252" y="3646"/>
                      <a:pt x="9284" y="3569"/>
                      <a:pt x="9318" y="3593"/>
                    </a:cubicBezTo>
                    <a:cubicBezTo>
                      <a:pt x="9388" y="3534"/>
                      <a:pt x="9296" y="3577"/>
                      <a:pt x="9415" y="3493"/>
                    </a:cubicBezTo>
                    <a:cubicBezTo>
                      <a:pt x="9534" y="3409"/>
                      <a:pt x="9908" y="3137"/>
                      <a:pt x="9969" y="2847"/>
                    </a:cubicBezTo>
                    <a:cubicBezTo>
                      <a:pt x="10030" y="2557"/>
                      <a:pt x="10018" y="1949"/>
                      <a:pt x="9783" y="1752"/>
                    </a:cubicBezTo>
                    <a:cubicBezTo>
                      <a:pt x="9774" y="1701"/>
                      <a:pt x="9763" y="1649"/>
                      <a:pt x="9754" y="1598"/>
                    </a:cubicBezTo>
                    <a:cubicBezTo>
                      <a:pt x="9738" y="1593"/>
                      <a:pt x="9576" y="1599"/>
                      <a:pt x="9561" y="1594"/>
                    </a:cubicBezTo>
                    <a:lnTo>
                      <a:pt x="9121" y="1479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07" name="Freeform 322">
                <a:extLst>
                  <a:ext uri="{FF2B5EF4-FFF2-40B4-BE49-F238E27FC236}">
                    <a16:creationId xmlns:a16="http://schemas.microsoft.com/office/drawing/2014/main" id="{A36DB7E8-E179-ECCF-8049-8B0A6583D115}"/>
                  </a:ext>
                </a:extLst>
              </p:cNvPr>
              <p:cNvSpPr>
                <a:spLocks/>
              </p:cNvSpPr>
              <p:nvPr/>
            </p:nvSpPr>
            <p:spPr bwMode="auto">
              <a:xfrm rot="926903">
                <a:off x="4184651" y="2551203"/>
                <a:ext cx="90487" cy="198437"/>
              </a:xfrm>
              <a:custGeom>
                <a:avLst/>
                <a:gdLst>
                  <a:gd name="T0" fmla="*/ 2147483646 w 10000"/>
                  <a:gd name="T1" fmla="*/ 2147483646 h 10437"/>
                  <a:gd name="T2" fmla="*/ 2147483646 w 10000"/>
                  <a:gd name="T3" fmla="*/ 2147483646 h 10437"/>
                  <a:gd name="T4" fmla="*/ 2147483646 w 10000"/>
                  <a:gd name="T5" fmla="*/ 2147483646 h 10437"/>
                  <a:gd name="T6" fmla="*/ 2147483646 w 10000"/>
                  <a:gd name="T7" fmla="*/ 2147483646 h 10437"/>
                  <a:gd name="T8" fmla="*/ 2147483646 w 10000"/>
                  <a:gd name="T9" fmla="*/ 2147483646 h 10437"/>
                  <a:gd name="T10" fmla="*/ 2147483646 w 10000"/>
                  <a:gd name="T11" fmla="*/ 2147483646 h 10437"/>
                  <a:gd name="T12" fmla="*/ 2147483646 w 10000"/>
                  <a:gd name="T13" fmla="*/ 2147483646 h 10437"/>
                  <a:gd name="T14" fmla="*/ 2147483646 w 10000"/>
                  <a:gd name="T15" fmla="*/ 2147483646 h 10437"/>
                  <a:gd name="T16" fmla="*/ 2147483646 w 10000"/>
                  <a:gd name="T17" fmla="*/ 2147483646 h 10437"/>
                  <a:gd name="T18" fmla="*/ 2147483646 w 10000"/>
                  <a:gd name="T19" fmla="*/ 2147483646 h 10437"/>
                  <a:gd name="T20" fmla="*/ 2147483646 w 10000"/>
                  <a:gd name="T21" fmla="*/ 2147483646 h 10437"/>
                  <a:gd name="T22" fmla="*/ 2147483646 w 10000"/>
                  <a:gd name="T23" fmla="*/ 0 h 10437"/>
                  <a:gd name="T24" fmla="*/ 1652181647 w 10000"/>
                  <a:gd name="T25" fmla="*/ 2147483646 h 10437"/>
                  <a:gd name="T26" fmla="*/ 1101414143 w 10000"/>
                  <a:gd name="T27" fmla="*/ 2147483646 h 10437"/>
                  <a:gd name="T28" fmla="*/ 680164610 w 10000"/>
                  <a:gd name="T29" fmla="*/ 2147483646 h 10437"/>
                  <a:gd name="T30" fmla="*/ 1101414143 w 10000"/>
                  <a:gd name="T31" fmla="*/ 2147483646 h 10437"/>
                  <a:gd name="T32" fmla="*/ 1101414143 w 10000"/>
                  <a:gd name="T33" fmla="*/ 2147483646 h 10437"/>
                  <a:gd name="T34" fmla="*/ 126118672 w 10000"/>
                  <a:gd name="T35" fmla="*/ 2147483646 h 10437"/>
                  <a:gd name="T36" fmla="*/ 0 w 10000"/>
                  <a:gd name="T37" fmla="*/ 2147483646 h 10437"/>
                  <a:gd name="T38" fmla="*/ 357975358 w 10000"/>
                  <a:gd name="T39" fmla="*/ 2147483646 h 10437"/>
                  <a:gd name="T40" fmla="*/ 1101414143 w 10000"/>
                  <a:gd name="T41" fmla="*/ 2147483646 h 10437"/>
                  <a:gd name="T42" fmla="*/ 623990471 w 10000"/>
                  <a:gd name="T43" fmla="*/ 2147483646 h 10437"/>
                  <a:gd name="T44" fmla="*/ 2147483646 w 10000"/>
                  <a:gd name="T45" fmla="*/ 2147483646 h 10437"/>
                  <a:gd name="T46" fmla="*/ 2147483646 w 10000"/>
                  <a:gd name="T47" fmla="*/ 2147483646 h 10437"/>
                  <a:gd name="T48" fmla="*/ 2147483646 w 10000"/>
                  <a:gd name="T49" fmla="*/ 2147483646 h 10437"/>
                  <a:gd name="T50" fmla="*/ 2147483646 w 10000"/>
                  <a:gd name="T51" fmla="*/ 2147483646 h 1043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0000" h="10437">
                    <a:moveTo>
                      <a:pt x="7000" y="8110"/>
                    </a:moveTo>
                    <a:lnTo>
                      <a:pt x="7000" y="7638"/>
                    </a:lnTo>
                    <a:cubicBezTo>
                      <a:pt x="7083" y="7334"/>
                      <a:pt x="7165" y="7030"/>
                      <a:pt x="7248" y="6726"/>
                    </a:cubicBezTo>
                    <a:lnTo>
                      <a:pt x="8000" y="5748"/>
                    </a:lnTo>
                    <a:lnTo>
                      <a:pt x="8000" y="5276"/>
                    </a:lnTo>
                    <a:cubicBezTo>
                      <a:pt x="8101" y="4899"/>
                      <a:pt x="8203" y="4522"/>
                      <a:pt x="8304" y="4145"/>
                    </a:cubicBezTo>
                    <a:lnTo>
                      <a:pt x="9000" y="3386"/>
                    </a:lnTo>
                    <a:cubicBezTo>
                      <a:pt x="9050" y="3079"/>
                      <a:pt x="9101" y="2772"/>
                      <a:pt x="9151" y="2465"/>
                    </a:cubicBezTo>
                    <a:lnTo>
                      <a:pt x="10000" y="1496"/>
                    </a:lnTo>
                    <a:lnTo>
                      <a:pt x="9000" y="1024"/>
                    </a:lnTo>
                    <a:lnTo>
                      <a:pt x="8000" y="472"/>
                    </a:lnTo>
                    <a:lnTo>
                      <a:pt x="5000" y="0"/>
                    </a:lnTo>
                    <a:lnTo>
                      <a:pt x="3000" y="472"/>
                    </a:lnTo>
                    <a:lnTo>
                      <a:pt x="2000" y="1024"/>
                    </a:lnTo>
                    <a:lnTo>
                      <a:pt x="1235" y="1429"/>
                    </a:lnTo>
                    <a:lnTo>
                      <a:pt x="2000" y="2913"/>
                    </a:lnTo>
                    <a:lnTo>
                      <a:pt x="2000" y="4803"/>
                    </a:lnTo>
                    <a:lnTo>
                      <a:pt x="229" y="6206"/>
                    </a:lnTo>
                    <a:cubicBezTo>
                      <a:pt x="153" y="6526"/>
                      <a:pt x="76" y="6845"/>
                      <a:pt x="0" y="7165"/>
                    </a:cubicBezTo>
                    <a:lnTo>
                      <a:pt x="650" y="7719"/>
                    </a:lnTo>
                    <a:lnTo>
                      <a:pt x="2000" y="7638"/>
                    </a:lnTo>
                    <a:lnTo>
                      <a:pt x="1133" y="10397"/>
                    </a:lnTo>
                    <a:lnTo>
                      <a:pt x="6483" y="10437"/>
                    </a:lnTo>
                    <a:cubicBezTo>
                      <a:pt x="6656" y="10000"/>
                      <a:pt x="7005" y="9867"/>
                      <a:pt x="7178" y="9430"/>
                    </a:cubicBezTo>
                    <a:cubicBezTo>
                      <a:pt x="7119" y="9305"/>
                      <a:pt x="7059" y="9180"/>
                      <a:pt x="7000" y="9055"/>
                    </a:cubicBezTo>
                    <a:lnTo>
                      <a:pt x="7000" y="811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08" name="Freeform 341">
                <a:extLst>
                  <a:ext uri="{FF2B5EF4-FFF2-40B4-BE49-F238E27FC236}">
                    <a16:creationId xmlns:a16="http://schemas.microsoft.com/office/drawing/2014/main" id="{8C1F998D-AA41-CD3D-89FA-805932FFB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4876" y="2425790"/>
                <a:ext cx="190500" cy="84138"/>
              </a:xfrm>
              <a:custGeom>
                <a:avLst/>
                <a:gdLst>
                  <a:gd name="T0" fmla="*/ 2147483646 w 10000"/>
                  <a:gd name="T1" fmla="*/ 1938151997 h 10000"/>
                  <a:gd name="T2" fmla="*/ 2147483646 w 10000"/>
                  <a:gd name="T3" fmla="*/ 1291877393 h 10000"/>
                  <a:gd name="T4" fmla="*/ 2147483646 w 10000"/>
                  <a:gd name="T5" fmla="*/ 1291877393 h 10000"/>
                  <a:gd name="T6" fmla="*/ 2147483646 w 10000"/>
                  <a:gd name="T7" fmla="*/ 645938692 h 10000"/>
                  <a:gd name="T8" fmla="*/ 2147483646 w 10000"/>
                  <a:gd name="T9" fmla="*/ 322947012 h 10000"/>
                  <a:gd name="T10" fmla="*/ 2147483646 w 10000"/>
                  <a:gd name="T11" fmla="*/ 322947012 h 10000"/>
                  <a:gd name="T12" fmla="*/ 2147483646 w 10000"/>
                  <a:gd name="T13" fmla="*/ 0 h 10000"/>
                  <a:gd name="T14" fmla="*/ 2147483646 w 10000"/>
                  <a:gd name="T15" fmla="*/ 322947012 h 10000"/>
                  <a:gd name="T16" fmla="*/ 2147483646 w 10000"/>
                  <a:gd name="T17" fmla="*/ 322947012 h 10000"/>
                  <a:gd name="T18" fmla="*/ 2147483646 w 10000"/>
                  <a:gd name="T19" fmla="*/ 645938692 h 10000"/>
                  <a:gd name="T20" fmla="*/ 2147483646 w 10000"/>
                  <a:gd name="T21" fmla="*/ 968885712 h 10000"/>
                  <a:gd name="T22" fmla="*/ 2147483646 w 10000"/>
                  <a:gd name="T23" fmla="*/ 1614824337 h 10000"/>
                  <a:gd name="T24" fmla="*/ 2147483646 w 10000"/>
                  <a:gd name="T25" fmla="*/ 1938151997 h 10000"/>
                  <a:gd name="T26" fmla="*/ 2147483646 w 10000"/>
                  <a:gd name="T27" fmla="*/ 1938151997 h 10000"/>
                  <a:gd name="T28" fmla="*/ 2147483646 w 10000"/>
                  <a:gd name="T29" fmla="*/ 2147483646 h 10000"/>
                  <a:gd name="T30" fmla="*/ 2147483646 w 10000"/>
                  <a:gd name="T31" fmla="*/ 2147483646 h 10000"/>
                  <a:gd name="T32" fmla="*/ 2147483646 w 10000"/>
                  <a:gd name="T33" fmla="*/ 2147483646 h 10000"/>
                  <a:gd name="T34" fmla="*/ 0 w 10000"/>
                  <a:gd name="T35" fmla="*/ 2147483646 h 10000"/>
                  <a:gd name="T36" fmla="*/ 2147483646 w 10000"/>
                  <a:gd name="T37" fmla="*/ 2147483646 h 10000"/>
                  <a:gd name="T38" fmla="*/ 2147483646 w 10000"/>
                  <a:gd name="T39" fmla="*/ 2147483646 h 10000"/>
                  <a:gd name="T40" fmla="*/ 2147483646 w 10000"/>
                  <a:gd name="T41" fmla="*/ 2147483646 h 10000"/>
                  <a:gd name="T42" fmla="*/ 2147483646 w 10000"/>
                  <a:gd name="T43" fmla="*/ 2147483646 h 10000"/>
                  <a:gd name="T44" fmla="*/ 2147483646 w 10000"/>
                  <a:gd name="T45" fmla="*/ 2147483646 h 10000"/>
                  <a:gd name="T46" fmla="*/ 2147483646 w 10000"/>
                  <a:gd name="T47" fmla="*/ 2147483646 h 10000"/>
                  <a:gd name="T48" fmla="*/ 2147483646 w 10000"/>
                  <a:gd name="T49" fmla="*/ 2147483646 h 10000"/>
                  <a:gd name="T50" fmla="*/ 2147483646 w 10000"/>
                  <a:gd name="T51" fmla="*/ 2147483646 h 10000"/>
                  <a:gd name="T52" fmla="*/ 2147483646 w 10000"/>
                  <a:gd name="T53" fmla="*/ 2147483646 h 10000"/>
                  <a:gd name="T54" fmla="*/ 2147483646 w 10000"/>
                  <a:gd name="T55" fmla="*/ 2147483646 h 10000"/>
                  <a:gd name="T56" fmla="*/ 2147483646 w 10000"/>
                  <a:gd name="T57" fmla="*/ 1938151997 h 1000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0000" h="10000">
                    <a:moveTo>
                      <a:pt x="9583" y="5455"/>
                    </a:moveTo>
                    <a:lnTo>
                      <a:pt x="10000" y="3636"/>
                    </a:lnTo>
                    <a:lnTo>
                      <a:pt x="9583" y="1818"/>
                    </a:lnTo>
                    <a:lnTo>
                      <a:pt x="9583" y="909"/>
                    </a:lnTo>
                    <a:lnTo>
                      <a:pt x="9167" y="909"/>
                    </a:lnTo>
                    <a:lnTo>
                      <a:pt x="7500" y="0"/>
                    </a:lnTo>
                    <a:lnTo>
                      <a:pt x="7083" y="909"/>
                    </a:lnTo>
                    <a:lnTo>
                      <a:pt x="5833" y="909"/>
                    </a:lnTo>
                    <a:lnTo>
                      <a:pt x="5417" y="1818"/>
                    </a:lnTo>
                    <a:lnTo>
                      <a:pt x="4583" y="2727"/>
                    </a:lnTo>
                    <a:lnTo>
                      <a:pt x="5000" y="4545"/>
                    </a:lnTo>
                    <a:cubicBezTo>
                      <a:pt x="5000" y="4545"/>
                      <a:pt x="5000" y="5455"/>
                      <a:pt x="4583" y="5455"/>
                    </a:cubicBezTo>
                    <a:lnTo>
                      <a:pt x="4167" y="5455"/>
                    </a:lnTo>
                    <a:lnTo>
                      <a:pt x="2500" y="6364"/>
                    </a:lnTo>
                    <a:lnTo>
                      <a:pt x="1667" y="6364"/>
                    </a:lnTo>
                    <a:lnTo>
                      <a:pt x="417" y="6364"/>
                    </a:lnTo>
                    <a:lnTo>
                      <a:pt x="0" y="6364"/>
                    </a:lnTo>
                    <a:lnTo>
                      <a:pt x="417" y="7273"/>
                    </a:lnTo>
                    <a:lnTo>
                      <a:pt x="1250" y="9091"/>
                    </a:lnTo>
                    <a:lnTo>
                      <a:pt x="1667" y="10000"/>
                    </a:lnTo>
                    <a:lnTo>
                      <a:pt x="2083" y="9091"/>
                    </a:lnTo>
                    <a:lnTo>
                      <a:pt x="3750" y="9091"/>
                    </a:lnTo>
                    <a:lnTo>
                      <a:pt x="5417" y="10000"/>
                    </a:lnTo>
                    <a:lnTo>
                      <a:pt x="5833" y="10000"/>
                    </a:lnTo>
                    <a:lnTo>
                      <a:pt x="7500" y="10000"/>
                    </a:lnTo>
                    <a:lnTo>
                      <a:pt x="8750" y="8182"/>
                    </a:lnTo>
                    <a:lnTo>
                      <a:pt x="9167" y="8182"/>
                    </a:lnTo>
                    <a:cubicBezTo>
                      <a:pt x="9306" y="7273"/>
                      <a:pt x="9444" y="6364"/>
                      <a:pt x="9583" y="545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09" name="Freeform 343">
                <a:extLst>
                  <a:ext uri="{FF2B5EF4-FFF2-40B4-BE49-F238E27FC236}">
                    <a16:creationId xmlns:a16="http://schemas.microsoft.com/office/drawing/2014/main" id="{5EB4536C-7423-6591-B0CD-D4BF871278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6613" y="2497228"/>
                <a:ext cx="311150" cy="315912"/>
              </a:xfrm>
              <a:custGeom>
                <a:avLst/>
                <a:gdLst>
                  <a:gd name="T0" fmla="*/ 2147483646 w 154"/>
                  <a:gd name="T1" fmla="*/ 2147483646 h 154"/>
                  <a:gd name="T2" fmla="*/ 2147483646 w 154"/>
                  <a:gd name="T3" fmla="*/ 0 h 154"/>
                  <a:gd name="T4" fmla="*/ 2147483646 w 154"/>
                  <a:gd name="T5" fmla="*/ 0 h 154"/>
                  <a:gd name="T6" fmla="*/ 2147483646 w 154"/>
                  <a:gd name="T7" fmla="*/ 2147483646 h 154"/>
                  <a:gd name="T8" fmla="*/ 2147483646 w 154"/>
                  <a:gd name="T9" fmla="*/ 2147483646 h 154"/>
                  <a:gd name="T10" fmla="*/ 2147483646 w 154"/>
                  <a:gd name="T11" fmla="*/ 2147483646 h 154"/>
                  <a:gd name="T12" fmla="*/ 2147483646 w 154"/>
                  <a:gd name="T13" fmla="*/ 2147483646 h 154"/>
                  <a:gd name="T14" fmla="*/ 2147483646 w 154"/>
                  <a:gd name="T15" fmla="*/ 2147483646 h 154"/>
                  <a:gd name="T16" fmla="*/ 2147483646 w 154"/>
                  <a:gd name="T17" fmla="*/ 2147483646 h 154"/>
                  <a:gd name="T18" fmla="*/ 2147483646 w 154"/>
                  <a:gd name="T19" fmla="*/ 2147483646 h 154"/>
                  <a:gd name="T20" fmla="*/ 2147483646 w 154"/>
                  <a:gd name="T21" fmla="*/ 2147483646 h 154"/>
                  <a:gd name="T22" fmla="*/ 0 w 154"/>
                  <a:gd name="T23" fmla="*/ 2147483646 h 154"/>
                  <a:gd name="T24" fmla="*/ 2147483646 w 154"/>
                  <a:gd name="T25" fmla="*/ 2147483646 h 154"/>
                  <a:gd name="T26" fmla="*/ 2147483646 w 154"/>
                  <a:gd name="T27" fmla="*/ 2147483646 h 154"/>
                  <a:gd name="T28" fmla="*/ 2147483646 w 154"/>
                  <a:gd name="T29" fmla="*/ 2147483646 h 154"/>
                  <a:gd name="T30" fmla="*/ 2147483646 w 154"/>
                  <a:gd name="T31" fmla="*/ 2147483646 h 154"/>
                  <a:gd name="T32" fmla="*/ 2147483646 w 154"/>
                  <a:gd name="T33" fmla="*/ 2147483646 h 154"/>
                  <a:gd name="T34" fmla="*/ 2147483646 w 154"/>
                  <a:gd name="T35" fmla="*/ 2147483646 h 154"/>
                  <a:gd name="T36" fmla="*/ 2147483646 w 154"/>
                  <a:gd name="T37" fmla="*/ 2147483646 h 154"/>
                  <a:gd name="T38" fmla="*/ 2147483646 w 154"/>
                  <a:gd name="T39" fmla="*/ 2147483646 h 154"/>
                  <a:gd name="T40" fmla="*/ 2147483646 w 154"/>
                  <a:gd name="T41" fmla="*/ 2147483646 h 154"/>
                  <a:gd name="T42" fmla="*/ 2147483646 w 154"/>
                  <a:gd name="T43" fmla="*/ 2147483646 h 154"/>
                  <a:gd name="T44" fmla="*/ 2147483646 w 154"/>
                  <a:gd name="T45" fmla="*/ 2147483646 h 154"/>
                  <a:gd name="T46" fmla="*/ 2147483646 w 154"/>
                  <a:gd name="T47" fmla="*/ 2147483646 h 154"/>
                  <a:gd name="T48" fmla="*/ 2147483646 w 154"/>
                  <a:gd name="T49" fmla="*/ 2147483646 h 154"/>
                  <a:gd name="T50" fmla="*/ 2147483646 w 154"/>
                  <a:gd name="T51" fmla="*/ 2147483646 h 154"/>
                  <a:gd name="T52" fmla="*/ 2147483646 w 154"/>
                  <a:gd name="T53" fmla="*/ 2147483646 h 154"/>
                  <a:gd name="T54" fmla="*/ 2147483646 w 154"/>
                  <a:gd name="T55" fmla="*/ 2147483646 h 154"/>
                  <a:gd name="T56" fmla="*/ 2147483646 w 154"/>
                  <a:gd name="T57" fmla="*/ 2147483646 h 154"/>
                  <a:gd name="T58" fmla="*/ 2147483646 w 154"/>
                  <a:gd name="T59" fmla="*/ 2147483646 h 154"/>
                  <a:gd name="T60" fmla="*/ 2147483646 w 154"/>
                  <a:gd name="T61" fmla="*/ 2147483646 h 154"/>
                  <a:gd name="T62" fmla="*/ 2147483646 w 154"/>
                  <a:gd name="T63" fmla="*/ 2147483646 h 154"/>
                  <a:gd name="T64" fmla="*/ 2147483646 w 154"/>
                  <a:gd name="T65" fmla="*/ 2147483646 h 154"/>
                  <a:gd name="T66" fmla="*/ 2147483646 w 154"/>
                  <a:gd name="T67" fmla="*/ 2147483646 h 15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54" h="154">
                    <a:moveTo>
                      <a:pt x="87" y="4"/>
                    </a:moveTo>
                    <a:lnTo>
                      <a:pt x="71" y="0"/>
                    </a:lnTo>
                    <a:lnTo>
                      <a:pt x="54" y="0"/>
                    </a:lnTo>
                    <a:lnTo>
                      <a:pt x="50" y="4"/>
                    </a:lnTo>
                    <a:lnTo>
                      <a:pt x="46" y="4"/>
                    </a:lnTo>
                    <a:lnTo>
                      <a:pt x="37" y="8"/>
                    </a:lnTo>
                    <a:lnTo>
                      <a:pt x="25" y="12"/>
                    </a:lnTo>
                    <a:lnTo>
                      <a:pt x="21" y="8"/>
                    </a:lnTo>
                    <a:lnTo>
                      <a:pt x="8" y="16"/>
                    </a:lnTo>
                    <a:lnTo>
                      <a:pt x="4" y="16"/>
                    </a:lnTo>
                    <a:lnTo>
                      <a:pt x="4" y="25"/>
                    </a:lnTo>
                    <a:lnTo>
                      <a:pt x="0" y="33"/>
                    </a:lnTo>
                    <a:lnTo>
                      <a:pt x="4" y="45"/>
                    </a:lnTo>
                    <a:lnTo>
                      <a:pt x="12" y="54"/>
                    </a:lnTo>
                    <a:lnTo>
                      <a:pt x="21" y="45"/>
                    </a:lnTo>
                    <a:lnTo>
                      <a:pt x="42" y="54"/>
                    </a:lnTo>
                    <a:lnTo>
                      <a:pt x="54" y="78"/>
                    </a:lnTo>
                    <a:lnTo>
                      <a:pt x="67" y="95"/>
                    </a:lnTo>
                    <a:lnTo>
                      <a:pt x="96" y="112"/>
                    </a:lnTo>
                    <a:lnTo>
                      <a:pt x="114" y="126"/>
                    </a:lnTo>
                    <a:lnTo>
                      <a:pt x="106" y="154"/>
                    </a:lnTo>
                    <a:lnTo>
                      <a:pt x="133" y="133"/>
                    </a:lnTo>
                    <a:lnTo>
                      <a:pt x="133" y="120"/>
                    </a:lnTo>
                    <a:lnTo>
                      <a:pt x="146" y="124"/>
                    </a:lnTo>
                    <a:lnTo>
                      <a:pt x="154" y="124"/>
                    </a:lnTo>
                    <a:lnTo>
                      <a:pt x="133" y="104"/>
                    </a:lnTo>
                    <a:lnTo>
                      <a:pt x="117" y="91"/>
                    </a:lnTo>
                    <a:lnTo>
                      <a:pt x="104" y="87"/>
                    </a:lnTo>
                    <a:lnTo>
                      <a:pt x="87" y="58"/>
                    </a:lnTo>
                    <a:lnTo>
                      <a:pt x="79" y="41"/>
                    </a:lnTo>
                    <a:lnTo>
                      <a:pt x="83" y="25"/>
                    </a:lnTo>
                    <a:lnTo>
                      <a:pt x="87" y="25"/>
                    </a:lnTo>
                    <a:lnTo>
                      <a:pt x="87" y="16"/>
                    </a:lnTo>
                    <a:lnTo>
                      <a:pt x="8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10" name="Freeform 345">
                <a:extLst>
                  <a:ext uri="{FF2B5EF4-FFF2-40B4-BE49-F238E27FC236}">
                    <a16:creationId xmlns:a16="http://schemas.microsoft.com/office/drawing/2014/main" id="{AFB08A51-C4AE-C8CA-74B5-0EA174E401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6" y="2249578"/>
                <a:ext cx="76200" cy="101600"/>
              </a:xfrm>
              <a:custGeom>
                <a:avLst/>
                <a:gdLst>
                  <a:gd name="T0" fmla="*/ 2147483646 w 66"/>
                  <a:gd name="T1" fmla="*/ 2147483646 h 90"/>
                  <a:gd name="T2" fmla="*/ 2147483646 w 66"/>
                  <a:gd name="T3" fmla="*/ 2147483646 h 90"/>
                  <a:gd name="T4" fmla="*/ 2147483646 w 66"/>
                  <a:gd name="T5" fmla="*/ 2147483646 h 90"/>
                  <a:gd name="T6" fmla="*/ 2147483646 w 66"/>
                  <a:gd name="T7" fmla="*/ 2147483646 h 90"/>
                  <a:gd name="T8" fmla="*/ 2147483646 w 66"/>
                  <a:gd name="T9" fmla="*/ 2147483646 h 90"/>
                  <a:gd name="T10" fmla="*/ 2147483646 w 66"/>
                  <a:gd name="T11" fmla="*/ 2147483646 h 90"/>
                  <a:gd name="T12" fmla="*/ 2147483646 w 66"/>
                  <a:gd name="T13" fmla="*/ 2147483646 h 90"/>
                  <a:gd name="T14" fmla="*/ 2147483646 w 66"/>
                  <a:gd name="T15" fmla="*/ 2147483646 h 90"/>
                  <a:gd name="T16" fmla="*/ 2147483646 w 66"/>
                  <a:gd name="T17" fmla="*/ 2147483646 h 90"/>
                  <a:gd name="T18" fmla="*/ 2147483646 w 66"/>
                  <a:gd name="T19" fmla="*/ 2147483646 h 90"/>
                  <a:gd name="T20" fmla="*/ 2147483646 w 66"/>
                  <a:gd name="T21" fmla="*/ 0 h 90"/>
                  <a:gd name="T22" fmla="*/ 2147483646 w 66"/>
                  <a:gd name="T23" fmla="*/ 2147483646 h 90"/>
                  <a:gd name="T24" fmla="*/ 2147483646 w 66"/>
                  <a:gd name="T25" fmla="*/ 2147483646 h 90"/>
                  <a:gd name="T26" fmla="*/ 2147483646 w 66"/>
                  <a:gd name="T27" fmla="*/ 2147483646 h 90"/>
                  <a:gd name="T28" fmla="*/ 2147483646 w 66"/>
                  <a:gd name="T29" fmla="*/ 2147483646 h 90"/>
                  <a:gd name="T30" fmla="*/ 2147483646 w 66"/>
                  <a:gd name="T31" fmla="*/ 2147483646 h 90"/>
                  <a:gd name="T32" fmla="*/ 0 w 66"/>
                  <a:gd name="T33" fmla="*/ 2147483646 h 90"/>
                  <a:gd name="T34" fmla="*/ 2147483646 w 66"/>
                  <a:gd name="T35" fmla="*/ 2147483646 h 90"/>
                  <a:gd name="T36" fmla="*/ 2147483646 w 66"/>
                  <a:gd name="T37" fmla="*/ 2147483646 h 9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66" h="90">
                    <a:moveTo>
                      <a:pt x="18" y="72"/>
                    </a:moveTo>
                    <a:lnTo>
                      <a:pt x="30" y="78"/>
                    </a:lnTo>
                    <a:lnTo>
                      <a:pt x="36" y="84"/>
                    </a:lnTo>
                    <a:lnTo>
                      <a:pt x="42" y="90"/>
                    </a:lnTo>
                    <a:lnTo>
                      <a:pt x="48" y="78"/>
                    </a:lnTo>
                    <a:lnTo>
                      <a:pt x="48" y="60"/>
                    </a:lnTo>
                    <a:lnTo>
                      <a:pt x="60" y="48"/>
                    </a:lnTo>
                    <a:lnTo>
                      <a:pt x="60" y="30"/>
                    </a:lnTo>
                    <a:lnTo>
                      <a:pt x="66" y="18"/>
                    </a:lnTo>
                    <a:lnTo>
                      <a:pt x="66" y="6"/>
                    </a:lnTo>
                    <a:lnTo>
                      <a:pt x="66" y="0"/>
                    </a:lnTo>
                    <a:lnTo>
                      <a:pt x="54" y="6"/>
                    </a:lnTo>
                    <a:lnTo>
                      <a:pt x="36" y="12"/>
                    </a:lnTo>
                    <a:lnTo>
                      <a:pt x="36" y="30"/>
                    </a:lnTo>
                    <a:lnTo>
                      <a:pt x="24" y="18"/>
                    </a:lnTo>
                    <a:lnTo>
                      <a:pt x="12" y="54"/>
                    </a:lnTo>
                    <a:lnTo>
                      <a:pt x="0" y="66"/>
                    </a:lnTo>
                    <a:lnTo>
                      <a:pt x="6" y="72"/>
                    </a:lnTo>
                    <a:lnTo>
                      <a:pt x="18" y="7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11" name="Freeform 346">
                <a:extLst>
                  <a:ext uri="{FF2B5EF4-FFF2-40B4-BE49-F238E27FC236}">
                    <a16:creationId xmlns:a16="http://schemas.microsoft.com/office/drawing/2014/main" id="{4056FE07-1B1B-3E2D-BC08-0464B4702EF7}"/>
                  </a:ext>
                </a:extLst>
              </p:cNvPr>
              <p:cNvSpPr>
                <a:spLocks/>
              </p:cNvSpPr>
              <p:nvPr/>
            </p:nvSpPr>
            <p:spPr bwMode="auto">
              <a:xfrm rot="-633815">
                <a:off x="4994276" y="2682965"/>
                <a:ext cx="158750" cy="163513"/>
              </a:xfrm>
              <a:custGeom>
                <a:avLst/>
                <a:gdLst>
                  <a:gd name="T0" fmla="*/ 2147483646 w 9874"/>
                  <a:gd name="T1" fmla="*/ 2147483646 h 10000"/>
                  <a:gd name="T2" fmla="*/ 2147483646 w 9874"/>
                  <a:gd name="T3" fmla="*/ 2147483646 h 10000"/>
                  <a:gd name="T4" fmla="*/ 2147483646 w 9874"/>
                  <a:gd name="T5" fmla="*/ 2147483646 h 10000"/>
                  <a:gd name="T6" fmla="*/ 2147483646 w 9874"/>
                  <a:gd name="T7" fmla="*/ 0 h 10000"/>
                  <a:gd name="T8" fmla="*/ 2147483646 w 9874"/>
                  <a:gd name="T9" fmla="*/ 2147483646 h 10000"/>
                  <a:gd name="T10" fmla="*/ 2147483646 w 9874"/>
                  <a:gd name="T11" fmla="*/ 2147483646 h 10000"/>
                  <a:gd name="T12" fmla="*/ 2147483646 w 9874"/>
                  <a:gd name="T13" fmla="*/ 2147483646 h 10000"/>
                  <a:gd name="T14" fmla="*/ 2147483646 w 9874"/>
                  <a:gd name="T15" fmla="*/ 2147483646 h 10000"/>
                  <a:gd name="T16" fmla="*/ 2147483646 w 9874"/>
                  <a:gd name="T17" fmla="*/ 2147483646 h 10000"/>
                  <a:gd name="T18" fmla="*/ 0 w 9874"/>
                  <a:gd name="T19" fmla="*/ 2147483646 h 10000"/>
                  <a:gd name="T20" fmla="*/ 2147483646 w 9874"/>
                  <a:gd name="T21" fmla="*/ 2147483646 h 10000"/>
                  <a:gd name="T22" fmla="*/ 2147483646 w 9874"/>
                  <a:gd name="T23" fmla="*/ 2147483646 h 10000"/>
                  <a:gd name="T24" fmla="*/ 2147483646 w 9874"/>
                  <a:gd name="T25" fmla="*/ 2147483646 h 10000"/>
                  <a:gd name="T26" fmla="*/ 2147483646 w 9874"/>
                  <a:gd name="T27" fmla="*/ 2147483646 h 10000"/>
                  <a:gd name="T28" fmla="*/ 2147483646 w 9874"/>
                  <a:gd name="T29" fmla="*/ 2147483646 h 10000"/>
                  <a:gd name="T30" fmla="*/ 2147483646 w 9874"/>
                  <a:gd name="T31" fmla="*/ 2147483646 h 10000"/>
                  <a:gd name="T32" fmla="*/ 2147483646 w 9874"/>
                  <a:gd name="T33" fmla="*/ 2147483646 h 10000"/>
                  <a:gd name="T34" fmla="*/ 2147483646 w 9874"/>
                  <a:gd name="T35" fmla="*/ 2147483646 h 10000"/>
                  <a:gd name="T36" fmla="*/ 2147483646 w 9874"/>
                  <a:gd name="T37" fmla="*/ 2147483646 h 10000"/>
                  <a:gd name="T38" fmla="*/ 2147483646 w 9874"/>
                  <a:gd name="T39" fmla="*/ 2147483646 h 10000"/>
                  <a:gd name="T40" fmla="*/ 2147483646 w 9874"/>
                  <a:gd name="T41" fmla="*/ 2147483646 h 10000"/>
                  <a:gd name="T42" fmla="*/ 2147483646 w 9874"/>
                  <a:gd name="T43" fmla="*/ 2147483646 h 10000"/>
                  <a:gd name="T44" fmla="*/ 2147483646 w 9874"/>
                  <a:gd name="T45" fmla="*/ 2147483646 h 10000"/>
                  <a:gd name="T46" fmla="*/ 2147483646 w 9874"/>
                  <a:gd name="T47" fmla="*/ 2147483646 h 10000"/>
                  <a:gd name="T48" fmla="*/ 2147483646 w 9874"/>
                  <a:gd name="T49" fmla="*/ 2147483646 h 10000"/>
                  <a:gd name="T50" fmla="*/ 2147483646 w 9874"/>
                  <a:gd name="T51" fmla="*/ 2147483646 h 100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9874" h="10000">
                    <a:moveTo>
                      <a:pt x="9677" y="735"/>
                    </a:moveTo>
                    <a:lnTo>
                      <a:pt x="9874" y="489"/>
                    </a:lnTo>
                    <a:lnTo>
                      <a:pt x="9223" y="488"/>
                    </a:lnTo>
                    <a:lnTo>
                      <a:pt x="8813" y="0"/>
                    </a:lnTo>
                    <a:lnTo>
                      <a:pt x="5802" y="299"/>
                    </a:lnTo>
                    <a:lnTo>
                      <a:pt x="3889" y="1094"/>
                    </a:lnTo>
                    <a:lnTo>
                      <a:pt x="1667" y="1588"/>
                    </a:lnTo>
                    <a:lnTo>
                      <a:pt x="1667" y="2083"/>
                    </a:lnTo>
                    <a:lnTo>
                      <a:pt x="1111" y="3073"/>
                    </a:lnTo>
                    <a:lnTo>
                      <a:pt x="0" y="4062"/>
                    </a:lnTo>
                    <a:lnTo>
                      <a:pt x="1111" y="5547"/>
                    </a:lnTo>
                    <a:lnTo>
                      <a:pt x="3333" y="6042"/>
                    </a:lnTo>
                    <a:lnTo>
                      <a:pt x="2222" y="7031"/>
                    </a:lnTo>
                    <a:lnTo>
                      <a:pt x="2222" y="9010"/>
                    </a:lnTo>
                    <a:lnTo>
                      <a:pt x="4445" y="10000"/>
                    </a:lnTo>
                    <a:lnTo>
                      <a:pt x="5555" y="9010"/>
                    </a:lnTo>
                    <a:lnTo>
                      <a:pt x="5555" y="8021"/>
                    </a:lnTo>
                    <a:lnTo>
                      <a:pt x="7777" y="7031"/>
                    </a:lnTo>
                    <a:lnTo>
                      <a:pt x="5555" y="5052"/>
                    </a:lnTo>
                    <a:lnTo>
                      <a:pt x="5555" y="4062"/>
                    </a:lnTo>
                    <a:lnTo>
                      <a:pt x="4445" y="2578"/>
                    </a:lnTo>
                    <a:lnTo>
                      <a:pt x="7777" y="2083"/>
                    </a:lnTo>
                    <a:lnTo>
                      <a:pt x="9152" y="1778"/>
                    </a:lnTo>
                    <a:lnTo>
                      <a:pt x="9179" y="1136"/>
                    </a:lnTo>
                    <a:lnTo>
                      <a:pt x="9413" y="901"/>
                    </a:lnTo>
                    <a:lnTo>
                      <a:pt x="9677" y="73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12" name="Freeform 351">
                <a:extLst>
                  <a:ext uri="{FF2B5EF4-FFF2-40B4-BE49-F238E27FC236}">
                    <a16:creationId xmlns:a16="http://schemas.microsoft.com/office/drawing/2014/main" id="{B84D1B98-7B4C-7801-858F-2AABFDE0C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1" y="2428965"/>
                <a:ext cx="204787" cy="168275"/>
              </a:xfrm>
              <a:custGeom>
                <a:avLst/>
                <a:gdLst>
                  <a:gd name="T0" fmla="*/ 2147483646 w 10000"/>
                  <a:gd name="T1" fmla="*/ 2147483646 h 10000"/>
                  <a:gd name="T2" fmla="*/ 2147483646 w 10000"/>
                  <a:gd name="T3" fmla="*/ 2147483646 h 10000"/>
                  <a:gd name="T4" fmla="*/ 2147483646 w 10000"/>
                  <a:gd name="T5" fmla="*/ 2147483646 h 10000"/>
                  <a:gd name="T6" fmla="*/ 2147483646 w 10000"/>
                  <a:gd name="T7" fmla="*/ 0 h 10000"/>
                  <a:gd name="T8" fmla="*/ 2147483646 w 10000"/>
                  <a:gd name="T9" fmla="*/ 2147483646 h 10000"/>
                  <a:gd name="T10" fmla="*/ 2147483646 w 10000"/>
                  <a:gd name="T11" fmla="*/ 2147483646 h 10000"/>
                  <a:gd name="T12" fmla="*/ 2147483646 w 10000"/>
                  <a:gd name="T13" fmla="*/ 2147483646 h 10000"/>
                  <a:gd name="T14" fmla="*/ 2147483646 w 10000"/>
                  <a:gd name="T15" fmla="*/ 2147483646 h 10000"/>
                  <a:gd name="T16" fmla="*/ 2147483646 w 10000"/>
                  <a:gd name="T17" fmla="*/ 2147483646 h 10000"/>
                  <a:gd name="T18" fmla="*/ 2147483646 w 10000"/>
                  <a:gd name="T19" fmla="*/ 2147483646 h 10000"/>
                  <a:gd name="T20" fmla="*/ 2147483646 w 10000"/>
                  <a:gd name="T21" fmla="*/ 2147483646 h 10000"/>
                  <a:gd name="T22" fmla="*/ 147736086 w 10000"/>
                  <a:gd name="T23" fmla="*/ 2147483646 h 10000"/>
                  <a:gd name="T24" fmla="*/ 2147483646 w 10000"/>
                  <a:gd name="T25" fmla="*/ 2147483646 h 10000"/>
                  <a:gd name="T26" fmla="*/ 2147483646 w 10000"/>
                  <a:gd name="T27" fmla="*/ 2147483646 h 10000"/>
                  <a:gd name="T28" fmla="*/ 2147483646 w 10000"/>
                  <a:gd name="T29" fmla="*/ 2147483646 h 10000"/>
                  <a:gd name="T30" fmla="*/ 2147483646 w 10000"/>
                  <a:gd name="T31" fmla="*/ 2147483646 h 10000"/>
                  <a:gd name="T32" fmla="*/ 2147483646 w 10000"/>
                  <a:gd name="T33" fmla="*/ 2147483646 h 10000"/>
                  <a:gd name="T34" fmla="*/ 2147483646 w 10000"/>
                  <a:gd name="T35" fmla="*/ 2147483646 h 10000"/>
                  <a:gd name="T36" fmla="*/ 2147483646 w 10000"/>
                  <a:gd name="T37" fmla="*/ 2147483646 h 10000"/>
                  <a:gd name="T38" fmla="*/ 2147483646 w 10000"/>
                  <a:gd name="T39" fmla="*/ 2147483646 h 10000"/>
                  <a:gd name="T40" fmla="*/ 2147483646 w 10000"/>
                  <a:gd name="T41" fmla="*/ 2147483646 h 1000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0000" h="10000">
                    <a:moveTo>
                      <a:pt x="8952" y="4746"/>
                    </a:moveTo>
                    <a:cubicBezTo>
                      <a:pt x="8952" y="4746"/>
                      <a:pt x="9789" y="4438"/>
                      <a:pt x="9789" y="4036"/>
                    </a:cubicBezTo>
                    <a:cubicBezTo>
                      <a:pt x="10125" y="3229"/>
                      <a:pt x="10054" y="3000"/>
                      <a:pt x="9628" y="2328"/>
                    </a:cubicBezTo>
                    <a:cubicBezTo>
                      <a:pt x="9201" y="1655"/>
                      <a:pt x="8028" y="776"/>
                      <a:pt x="7229" y="0"/>
                    </a:cubicBezTo>
                    <a:cubicBezTo>
                      <a:pt x="6677" y="239"/>
                      <a:pt x="6358" y="529"/>
                      <a:pt x="5576" y="715"/>
                    </a:cubicBezTo>
                    <a:cubicBezTo>
                      <a:pt x="4794" y="901"/>
                      <a:pt x="3551" y="983"/>
                      <a:pt x="2539" y="1118"/>
                    </a:cubicBezTo>
                    <a:lnTo>
                      <a:pt x="2201" y="715"/>
                    </a:lnTo>
                    <a:lnTo>
                      <a:pt x="1188" y="2730"/>
                    </a:lnTo>
                    <a:cubicBezTo>
                      <a:pt x="963" y="3268"/>
                      <a:pt x="631" y="4031"/>
                      <a:pt x="513" y="4343"/>
                    </a:cubicBezTo>
                    <a:cubicBezTo>
                      <a:pt x="396" y="4654"/>
                      <a:pt x="496" y="4524"/>
                      <a:pt x="482" y="4603"/>
                    </a:cubicBezTo>
                    <a:cubicBezTo>
                      <a:pt x="467" y="4681"/>
                      <a:pt x="503" y="4723"/>
                      <a:pt x="422" y="4817"/>
                    </a:cubicBezTo>
                    <a:cubicBezTo>
                      <a:pt x="342" y="4911"/>
                      <a:pt x="-28" y="5153"/>
                      <a:pt x="2" y="5165"/>
                    </a:cubicBezTo>
                    <a:cubicBezTo>
                      <a:pt x="871" y="6361"/>
                      <a:pt x="1309" y="7628"/>
                      <a:pt x="1789" y="8230"/>
                    </a:cubicBezTo>
                    <a:cubicBezTo>
                      <a:pt x="2266" y="8832"/>
                      <a:pt x="2645" y="8558"/>
                      <a:pt x="2875" y="8776"/>
                    </a:cubicBezTo>
                    <a:cubicBezTo>
                      <a:pt x="3105" y="8994"/>
                      <a:pt x="2722" y="9336"/>
                      <a:pt x="3174" y="9539"/>
                    </a:cubicBezTo>
                    <a:cubicBezTo>
                      <a:pt x="3626" y="9742"/>
                      <a:pt x="4682" y="10053"/>
                      <a:pt x="5588" y="9993"/>
                    </a:cubicBezTo>
                    <a:cubicBezTo>
                      <a:pt x="6494" y="9933"/>
                      <a:pt x="8055" y="9717"/>
                      <a:pt x="8615" y="9179"/>
                    </a:cubicBezTo>
                    <a:cubicBezTo>
                      <a:pt x="9175" y="8641"/>
                      <a:pt x="8840" y="7567"/>
                      <a:pt x="8952" y="6761"/>
                    </a:cubicBezTo>
                    <a:lnTo>
                      <a:pt x="9628" y="6358"/>
                    </a:lnTo>
                    <a:cubicBezTo>
                      <a:pt x="9591" y="6168"/>
                      <a:pt x="9555" y="5977"/>
                      <a:pt x="9518" y="5787"/>
                    </a:cubicBezTo>
                    <a:cubicBezTo>
                      <a:pt x="9629" y="5384"/>
                      <a:pt x="8840" y="5149"/>
                      <a:pt x="8952" y="474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13" name="Freeform 354">
                <a:extLst>
                  <a:ext uri="{FF2B5EF4-FFF2-40B4-BE49-F238E27FC236}">
                    <a16:creationId xmlns:a16="http://schemas.microsoft.com/office/drawing/2014/main" id="{121365A7-5794-A316-C5A1-233C88001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1088" y="2436903"/>
                <a:ext cx="138113" cy="95250"/>
              </a:xfrm>
              <a:custGeom>
                <a:avLst/>
                <a:gdLst>
                  <a:gd name="T0" fmla="*/ 2147483646 w 9980"/>
                  <a:gd name="T1" fmla="*/ 0 h 10000"/>
                  <a:gd name="T2" fmla="*/ 2147483646 w 9980"/>
                  <a:gd name="T3" fmla="*/ 1146309471 h 10000"/>
                  <a:gd name="T4" fmla="*/ 2147483646 w 9980"/>
                  <a:gd name="T5" fmla="*/ 1665489132 h 10000"/>
                  <a:gd name="T6" fmla="*/ 2147483646 w 9980"/>
                  <a:gd name="T7" fmla="*/ 2147483646 h 10000"/>
                  <a:gd name="T8" fmla="*/ 2147483646 w 9980"/>
                  <a:gd name="T9" fmla="*/ 1996026625 h 10000"/>
                  <a:gd name="T10" fmla="*/ 2147483646 w 9980"/>
                  <a:gd name="T11" fmla="*/ 1665489132 h 10000"/>
                  <a:gd name="T12" fmla="*/ 2147483646 w 9980"/>
                  <a:gd name="T13" fmla="*/ 2147483646 h 10000"/>
                  <a:gd name="T14" fmla="*/ 579158307 w 9980"/>
                  <a:gd name="T15" fmla="*/ 2147483646 h 10000"/>
                  <a:gd name="T16" fmla="*/ 155334902 w 9980"/>
                  <a:gd name="T17" fmla="*/ 2147483646 h 10000"/>
                  <a:gd name="T18" fmla="*/ 2147483646 w 9980"/>
                  <a:gd name="T19" fmla="*/ 2147483646 h 10000"/>
                  <a:gd name="T20" fmla="*/ 2147483646 w 9980"/>
                  <a:gd name="T21" fmla="*/ 2147483646 h 10000"/>
                  <a:gd name="T22" fmla="*/ 2147483646 w 9980"/>
                  <a:gd name="T23" fmla="*/ 2147483646 h 10000"/>
                  <a:gd name="T24" fmla="*/ 2147483646 w 9980"/>
                  <a:gd name="T25" fmla="*/ 2147483646 h 10000"/>
                  <a:gd name="T26" fmla="*/ 2147483646 w 9980"/>
                  <a:gd name="T27" fmla="*/ 2147483646 h 10000"/>
                  <a:gd name="T28" fmla="*/ 2147483646 w 9980"/>
                  <a:gd name="T29" fmla="*/ 2147483646 h 10000"/>
                  <a:gd name="T30" fmla="*/ 2147483646 w 9980"/>
                  <a:gd name="T31" fmla="*/ 2147483646 h 10000"/>
                  <a:gd name="T32" fmla="*/ 2147483646 w 9980"/>
                  <a:gd name="T33" fmla="*/ 2147483646 h 10000"/>
                  <a:gd name="T34" fmla="*/ 2147483646 w 9980"/>
                  <a:gd name="T35" fmla="*/ 1146309471 h 10000"/>
                  <a:gd name="T36" fmla="*/ 2147483646 w 9980"/>
                  <a:gd name="T37" fmla="*/ 94320627 h 10000"/>
                  <a:gd name="T38" fmla="*/ 2147483646 w 9980"/>
                  <a:gd name="T39" fmla="*/ 250572289 h 10000"/>
                  <a:gd name="T40" fmla="*/ 2147483646 w 9980"/>
                  <a:gd name="T41" fmla="*/ 0 h 1000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9980" h="10000">
                    <a:moveTo>
                      <a:pt x="7338" y="0"/>
                    </a:moveTo>
                    <a:cubicBezTo>
                      <a:pt x="6885" y="506"/>
                      <a:pt x="6535" y="1151"/>
                      <a:pt x="5980" y="1519"/>
                    </a:cubicBezTo>
                    <a:cubicBezTo>
                      <a:pt x="5426" y="1887"/>
                      <a:pt x="4670" y="1978"/>
                      <a:pt x="4015" y="2207"/>
                    </a:cubicBezTo>
                    <a:cubicBezTo>
                      <a:pt x="2540" y="2895"/>
                      <a:pt x="2950" y="2822"/>
                      <a:pt x="2540" y="2895"/>
                    </a:cubicBezTo>
                    <a:cubicBezTo>
                      <a:pt x="2130" y="2968"/>
                      <a:pt x="1557" y="2645"/>
                      <a:pt x="1557" y="2645"/>
                    </a:cubicBezTo>
                    <a:cubicBezTo>
                      <a:pt x="1066" y="1958"/>
                      <a:pt x="1230" y="2051"/>
                      <a:pt x="1066" y="2207"/>
                    </a:cubicBezTo>
                    <a:cubicBezTo>
                      <a:pt x="902" y="2363"/>
                      <a:pt x="574" y="3582"/>
                      <a:pt x="574" y="3582"/>
                    </a:cubicBezTo>
                    <a:cubicBezTo>
                      <a:pt x="409" y="4270"/>
                      <a:pt x="174" y="5254"/>
                      <a:pt x="82" y="5646"/>
                    </a:cubicBezTo>
                    <a:cubicBezTo>
                      <a:pt x="-10" y="6038"/>
                      <a:pt x="-16" y="5749"/>
                      <a:pt x="22" y="5937"/>
                    </a:cubicBezTo>
                    <a:cubicBezTo>
                      <a:pt x="60" y="6125"/>
                      <a:pt x="42" y="6197"/>
                      <a:pt x="312" y="6773"/>
                    </a:cubicBezTo>
                    <a:cubicBezTo>
                      <a:pt x="583" y="7349"/>
                      <a:pt x="1094" y="8858"/>
                      <a:pt x="1644" y="9396"/>
                    </a:cubicBezTo>
                    <a:cubicBezTo>
                      <a:pt x="2194" y="9934"/>
                      <a:pt x="3153" y="9997"/>
                      <a:pt x="3610" y="10000"/>
                    </a:cubicBezTo>
                    <a:cubicBezTo>
                      <a:pt x="4068" y="10003"/>
                      <a:pt x="3989" y="9657"/>
                      <a:pt x="4389" y="9418"/>
                    </a:cubicBezTo>
                    <a:cubicBezTo>
                      <a:pt x="4788" y="9179"/>
                      <a:pt x="5720" y="8707"/>
                      <a:pt x="6009" y="8564"/>
                    </a:cubicBezTo>
                    <a:cubicBezTo>
                      <a:pt x="6298" y="8421"/>
                      <a:pt x="5883" y="8706"/>
                      <a:pt x="6124" y="8564"/>
                    </a:cubicBezTo>
                    <a:cubicBezTo>
                      <a:pt x="6364" y="8422"/>
                      <a:pt x="7069" y="8310"/>
                      <a:pt x="7455" y="7709"/>
                    </a:cubicBezTo>
                    <a:cubicBezTo>
                      <a:pt x="7841" y="7109"/>
                      <a:pt x="8111" y="5875"/>
                      <a:pt x="8438" y="4958"/>
                    </a:cubicBezTo>
                    <a:cubicBezTo>
                      <a:pt x="8929" y="3812"/>
                      <a:pt x="9701" y="2324"/>
                      <a:pt x="9913" y="1519"/>
                    </a:cubicBezTo>
                    <a:cubicBezTo>
                      <a:pt x="10125" y="713"/>
                      <a:pt x="9778" y="589"/>
                      <a:pt x="9710" y="125"/>
                    </a:cubicBezTo>
                    <a:lnTo>
                      <a:pt x="9128" y="332"/>
                    </a:lnTo>
                    <a:lnTo>
                      <a:pt x="733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14" name="Freeform 355">
                <a:extLst>
                  <a:ext uri="{FF2B5EF4-FFF2-40B4-BE49-F238E27FC236}">
                    <a16:creationId xmlns:a16="http://schemas.microsoft.com/office/drawing/2014/main" id="{FD9B4FCC-1951-4FB6-F720-133D193E21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5851" y="2397215"/>
                <a:ext cx="133350" cy="69850"/>
              </a:xfrm>
              <a:custGeom>
                <a:avLst/>
                <a:gdLst>
                  <a:gd name="T0" fmla="*/ 2147483646 w 10000"/>
                  <a:gd name="T1" fmla="*/ 85299240 h 9595"/>
                  <a:gd name="T2" fmla="*/ 2147483646 w 10000"/>
                  <a:gd name="T3" fmla="*/ 13576773 h 9595"/>
                  <a:gd name="T4" fmla="*/ 2147483646 w 10000"/>
                  <a:gd name="T5" fmla="*/ 14455609 h 9595"/>
                  <a:gd name="T6" fmla="*/ 2147483646 w 10000"/>
                  <a:gd name="T7" fmla="*/ 85299240 h 9595"/>
                  <a:gd name="T8" fmla="*/ 2147483646 w 10000"/>
                  <a:gd name="T9" fmla="*/ 409818380 h 9595"/>
                  <a:gd name="T10" fmla="*/ 0 w 10000"/>
                  <a:gd name="T11" fmla="*/ 734500748 h 9595"/>
                  <a:gd name="T12" fmla="*/ 2147483646 w 10000"/>
                  <a:gd name="T13" fmla="*/ 1059017558 h 9595"/>
                  <a:gd name="T14" fmla="*/ 2147483646 w 10000"/>
                  <a:gd name="T15" fmla="*/ 1253991381 h 9595"/>
                  <a:gd name="T16" fmla="*/ 2147483646 w 10000"/>
                  <a:gd name="T17" fmla="*/ 1401365760 h 9595"/>
                  <a:gd name="T18" fmla="*/ 2147483646 w 10000"/>
                  <a:gd name="T19" fmla="*/ 1206535080 h 9595"/>
                  <a:gd name="T20" fmla="*/ 2147483646 w 10000"/>
                  <a:gd name="T21" fmla="*/ 1117738892 h 9595"/>
                  <a:gd name="T22" fmla="*/ 2147483646 w 10000"/>
                  <a:gd name="T23" fmla="*/ 800069697 h 9595"/>
                  <a:gd name="T24" fmla="*/ 2147483646 w 10000"/>
                  <a:gd name="T25" fmla="*/ 865641717 h 9595"/>
                  <a:gd name="T26" fmla="*/ 2147483646 w 10000"/>
                  <a:gd name="T27" fmla="*/ 726322096 h 9595"/>
                  <a:gd name="T28" fmla="*/ 2147483646 w 10000"/>
                  <a:gd name="T29" fmla="*/ 572221676 h 9595"/>
                  <a:gd name="T30" fmla="*/ 2147483646 w 10000"/>
                  <a:gd name="T31" fmla="*/ 314602478 h 9595"/>
                  <a:gd name="T32" fmla="*/ 2147483646 w 10000"/>
                  <a:gd name="T33" fmla="*/ 177307990 h 9595"/>
                  <a:gd name="T34" fmla="*/ 2147483646 w 10000"/>
                  <a:gd name="T35" fmla="*/ 85299240 h 9595"/>
                  <a:gd name="T36" fmla="*/ 2147483646 w 10000"/>
                  <a:gd name="T37" fmla="*/ 85299240 h 959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0000" h="9595">
                    <a:moveTo>
                      <a:pt x="6210" y="584"/>
                    </a:moveTo>
                    <a:cubicBezTo>
                      <a:pt x="5554" y="325"/>
                      <a:pt x="5389" y="258"/>
                      <a:pt x="5013" y="93"/>
                    </a:cubicBezTo>
                    <a:cubicBezTo>
                      <a:pt x="4637" y="-72"/>
                      <a:pt x="4318" y="17"/>
                      <a:pt x="3953" y="99"/>
                    </a:cubicBezTo>
                    <a:lnTo>
                      <a:pt x="2823" y="584"/>
                    </a:lnTo>
                    <a:lnTo>
                      <a:pt x="2259" y="2806"/>
                    </a:lnTo>
                    <a:lnTo>
                      <a:pt x="0" y="5029"/>
                    </a:lnTo>
                    <a:lnTo>
                      <a:pt x="565" y="7251"/>
                    </a:lnTo>
                    <a:lnTo>
                      <a:pt x="979" y="8586"/>
                    </a:lnTo>
                    <a:lnTo>
                      <a:pt x="2018" y="9595"/>
                    </a:lnTo>
                    <a:lnTo>
                      <a:pt x="4432" y="8261"/>
                    </a:lnTo>
                    <a:lnTo>
                      <a:pt x="6240" y="7653"/>
                    </a:lnTo>
                    <a:lnTo>
                      <a:pt x="7130" y="5478"/>
                    </a:lnTo>
                    <a:lnTo>
                      <a:pt x="9214" y="5927"/>
                    </a:lnTo>
                    <a:lnTo>
                      <a:pt x="9803" y="4973"/>
                    </a:lnTo>
                    <a:cubicBezTo>
                      <a:pt x="9735" y="4622"/>
                      <a:pt x="9905" y="4270"/>
                      <a:pt x="9837" y="3918"/>
                    </a:cubicBezTo>
                    <a:cubicBezTo>
                      <a:pt x="9758" y="2807"/>
                      <a:pt x="10067" y="3265"/>
                      <a:pt x="9987" y="2154"/>
                    </a:cubicBezTo>
                    <a:cubicBezTo>
                      <a:pt x="9527" y="1653"/>
                      <a:pt x="9037" y="1714"/>
                      <a:pt x="8578" y="1214"/>
                    </a:cubicBezTo>
                    <a:cubicBezTo>
                      <a:pt x="8542" y="1004"/>
                      <a:pt x="8505" y="794"/>
                      <a:pt x="8469" y="584"/>
                    </a:cubicBezTo>
                    <a:lnTo>
                      <a:pt x="6210" y="58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15" name="Freeform 356">
                <a:extLst>
                  <a:ext uri="{FF2B5EF4-FFF2-40B4-BE49-F238E27FC236}">
                    <a16:creationId xmlns:a16="http://schemas.microsoft.com/office/drawing/2014/main" id="{0F2ACCE3-DC1B-E2FF-EBC3-26F7FB2CF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076" y="2578190"/>
                <a:ext cx="182562" cy="141288"/>
              </a:xfrm>
              <a:custGeom>
                <a:avLst/>
                <a:gdLst>
                  <a:gd name="T0" fmla="*/ 2147483646 w 10000"/>
                  <a:gd name="T1" fmla="*/ 2147483646 h 10000"/>
                  <a:gd name="T2" fmla="*/ 2147483646 w 10000"/>
                  <a:gd name="T3" fmla="*/ 2147483646 h 10000"/>
                  <a:gd name="T4" fmla="*/ 0 w 10000"/>
                  <a:gd name="T5" fmla="*/ 0 h 10000"/>
                  <a:gd name="T6" fmla="*/ 0 w 10000"/>
                  <a:gd name="T7" fmla="*/ 2147483646 h 10000"/>
                  <a:gd name="T8" fmla="*/ 2147483646 w 10000"/>
                  <a:gd name="T9" fmla="*/ 2147483646 h 10000"/>
                  <a:gd name="T10" fmla="*/ 2147483646 w 10000"/>
                  <a:gd name="T11" fmla="*/ 2147483646 h 10000"/>
                  <a:gd name="T12" fmla="*/ 2147483646 w 10000"/>
                  <a:gd name="T13" fmla="*/ 2147483646 h 10000"/>
                  <a:gd name="T14" fmla="*/ 2147483646 w 10000"/>
                  <a:gd name="T15" fmla="*/ 2147483646 h 10000"/>
                  <a:gd name="T16" fmla="*/ 2147483646 w 10000"/>
                  <a:gd name="T17" fmla="*/ 2147483646 h 10000"/>
                  <a:gd name="T18" fmla="*/ 2147483646 w 10000"/>
                  <a:gd name="T19" fmla="*/ 2147483646 h 10000"/>
                  <a:gd name="T20" fmla="*/ 2147483646 w 10000"/>
                  <a:gd name="T21" fmla="*/ 2147483646 h 10000"/>
                  <a:gd name="T22" fmla="*/ 2147483646 w 10000"/>
                  <a:gd name="T23" fmla="*/ 2147483646 h 10000"/>
                  <a:gd name="T24" fmla="*/ 2147483646 w 10000"/>
                  <a:gd name="T25" fmla="*/ 2147483646 h 10000"/>
                  <a:gd name="T26" fmla="*/ 2147483646 w 10000"/>
                  <a:gd name="T27" fmla="*/ 2147483646 h 10000"/>
                  <a:gd name="T28" fmla="*/ 2147483646 w 10000"/>
                  <a:gd name="T29" fmla="*/ 2147483646 h 10000"/>
                  <a:gd name="T30" fmla="*/ 2147483646 w 10000"/>
                  <a:gd name="T31" fmla="*/ 2147483646 h 10000"/>
                  <a:gd name="T32" fmla="*/ 2147483646 w 10000"/>
                  <a:gd name="T33" fmla="*/ 2147483646 h 10000"/>
                  <a:gd name="T34" fmla="*/ 2147483646 w 10000"/>
                  <a:gd name="T35" fmla="*/ 2147483646 h 10000"/>
                  <a:gd name="T36" fmla="*/ 2147483646 w 10000"/>
                  <a:gd name="T37" fmla="*/ 2147483646 h 10000"/>
                  <a:gd name="T38" fmla="*/ 2147483646 w 10000"/>
                  <a:gd name="T39" fmla="*/ 2147483646 h 10000"/>
                  <a:gd name="T40" fmla="*/ 2147483646 w 10000"/>
                  <a:gd name="T41" fmla="*/ 2147483646 h 10000"/>
                  <a:gd name="T42" fmla="*/ 2147483646 w 10000"/>
                  <a:gd name="T43" fmla="*/ 2147483646 h 10000"/>
                  <a:gd name="T44" fmla="*/ 2147483646 w 10000"/>
                  <a:gd name="T45" fmla="*/ 0 h 10000"/>
                  <a:gd name="T46" fmla="*/ 2147483646 w 10000"/>
                  <a:gd name="T47" fmla="*/ 2147483646 h 1000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000" h="10000">
                    <a:moveTo>
                      <a:pt x="3636" y="522"/>
                    </a:moveTo>
                    <a:lnTo>
                      <a:pt x="909" y="522"/>
                    </a:lnTo>
                    <a:lnTo>
                      <a:pt x="0" y="0"/>
                    </a:lnTo>
                    <a:lnTo>
                      <a:pt x="0" y="1043"/>
                    </a:lnTo>
                    <a:lnTo>
                      <a:pt x="455" y="2609"/>
                    </a:lnTo>
                    <a:cubicBezTo>
                      <a:pt x="530" y="3171"/>
                      <a:pt x="604" y="3733"/>
                      <a:pt x="679" y="4295"/>
                    </a:cubicBezTo>
                    <a:cubicBezTo>
                      <a:pt x="604" y="4631"/>
                      <a:pt x="530" y="4968"/>
                      <a:pt x="455" y="5304"/>
                    </a:cubicBezTo>
                    <a:lnTo>
                      <a:pt x="909" y="6348"/>
                    </a:lnTo>
                    <a:lnTo>
                      <a:pt x="1598" y="7682"/>
                    </a:lnTo>
                    <a:cubicBezTo>
                      <a:pt x="2779" y="7328"/>
                      <a:pt x="2976" y="7157"/>
                      <a:pt x="4110" y="6712"/>
                    </a:cubicBezTo>
                    <a:lnTo>
                      <a:pt x="4448" y="7069"/>
                    </a:lnTo>
                    <a:lnTo>
                      <a:pt x="5010" y="7076"/>
                    </a:lnTo>
                    <a:cubicBezTo>
                      <a:pt x="5007" y="7181"/>
                      <a:pt x="5003" y="7286"/>
                      <a:pt x="5000" y="7391"/>
                    </a:cubicBezTo>
                    <a:lnTo>
                      <a:pt x="4545" y="7913"/>
                    </a:lnTo>
                    <a:lnTo>
                      <a:pt x="5000" y="10000"/>
                    </a:lnTo>
                    <a:lnTo>
                      <a:pt x="6818" y="8435"/>
                    </a:lnTo>
                    <a:lnTo>
                      <a:pt x="8636" y="8435"/>
                    </a:lnTo>
                    <a:lnTo>
                      <a:pt x="9545" y="6870"/>
                    </a:lnTo>
                    <a:lnTo>
                      <a:pt x="10000" y="6870"/>
                    </a:lnTo>
                    <a:lnTo>
                      <a:pt x="7273" y="5826"/>
                    </a:lnTo>
                    <a:cubicBezTo>
                      <a:pt x="7121" y="4927"/>
                      <a:pt x="6970" y="4029"/>
                      <a:pt x="6818" y="3130"/>
                    </a:cubicBezTo>
                    <a:lnTo>
                      <a:pt x="8636" y="1043"/>
                    </a:lnTo>
                    <a:lnTo>
                      <a:pt x="5909" y="0"/>
                    </a:lnTo>
                    <a:lnTo>
                      <a:pt x="3636" y="52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16" name="Freeform 361">
                <a:extLst>
                  <a:ext uri="{FF2B5EF4-FFF2-40B4-BE49-F238E27FC236}">
                    <a16:creationId xmlns:a16="http://schemas.microsoft.com/office/drawing/2014/main" id="{90521429-2756-A7F1-78D8-FFC25C207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8676" y="2463890"/>
                <a:ext cx="114300" cy="65088"/>
              </a:xfrm>
              <a:custGeom>
                <a:avLst/>
                <a:gdLst>
                  <a:gd name="T0" fmla="*/ 2147483646 w 10000"/>
                  <a:gd name="T1" fmla="*/ 117523815 h 11466"/>
                  <a:gd name="T2" fmla="*/ 2147483646 w 10000"/>
                  <a:gd name="T3" fmla="*/ 75272047 h 11466"/>
                  <a:gd name="T4" fmla="*/ 2147483646 w 10000"/>
                  <a:gd name="T5" fmla="*/ 33020432 h 11466"/>
                  <a:gd name="T6" fmla="*/ 2147483646 w 10000"/>
                  <a:gd name="T7" fmla="*/ 65841468 h 11466"/>
                  <a:gd name="T8" fmla="*/ 2147483646 w 10000"/>
                  <a:gd name="T9" fmla="*/ 0 h 11466"/>
                  <a:gd name="T10" fmla="*/ 2147483646 w 10000"/>
                  <a:gd name="T11" fmla="*/ 63477200 h 11466"/>
                  <a:gd name="T12" fmla="*/ 0 w 10000"/>
                  <a:gd name="T13" fmla="*/ 202027038 h 11466"/>
                  <a:gd name="T14" fmla="*/ 0 w 10000"/>
                  <a:gd name="T15" fmla="*/ 286524040 h 11466"/>
                  <a:gd name="T16" fmla="*/ 2147483646 w 10000"/>
                  <a:gd name="T17" fmla="*/ 286524040 h 11466"/>
                  <a:gd name="T18" fmla="*/ 2147483646 w 10000"/>
                  <a:gd name="T19" fmla="*/ 387555188 h 11466"/>
                  <a:gd name="T20" fmla="*/ 2147483646 w 10000"/>
                  <a:gd name="T21" fmla="*/ 371027429 h 11466"/>
                  <a:gd name="T22" fmla="*/ 2147483646 w 10000"/>
                  <a:gd name="T23" fmla="*/ 305386266 h 11466"/>
                  <a:gd name="T24" fmla="*/ 2147483646 w 10000"/>
                  <a:gd name="T25" fmla="*/ 342940248 h 11466"/>
                  <a:gd name="T26" fmla="*/ 2147483646 w 10000"/>
                  <a:gd name="T27" fmla="*/ 286524040 h 11466"/>
                  <a:gd name="T28" fmla="*/ 2147483646 w 10000"/>
                  <a:gd name="T29" fmla="*/ 244272431 h 11466"/>
                  <a:gd name="T30" fmla="*/ 2147483646 w 10000"/>
                  <a:gd name="T31" fmla="*/ 244272431 h 11466"/>
                  <a:gd name="T32" fmla="*/ 2147483646 w 10000"/>
                  <a:gd name="T33" fmla="*/ 202027038 h 11466"/>
                  <a:gd name="T34" fmla="*/ 2147483646 w 10000"/>
                  <a:gd name="T35" fmla="*/ 117523815 h 1146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0000" h="11466">
                    <a:moveTo>
                      <a:pt x="7857" y="3477"/>
                    </a:moveTo>
                    <a:lnTo>
                      <a:pt x="7143" y="2227"/>
                    </a:lnTo>
                    <a:lnTo>
                      <a:pt x="5714" y="977"/>
                    </a:lnTo>
                    <a:lnTo>
                      <a:pt x="3641" y="1948"/>
                    </a:lnTo>
                    <a:cubicBezTo>
                      <a:pt x="3532" y="1206"/>
                      <a:pt x="3354" y="742"/>
                      <a:pt x="3245" y="0"/>
                    </a:cubicBezTo>
                    <a:lnTo>
                      <a:pt x="2143" y="1878"/>
                    </a:lnTo>
                    <a:lnTo>
                      <a:pt x="0" y="5977"/>
                    </a:lnTo>
                    <a:lnTo>
                      <a:pt x="0" y="8477"/>
                    </a:lnTo>
                    <a:lnTo>
                      <a:pt x="1429" y="8477"/>
                    </a:lnTo>
                    <a:lnTo>
                      <a:pt x="2108" y="11466"/>
                    </a:lnTo>
                    <a:lnTo>
                      <a:pt x="2857" y="10977"/>
                    </a:lnTo>
                    <a:lnTo>
                      <a:pt x="4436" y="9035"/>
                    </a:lnTo>
                    <a:lnTo>
                      <a:pt x="5256" y="10146"/>
                    </a:lnTo>
                    <a:lnTo>
                      <a:pt x="7857" y="8477"/>
                    </a:lnTo>
                    <a:lnTo>
                      <a:pt x="9286" y="7227"/>
                    </a:lnTo>
                    <a:lnTo>
                      <a:pt x="10000" y="7227"/>
                    </a:lnTo>
                    <a:lnTo>
                      <a:pt x="9286" y="5977"/>
                    </a:lnTo>
                    <a:lnTo>
                      <a:pt x="7857" y="347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17" name="Freeform 363">
                <a:extLst>
                  <a:ext uri="{FF2B5EF4-FFF2-40B4-BE49-F238E27FC236}">
                    <a16:creationId xmlns:a16="http://schemas.microsoft.com/office/drawing/2014/main" id="{6FE01C7C-9C22-1C39-2B43-29CC0BE0D6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1526" y="2317840"/>
                <a:ext cx="71437" cy="74613"/>
              </a:xfrm>
              <a:custGeom>
                <a:avLst/>
                <a:gdLst>
                  <a:gd name="T0" fmla="*/ 306118187 w 10056"/>
                  <a:gd name="T1" fmla="*/ 789654352 h 10000"/>
                  <a:gd name="T2" fmla="*/ 429904577 w 10056"/>
                  <a:gd name="T3" fmla="*/ 1105629969 h 10000"/>
                  <a:gd name="T4" fmla="*/ 677586608 w 10056"/>
                  <a:gd name="T5" fmla="*/ 1263521769 h 10000"/>
                  <a:gd name="T6" fmla="*/ 903376652 w 10056"/>
                  <a:gd name="T7" fmla="*/ 1467713300 h 10000"/>
                  <a:gd name="T8" fmla="*/ 1135951392 w 10056"/>
                  <a:gd name="T9" fmla="*/ 1727539702 h 10000"/>
                  <a:gd name="T10" fmla="*/ 1281375230 w 10056"/>
                  <a:gd name="T11" fmla="*/ 1300499113 h 10000"/>
                  <a:gd name="T12" fmla="*/ 1195148611 w 10056"/>
                  <a:gd name="T13" fmla="*/ 984526451 h 10000"/>
                  <a:gd name="T14" fmla="*/ 1288557149 w 10056"/>
                  <a:gd name="T15" fmla="*/ 566991022 h 10000"/>
                  <a:gd name="T16" fmla="*/ 1106984257 w 10056"/>
                  <a:gd name="T17" fmla="*/ 409071324 h 10000"/>
                  <a:gd name="T18" fmla="*/ 925159339 w 10056"/>
                  <a:gd name="T19" fmla="*/ 315789890 h 10000"/>
                  <a:gd name="T20" fmla="*/ 677586608 w 10056"/>
                  <a:gd name="T21" fmla="*/ 157894755 h 10000"/>
                  <a:gd name="T22" fmla="*/ 429904577 w 10056"/>
                  <a:gd name="T23" fmla="*/ 157894755 h 10000"/>
                  <a:gd name="T24" fmla="*/ 306118187 w 10056"/>
                  <a:gd name="T25" fmla="*/ 0 h 10000"/>
                  <a:gd name="T26" fmla="*/ 58563422 w 10056"/>
                  <a:gd name="T27" fmla="*/ 157894755 h 10000"/>
                  <a:gd name="T28" fmla="*/ 0 w 10056"/>
                  <a:gd name="T29" fmla="*/ 167744178 h 10000"/>
                  <a:gd name="T30" fmla="*/ 116604471 w 10056"/>
                  <a:gd name="T31" fmla="*/ 594785155 h 10000"/>
                  <a:gd name="T32" fmla="*/ 306118187 w 10056"/>
                  <a:gd name="T33" fmla="*/ 789654352 h 1000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0056" h="10000">
                    <a:moveTo>
                      <a:pt x="2389" y="4571"/>
                    </a:moveTo>
                    <a:lnTo>
                      <a:pt x="3355" y="6400"/>
                    </a:lnTo>
                    <a:lnTo>
                      <a:pt x="5288" y="7314"/>
                    </a:lnTo>
                    <a:lnTo>
                      <a:pt x="7050" y="8496"/>
                    </a:lnTo>
                    <a:lnTo>
                      <a:pt x="8865" y="10000"/>
                    </a:lnTo>
                    <a:cubicBezTo>
                      <a:pt x="8961" y="9105"/>
                      <a:pt x="9904" y="8423"/>
                      <a:pt x="10000" y="7528"/>
                    </a:cubicBezTo>
                    <a:lnTo>
                      <a:pt x="9327" y="5699"/>
                    </a:lnTo>
                    <a:cubicBezTo>
                      <a:pt x="9382" y="4965"/>
                      <a:pt x="10001" y="4016"/>
                      <a:pt x="10056" y="3282"/>
                    </a:cubicBezTo>
                    <a:lnTo>
                      <a:pt x="8639" y="2368"/>
                    </a:lnTo>
                    <a:lnTo>
                      <a:pt x="7220" y="1828"/>
                    </a:lnTo>
                    <a:lnTo>
                      <a:pt x="5288" y="914"/>
                    </a:lnTo>
                    <a:lnTo>
                      <a:pt x="3355" y="914"/>
                    </a:lnTo>
                    <a:lnTo>
                      <a:pt x="2389" y="0"/>
                    </a:lnTo>
                    <a:lnTo>
                      <a:pt x="457" y="914"/>
                    </a:lnTo>
                    <a:lnTo>
                      <a:pt x="0" y="971"/>
                    </a:lnTo>
                    <a:cubicBezTo>
                      <a:pt x="152" y="1866"/>
                      <a:pt x="757" y="2548"/>
                      <a:pt x="910" y="3443"/>
                    </a:cubicBezTo>
                    <a:lnTo>
                      <a:pt x="2389" y="4571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18" name="Freeform 252">
                <a:extLst>
                  <a:ext uri="{FF2B5EF4-FFF2-40B4-BE49-F238E27FC236}">
                    <a16:creationId xmlns:a16="http://schemas.microsoft.com/office/drawing/2014/main" id="{AB55C20E-9083-D193-B9AB-56169F20F2D4}"/>
                  </a:ext>
                </a:extLst>
              </p:cNvPr>
              <p:cNvSpPr>
                <a:spLocks/>
              </p:cNvSpPr>
              <p:nvPr/>
            </p:nvSpPr>
            <p:spPr bwMode="auto">
              <a:xfrm rot="-466474">
                <a:off x="4813301" y="2494053"/>
                <a:ext cx="88900" cy="47625"/>
              </a:xfrm>
              <a:custGeom>
                <a:avLst/>
                <a:gdLst>
                  <a:gd name="T0" fmla="*/ 0 w 1912593"/>
                  <a:gd name="T1" fmla="*/ 0 h 1229193"/>
                  <a:gd name="T2" fmla="*/ 0 w 1912593"/>
                  <a:gd name="T3" fmla="*/ 0 h 1229193"/>
                  <a:gd name="T4" fmla="*/ 0 w 1912593"/>
                  <a:gd name="T5" fmla="*/ 0 h 1229193"/>
                  <a:gd name="T6" fmla="*/ 0 w 1912593"/>
                  <a:gd name="T7" fmla="*/ 0 h 1229193"/>
                  <a:gd name="T8" fmla="*/ 0 w 1912593"/>
                  <a:gd name="T9" fmla="*/ 0 h 1229193"/>
                  <a:gd name="T10" fmla="*/ 0 w 1912593"/>
                  <a:gd name="T11" fmla="*/ 0 h 1229193"/>
                  <a:gd name="T12" fmla="*/ 0 w 1912593"/>
                  <a:gd name="T13" fmla="*/ 0 h 1229193"/>
                  <a:gd name="T14" fmla="*/ 0 w 1912593"/>
                  <a:gd name="T15" fmla="*/ 0 h 1229193"/>
                  <a:gd name="T16" fmla="*/ 0 w 1912593"/>
                  <a:gd name="T17" fmla="*/ 0 h 12291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912593" h="1229193">
                    <a:moveTo>
                      <a:pt x="0" y="233280"/>
                    </a:moveTo>
                    <a:lnTo>
                      <a:pt x="83793" y="1154242"/>
                    </a:lnTo>
                    <a:lnTo>
                      <a:pt x="1103124" y="1229193"/>
                    </a:lnTo>
                    <a:lnTo>
                      <a:pt x="1912593" y="314793"/>
                    </a:lnTo>
                    <a:lnTo>
                      <a:pt x="1792672" y="0"/>
                    </a:lnTo>
                    <a:lnTo>
                      <a:pt x="1124055" y="252554"/>
                    </a:lnTo>
                    <a:cubicBezTo>
                      <a:pt x="892871" y="224853"/>
                      <a:pt x="379360" y="273001"/>
                      <a:pt x="148176" y="245300"/>
                    </a:cubicBezTo>
                    <a:lnTo>
                      <a:pt x="128763" y="242675"/>
                    </a:lnTo>
                    <a:lnTo>
                      <a:pt x="0" y="23328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19" name="Freeform 253">
                <a:extLst>
                  <a:ext uri="{FF2B5EF4-FFF2-40B4-BE49-F238E27FC236}">
                    <a16:creationId xmlns:a16="http://schemas.microsoft.com/office/drawing/2014/main" id="{895C8E1D-D1C3-02C9-AF19-3276F93873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8063" y="2503578"/>
                <a:ext cx="142875" cy="149225"/>
              </a:xfrm>
              <a:custGeom>
                <a:avLst/>
                <a:gdLst>
                  <a:gd name="T0" fmla="*/ 0 w 3644175"/>
                  <a:gd name="T1" fmla="*/ 0 h 3780713"/>
                  <a:gd name="T2" fmla="*/ 0 w 3644175"/>
                  <a:gd name="T3" fmla="*/ 0 h 3780713"/>
                  <a:gd name="T4" fmla="*/ 0 w 3644175"/>
                  <a:gd name="T5" fmla="*/ 0 h 3780713"/>
                  <a:gd name="T6" fmla="*/ 0 w 3644175"/>
                  <a:gd name="T7" fmla="*/ 0 h 3780713"/>
                  <a:gd name="T8" fmla="*/ 0 w 3644175"/>
                  <a:gd name="T9" fmla="*/ 0 h 3780713"/>
                  <a:gd name="T10" fmla="*/ 0 w 3644175"/>
                  <a:gd name="T11" fmla="*/ 0 h 3780713"/>
                  <a:gd name="T12" fmla="*/ 0 w 3644175"/>
                  <a:gd name="T13" fmla="*/ 0 h 3780713"/>
                  <a:gd name="T14" fmla="*/ 0 w 3644175"/>
                  <a:gd name="T15" fmla="*/ 0 h 3780713"/>
                  <a:gd name="T16" fmla="*/ 0 w 3644175"/>
                  <a:gd name="T17" fmla="*/ 0 h 3780713"/>
                  <a:gd name="T18" fmla="*/ 0 w 3644175"/>
                  <a:gd name="T19" fmla="*/ 0 h 3780713"/>
                  <a:gd name="T20" fmla="*/ 0 w 3644175"/>
                  <a:gd name="T21" fmla="*/ 0 h 3780713"/>
                  <a:gd name="T22" fmla="*/ 0 w 3644175"/>
                  <a:gd name="T23" fmla="*/ 0 h 3780713"/>
                  <a:gd name="T24" fmla="*/ 0 w 3644175"/>
                  <a:gd name="T25" fmla="*/ 0 h 3780713"/>
                  <a:gd name="T26" fmla="*/ 0 w 3644175"/>
                  <a:gd name="T27" fmla="*/ 0 h 3780713"/>
                  <a:gd name="T28" fmla="*/ 0 w 3644175"/>
                  <a:gd name="T29" fmla="*/ 0 h 3780713"/>
                  <a:gd name="T30" fmla="*/ 0 w 3644175"/>
                  <a:gd name="T31" fmla="*/ 0 h 3780713"/>
                  <a:gd name="T32" fmla="*/ 0 w 3644175"/>
                  <a:gd name="T33" fmla="*/ 0 h 3780713"/>
                  <a:gd name="T34" fmla="*/ 0 w 3644175"/>
                  <a:gd name="T35" fmla="*/ 0 h 3780713"/>
                  <a:gd name="T36" fmla="*/ 0 w 3644175"/>
                  <a:gd name="T37" fmla="*/ 0 h 3780713"/>
                  <a:gd name="T38" fmla="*/ 0 w 3644175"/>
                  <a:gd name="T39" fmla="*/ 0 h 378071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3644175" h="3780713">
                    <a:moveTo>
                      <a:pt x="2018109" y="0"/>
                    </a:moveTo>
                    <a:lnTo>
                      <a:pt x="1131347" y="970851"/>
                    </a:lnTo>
                    <a:lnTo>
                      <a:pt x="106496" y="992543"/>
                    </a:lnTo>
                    <a:lnTo>
                      <a:pt x="0" y="1285960"/>
                    </a:lnTo>
                    <a:lnTo>
                      <a:pt x="250657" y="1838746"/>
                    </a:lnTo>
                    <a:lnTo>
                      <a:pt x="476240" y="1522355"/>
                    </a:lnTo>
                    <a:lnTo>
                      <a:pt x="637449" y="1360281"/>
                    </a:lnTo>
                    <a:lnTo>
                      <a:pt x="900975" y="1622129"/>
                    </a:lnTo>
                    <a:lnTo>
                      <a:pt x="1125827" y="2401618"/>
                    </a:lnTo>
                    <a:lnTo>
                      <a:pt x="1614428" y="2951232"/>
                    </a:lnTo>
                    <a:cubicBezTo>
                      <a:pt x="2156362" y="3074631"/>
                      <a:pt x="2677783" y="3504219"/>
                      <a:pt x="3209460" y="3780713"/>
                    </a:cubicBezTo>
                    <a:lnTo>
                      <a:pt x="1455611" y="1667100"/>
                    </a:lnTo>
                    <a:lnTo>
                      <a:pt x="1543203" y="1366330"/>
                    </a:lnTo>
                    <a:lnTo>
                      <a:pt x="1755414" y="1517198"/>
                    </a:lnTo>
                    <a:lnTo>
                      <a:pt x="3644175" y="1622129"/>
                    </a:lnTo>
                    <a:lnTo>
                      <a:pt x="3394079" y="610450"/>
                    </a:lnTo>
                    <a:lnTo>
                      <a:pt x="3170007" y="750786"/>
                    </a:lnTo>
                    <a:lnTo>
                      <a:pt x="2480463" y="641709"/>
                    </a:lnTo>
                    <a:lnTo>
                      <a:pt x="2078068" y="137463"/>
                    </a:lnTo>
                    <a:lnTo>
                      <a:pt x="2018109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20" name="Freeform 254">
                <a:extLst>
                  <a:ext uri="{FF2B5EF4-FFF2-40B4-BE49-F238E27FC236}">
                    <a16:creationId xmlns:a16="http://schemas.microsoft.com/office/drawing/2014/main" id="{99BEC352-69D4-DEA3-DDFA-0E90239D4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6801" y="2555965"/>
                <a:ext cx="98425" cy="98425"/>
              </a:xfrm>
              <a:custGeom>
                <a:avLst/>
                <a:gdLst>
                  <a:gd name="T0" fmla="*/ 0 w 2398426"/>
                  <a:gd name="T1" fmla="*/ 0 h 2488994"/>
                  <a:gd name="T2" fmla="*/ 0 w 2398426"/>
                  <a:gd name="T3" fmla="*/ 0 h 2488994"/>
                  <a:gd name="T4" fmla="*/ 0 w 2398426"/>
                  <a:gd name="T5" fmla="*/ 0 h 2488994"/>
                  <a:gd name="T6" fmla="*/ 0 w 2398426"/>
                  <a:gd name="T7" fmla="*/ 0 h 2488994"/>
                  <a:gd name="T8" fmla="*/ 0 w 2398426"/>
                  <a:gd name="T9" fmla="*/ 0 h 2488994"/>
                  <a:gd name="T10" fmla="*/ 0 w 2398426"/>
                  <a:gd name="T11" fmla="*/ 0 h 2488994"/>
                  <a:gd name="T12" fmla="*/ 0 w 2398426"/>
                  <a:gd name="T13" fmla="*/ 0 h 2488994"/>
                  <a:gd name="T14" fmla="*/ 0 w 2398426"/>
                  <a:gd name="T15" fmla="*/ 0 h 248899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98426" h="2488994">
                    <a:moveTo>
                      <a:pt x="2113613" y="269822"/>
                    </a:moveTo>
                    <a:lnTo>
                      <a:pt x="254833" y="149901"/>
                    </a:lnTo>
                    <a:lnTo>
                      <a:pt x="74951" y="0"/>
                    </a:lnTo>
                    <a:lnTo>
                      <a:pt x="0" y="329783"/>
                    </a:lnTo>
                    <a:lnTo>
                      <a:pt x="1691048" y="2488994"/>
                    </a:lnTo>
                    <a:lnTo>
                      <a:pt x="2177788" y="1556144"/>
                    </a:lnTo>
                    <a:lnTo>
                      <a:pt x="2398426" y="1439055"/>
                    </a:lnTo>
                    <a:lnTo>
                      <a:pt x="2113613" y="26982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21" name="Freeform 255">
                <a:extLst>
                  <a:ext uri="{FF2B5EF4-FFF2-40B4-BE49-F238E27FC236}">
                    <a16:creationId xmlns:a16="http://schemas.microsoft.com/office/drawing/2014/main" id="{9DE491AF-0B8C-8757-6E65-0C37B282D81F}"/>
                  </a:ext>
                </a:extLst>
              </p:cNvPr>
              <p:cNvSpPr>
                <a:spLocks/>
              </p:cNvSpPr>
              <p:nvPr/>
            </p:nvSpPr>
            <p:spPr bwMode="auto">
              <a:xfrm rot="286500">
                <a:off x="4948238" y="2616290"/>
                <a:ext cx="44450" cy="58738"/>
              </a:xfrm>
              <a:custGeom>
                <a:avLst/>
                <a:gdLst>
                  <a:gd name="T0" fmla="*/ 0 w 1259245"/>
                  <a:gd name="T1" fmla="*/ 0 h 1506961"/>
                  <a:gd name="T2" fmla="*/ 0 w 1259245"/>
                  <a:gd name="T3" fmla="*/ 0 h 1506961"/>
                  <a:gd name="T4" fmla="*/ 0 w 1259245"/>
                  <a:gd name="T5" fmla="*/ 0 h 1506961"/>
                  <a:gd name="T6" fmla="*/ 0 w 1259245"/>
                  <a:gd name="T7" fmla="*/ 0 h 1506961"/>
                  <a:gd name="T8" fmla="*/ 0 w 1259245"/>
                  <a:gd name="T9" fmla="*/ 0 h 15069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59245" h="1506961">
                    <a:moveTo>
                      <a:pt x="459998" y="0"/>
                    </a:moveTo>
                    <a:lnTo>
                      <a:pt x="0" y="967315"/>
                    </a:lnTo>
                    <a:lnTo>
                      <a:pt x="599606" y="1506961"/>
                    </a:lnTo>
                    <a:lnTo>
                      <a:pt x="1259243" y="571259"/>
                    </a:lnTo>
                    <a:lnTo>
                      <a:pt x="45999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22" name="Freeform 256">
                <a:extLst>
                  <a:ext uri="{FF2B5EF4-FFF2-40B4-BE49-F238E27FC236}">
                    <a16:creationId xmlns:a16="http://schemas.microsoft.com/office/drawing/2014/main" id="{4EFD859A-46CB-CB83-EB7C-CE01E4380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826" y="2514690"/>
                <a:ext cx="71437" cy="57150"/>
              </a:xfrm>
              <a:custGeom>
                <a:avLst/>
                <a:gdLst>
                  <a:gd name="T0" fmla="*/ 0 w 1678899"/>
                  <a:gd name="T1" fmla="*/ 0 h 1259174"/>
                  <a:gd name="T2" fmla="*/ 0 w 1678899"/>
                  <a:gd name="T3" fmla="*/ 0 h 1259174"/>
                  <a:gd name="T4" fmla="*/ 0 w 1678899"/>
                  <a:gd name="T5" fmla="*/ 0 h 1259174"/>
                  <a:gd name="T6" fmla="*/ 0 w 1678899"/>
                  <a:gd name="T7" fmla="*/ 0 h 1259174"/>
                  <a:gd name="T8" fmla="*/ 0 w 1678899"/>
                  <a:gd name="T9" fmla="*/ 0 h 1259174"/>
                  <a:gd name="T10" fmla="*/ 0 w 1678899"/>
                  <a:gd name="T11" fmla="*/ 0 h 12591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78899" h="1259174">
                    <a:moveTo>
                      <a:pt x="209862" y="1154242"/>
                    </a:moveTo>
                    <a:lnTo>
                      <a:pt x="1678899" y="1259174"/>
                    </a:lnTo>
                    <a:lnTo>
                      <a:pt x="1663908" y="899410"/>
                    </a:lnTo>
                    <a:lnTo>
                      <a:pt x="854439" y="0"/>
                    </a:lnTo>
                    <a:lnTo>
                      <a:pt x="0" y="269823"/>
                    </a:lnTo>
                    <a:lnTo>
                      <a:pt x="209862" y="115424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23" name="Freeform 257">
                <a:extLst>
                  <a:ext uri="{FF2B5EF4-FFF2-40B4-BE49-F238E27FC236}">
                    <a16:creationId xmlns:a16="http://schemas.microsoft.com/office/drawing/2014/main" id="{1420A3F9-775B-0CE4-7B01-AD533178A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2526" y="2567078"/>
                <a:ext cx="100012" cy="96837"/>
              </a:xfrm>
              <a:custGeom>
                <a:avLst/>
                <a:gdLst>
                  <a:gd name="T0" fmla="*/ 0 w 2578308"/>
                  <a:gd name="T1" fmla="*/ 0 h 2368446"/>
                  <a:gd name="T2" fmla="*/ 0 w 2578308"/>
                  <a:gd name="T3" fmla="*/ 0 h 2368446"/>
                  <a:gd name="T4" fmla="*/ 0 w 2578308"/>
                  <a:gd name="T5" fmla="*/ 0 h 2368446"/>
                  <a:gd name="T6" fmla="*/ 0 w 2578308"/>
                  <a:gd name="T7" fmla="*/ 0 h 2368446"/>
                  <a:gd name="T8" fmla="*/ 0 w 2578308"/>
                  <a:gd name="T9" fmla="*/ 0 h 2368446"/>
                  <a:gd name="T10" fmla="*/ 0 w 2578308"/>
                  <a:gd name="T11" fmla="*/ 0 h 2368446"/>
                  <a:gd name="T12" fmla="*/ 0 w 2578308"/>
                  <a:gd name="T13" fmla="*/ 0 h 2368446"/>
                  <a:gd name="T14" fmla="*/ 0 w 2578308"/>
                  <a:gd name="T15" fmla="*/ 0 h 2368446"/>
                  <a:gd name="T16" fmla="*/ 0 w 2578308"/>
                  <a:gd name="T17" fmla="*/ 0 h 2368446"/>
                  <a:gd name="T18" fmla="*/ 0 w 2578308"/>
                  <a:gd name="T19" fmla="*/ 0 h 2368446"/>
                  <a:gd name="T20" fmla="*/ 0 w 2578308"/>
                  <a:gd name="T21" fmla="*/ 0 h 2368446"/>
                  <a:gd name="T22" fmla="*/ 0 w 2578308"/>
                  <a:gd name="T23" fmla="*/ 0 h 236844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578308" h="2368446">
                    <a:moveTo>
                      <a:pt x="0" y="0"/>
                    </a:moveTo>
                    <a:lnTo>
                      <a:pt x="254833" y="1154242"/>
                    </a:lnTo>
                    <a:lnTo>
                      <a:pt x="104931" y="1259173"/>
                    </a:lnTo>
                    <a:lnTo>
                      <a:pt x="855821" y="1873287"/>
                    </a:lnTo>
                    <a:lnTo>
                      <a:pt x="1111621" y="1524299"/>
                    </a:lnTo>
                    <a:lnTo>
                      <a:pt x="1734645" y="2033965"/>
                    </a:lnTo>
                    <a:lnTo>
                      <a:pt x="1633928" y="2368446"/>
                    </a:lnTo>
                    <a:lnTo>
                      <a:pt x="2338465" y="2263514"/>
                    </a:lnTo>
                    <a:lnTo>
                      <a:pt x="2578308" y="1514006"/>
                    </a:lnTo>
                    <a:lnTo>
                      <a:pt x="2113613" y="224852"/>
                    </a:lnTo>
                    <a:lnTo>
                      <a:pt x="1439056" y="149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24" name="Freeform 258">
                <a:extLst>
                  <a:ext uri="{FF2B5EF4-FFF2-40B4-BE49-F238E27FC236}">
                    <a16:creationId xmlns:a16="http://schemas.microsoft.com/office/drawing/2014/main" id="{15E8B582-CF70-F3BB-6C41-691865DD5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2627403"/>
                <a:ext cx="39688" cy="49212"/>
              </a:xfrm>
              <a:custGeom>
                <a:avLst/>
                <a:gdLst>
                  <a:gd name="T0" fmla="*/ 0 w 1097536"/>
                  <a:gd name="T1" fmla="*/ 0 h 1184223"/>
                  <a:gd name="T2" fmla="*/ 0 w 1097536"/>
                  <a:gd name="T3" fmla="*/ 0 h 1184223"/>
                  <a:gd name="T4" fmla="*/ 0 w 1097536"/>
                  <a:gd name="T5" fmla="*/ 0 h 1184223"/>
                  <a:gd name="T6" fmla="*/ 0 w 1097536"/>
                  <a:gd name="T7" fmla="*/ 0 h 1184223"/>
                  <a:gd name="T8" fmla="*/ 0 w 1097536"/>
                  <a:gd name="T9" fmla="*/ 0 h 1184223"/>
                  <a:gd name="T10" fmla="*/ 0 w 1097536"/>
                  <a:gd name="T11" fmla="*/ 0 h 1184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97536" h="1184223">
                    <a:moveTo>
                      <a:pt x="482939" y="0"/>
                    </a:moveTo>
                    <a:lnTo>
                      <a:pt x="0" y="416160"/>
                    </a:lnTo>
                    <a:lnTo>
                      <a:pt x="452959" y="1184223"/>
                    </a:lnTo>
                    <a:lnTo>
                      <a:pt x="1067555" y="824459"/>
                    </a:lnTo>
                    <a:lnTo>
                      <a:pt x="1097536" y="509666"/>
                    </a:lnTo>
                    <a:lnTo>
                      <a:pt x="482939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25" name="Freeform 259">
                <a:extLst>
                  <a:ext uri="{FF2B5EF4-FFF2-40B4-BE49-F238E27FC236}">
                    <a16:creationId xmlns:a16="http://schemas.microsoft.com/office/drawing/2014/main" id="{95530691-215E-F296-9B2F-752C708C56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6976" y="2654390"/>
                <a:ext cx="65087" cy="60325"/>
              </a:xfrm>
              <a:custGeom>
                <a:avLst/>
                <a:gdLst>
                  <a:gd name="T0" fmla="*/ 0 w 1852882"/>
                  <a:gd name="T1" fmla="*/ 0 h 1521018"/>
                  <a:gd name="T2" fmla="*/ 0 w 1852882"/>
                  <a:gd name="T3" fmla="*/ 0 h 1521018"/>
                  <a:gd name="T4" fmla="*/ 0 w 1852882"/>
                  <a:gd name="T5" fmla="*/ 0 h 1521018"/>
                  <a:gd name="T6" fmla="*/ 0 w 1852882"/>
                  <a:gd name="T7" fmla="*/ 0 h 1521018"/>
                  <a:gd name="T8" fmla="*/ 0 w 1852882"/>
                  <a:gd name="T9" fmla="*/ 0 h 1521018"/>
                  <a:gd name="T10" fmla="*/ 0 w 1852882"/>
                  <a:gd name="T11" fmla="*/ 0 h 1521018"/>
                  <a:gd name="T12" fmla="*/ 0 w 1852882"/>
                  <a:gd name="T13" fmla="*/ 0 h 1521018"/>
                  <a:gd name="T14" fmla="*/ 0 w 1852882"/>
                  <a:gd name="T15" fmla="*/ 0 h 1521018"/>
                  <a:gd name="T16" fmla="*/ 0 w 1852882"/>
                  <a:gd name="T17" fmla="*/ 0 h 1521018"/>
                  <a:gd name="T18" fmla="*/ 0 w 1852882"/>
                  <a:gd name="T19" fmla="*/ 0 h 1521018"/>
                  <a:gd name="T20" fmla="*/ 0 w 1852882"/>
                  <a:gd name="T21" fmla="*/ 0 h 152101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852882" h="1521018">
                    <a:moveTo>
                      <a:pt x="0" y="507061"/>
                    </a:moveTo>
                    <a:lnTo>
                      <a:pt x="0" y="1211599"/>
                    </a:lnTo>
                    <a:lnTo>
                      <a:pt x="435424" y="1521018"/>
                    </a:lnTo>
                    <a:lnTo>
                      <a:pt x="839449" y="1391481"/>
                    </a:lnTo>
                    <a:lnTo>
                      <a:pt x="1763339" y="952692"/>
                    </a:lnTo>
                    <a:lnTo>
                      <a:pt x="1852882" y="743963"/>
                    </a:lnTo>
                    <a:lnTo>
                      <a:pt x="1756379" y="372784"/>
                    </a:lnTo>
                    <a:lnTo>
                      <a:pt x="1563372" y="307281"/>
                    </a:lnTo>
                    <a:lnTo>
                      <a:pt x="1370668" y="0"/>
                    </a:lnTo>
                    <a:lnTo>
                      <a:pt x="644577" y="177278"/>
                    </a:lnTo>
                    <a:lnTo>
                      <a:pt x="0" y="507061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26" name="Freeform 260">
                <a:extLst>
                  <a:ext uri="{FF2B5EF4-FFF2-40B4-BE49-F238E27FC236}">
                    <a16:creationId xmlns:a16="http://schemas.microsoft.com/office/drawing/2014/main" id="{689EE5E1-458F-585C-D421-9612BFED2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7288" y="2644865"/>
                <a:ext cx="53975" cy="109538"/>
              </a:xfrm>
              <a:custGeom>
                <a:avLst/>
                <a:gdLst>
                  <a:gd name="T0" fmla="*/ 0 w 444747"/>
                  <a:gd name="T1" fmla="*/ 1 h 900169"/>
                  <a:gd name="T2" fmla="*/ 0 w 444747"/>
                  <a:gd name="T3" fmla="*/ 1 h 900169"/>
                  <a:gd name="T4" fmla="*/ 0 w 444747"/>
                  <a:gd name="T5" fmla="*/ 2 h 900169"/>
                  <a:gd name="T6" fmla="*/ 1 w 444747"/>
                  <a:gd name="T7" fmla="*/ 3 h 900169"/>
                  <a:gd name="T8" fmla="*/ 1 w 444747"/>
                  <a:gd name="T9" fmla="*/ 3 h 900169"/>
                  <a:gd name="T10" fmla="*/ 1 w 444747"/>
                  <a:gd name="T11" fmla="*/ 2 h 900169"/>
                  <a:gd name="T12" fmla="*/ 1 w 444747"/>
                  <a:gd name="T13" fmla="*/ 2 h 900169"/>
                  <a:gd name="T14" fmla="*/ 1 w 444747"/>
                  <a:gd name="T15" fmla="*/ 2 h 900169"/>
                  <a:gd name="T16" fmla="*/ 1 w 444747"/>
                  <a:gd name="T17" fmla="*/ 2 h 900169"/>
                  <a:gd name="T18" fmla="*/ 1 w 444747"/>
                  <a:gd name="T19" fmla="*/ 1 h 900169"/>
                  <a:gd name="T20" fmla="*/ 1 w 444747"/>
                  <a:gd name="T21" fmla="*/ 0 h 900169"/>
                  <a:gd name="T22" fmla="*/ 0 w 444747"/>
                  <a:gd name="T23" fmla="*/ 1 h 90016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44747" h="900169">
                    <a:moveTo>
                      <a:pt x="0" y="238385"/>
                    </a:moveTo>
                    <a:lnTo>
                      <a:pt x="99623" y="298870"/>
                    </a:lnTo>
                    <a:lnTo>
                      <a:pt x="99623" y="715154"/>
                    </a:lnTo>
                    <a:lnTo>
                      <a:pt x="263290" y="900169"/>
                    </a:lnTo>
                    <a:lnTo>
                      <a:pt x="327333" y="836125"/>
                    </a:lnTo>
                    <a:lnTo>
                      <a:pt x="384261" y="683132"/>
                    </a:lnTo>
                    <a:lnTo>
                      <a:pt x="362913" y="608414"/>
                    </a:lnTo>
                    <a:lnTo>
                      <a:pt x="444747" y="576393"/>
                    </a:lnTo>
                    <a:lnTo>
                      <a:pt x="327333" y="476769"/>
                    </a:lnTo>
                    <a:lnTo>
                      <a:pt x="327333" y="266849"/>
                    </a:lnTo>
                    <a:lnTo>
                      <a:pt x="185014" y="0"/>
                    </a:lnTo>
                    <a:lnTo>
                      <a:pt x="0" y="23838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27" name="Freeform 257">
                <a:extLst>
                  <a:ext uri="{FF2B5EF4-FFF2-40B4-BE49-F238E27FC236}">
                    <a16:creationId xmlns:a16="http://schemas.microsoft.com/office/drawing/2014/main" id="{99D2AEF8-3D3D-A97A-FB57-DE108B120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526" y="2159090"/>
                <a:ext cx="109537" cy="163513"/>
              </a:xfrm>
              <a:custGeom>
                <a:avLst/>
                <a:gdLst>
                  <a:gd name="T0" fmla="*/ 2147483646 w 84"/>
                  <a:gd name="T1" fmla="*/ 2147483646 h 126"/>
                  <a:gd name="T2" fmla="*/ 0 w 84"/>
                  <a:gd name="T3" fmla="*/ 2147483646 h 126"/>
                  <a:gd name="T4" fmla="*/ 0 w 84"/>
                  <a:gd name="T5" fmla="*/ 2147483646 h 126"/>
                  <a:gd name="T6" fmla="*/ 2147483646 w 84"/>
                  <a:gd name="T7" fmla="*/ 2147483646 h 126"/>
                  <a:gd name="T8" fmla="*/ 2147483646 w 84"/>
                  <a:gd name="T9" fmla="*/ 2147483646 h 126"/>
                  <a:gd name="T10" fmla="*/ 2147483646 w 84"/>
                  <a:gd name="T11" fmla="*/ 2147483646 h 126"/>
                  <a:gd name="T12" fmla="*/ 2147483646 w 84"/>
                  <a:gd name="T13" fmla="*/ 2147483646 h 126"/>
                  <a:gd name="T14" fmla="*/ 2147483646 w 84"/>
                  <a:gd name="T15" fmla="*/ 2147483646 h 126"/>
                  <a:gd name="T16" fmla="*/ 2147483646 w 84"/>
                  <a:gd name="T17" fmla="*/ 2147483646 h 126"/>
                  <a:gd name="T18" fmla="*/ 2147483646 w 84"/>
                  <a:gd name="T19" fmla="*/ 2147483646 h 126"/>
                  <a:gd name="T20" fmla="*/ 2147483646 w 84"/>
                  <a:gd name="T21" fmla="*/ 2147483646 h 126"/>
                  <a:gd name="T22" fmla="*/ 2147483646 w 84"/>
                  <a:gd name="T23" fmla="*/ 0 h 126"/>
                  <a:gd name="T24" fmla="*/ 2147483646 w 84"/>
                  <a:gd name="T25" fmla="*/ 2147483646 h 126"/>
                  <a:gd name="T26" fmla="*/ 2147483646 w 84"/>
                  <a:gd name="T27" fmla="*/ 2147483646 h 126"/>
                  <a:gd name="T28" fmla="*/ 2147483646 w 84"/>
                  <a:gd name="T29" fmla="*/ 2147483646 h 126"/>
                  <a:gd name="T30" fmla="*/ 2147483646 w 84"/>
                  <a:gd name="T31" fmla="*/ 2147483646 h 126"/>
                  <a:gd name="T32" fmla="*/ 2147483646 w 84"/>
                  <a:gd name="T33" fmla="*/ 2147483646 h 126"/>
                  <a:gd name="T34" fmla="*/ 2147483646 w 84"/>
                  <a:gd name="T35" fmla="*/ 2147483646 h 126"/>
                  <a:gd name="T36" fmla="*/ 2147483646 w 84"/>
                  <a:gd name="T37" fmla="*/ 2147483646 h 126"/>
                  <a:gd name="T38" fmla="*/ 2147483646 w 84"/>
                  <a:gd name="T39" fmla="*/ 2147483646 h 126"/>
                  <a:gd name="T40" fmla="*/ 2147483646 w 84"/>
                  <a:gd name="T41" fmla="*/ 2147483646 h 12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84" h="126">
                    <a:moveTo>
                      <a:pt x="18" y="126"/>
                    </a:moveTo>
                    <a:lnTo>
                      <a:pt x="0" y="114"/>
                    </a:lnTo>
                    <a:lnTo>
                      <a:pt x="0" y="102"/>
                    </a:lnTo>
                    <a:lnTo>
                      <a:pt x="6" y="96"/>
                    </a:lnTo>
                    <a:lnTo>
                      <a:pt x="12" y="84"/>
                    </a:lnTo>
                    <a:lnTo>
                      <a:pt x="12" y="66"/>
                    </a:lnTo>
                    <a:lnTo>
                      <a:pt x="6" y="60"/>
                    </a:lnTo>
                    <a:lnTo>
                      <a:pt x="12" y="54"/>
                    </a:lnTo>
                    <a:lnTo>
                      <a:pt x="6" y="36"/>
                    </a:lnTo>
                    <a:lnTo>
                      <a:pt x="30" y="30"/>
                    </a:lnTo>
                    <a:lnTo>
                      <a:pt x="30" y="18"/>
                    </a:lnTo>
                    <a:lnTo>
                      <a:pt x="54" y="0"/>
                    </a:lnTo>
                    <a:lnTo>
                      <a:pt x="60" y="6"/>
                    </a:lnTo>
                    <a:lnTo>
                      <a:pt x="72" y="6"/>
                    </a:lnTo>
                    <a:lnTo>
                      <a:pt x="78" y="18"/>
                    </a:lnTo>
                    <a:lnTo>
                      <a:pt x="84" y="30"/>
                    </a:lnTo>
                    <a:lnTo>
                      <a:pt x="72" y="42"/>
                    </a:lnTo>
                    <a:lnTo>
                      <a:pt x="78" y="66"/>
                    </a:lnTo>
                    <a:lnTo>
                      <a:pt x="72" y="96"/>
                    </a:lnTo>
                    <a:lnTo>
                      <a:pt x="54" y="102"/>
                    </a:lnTo>
                    <a:lnTo>
                      <a:pt x="18" y="12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28" name="Freeform 258">
                <a:extLst>
                  <a:ext uri="{FF2B5EF4-FFF2-40B4-BE49-F238E27FC236}">
                    <a16:creationId xmlns:a16="http://schemas.microsoft.com/office/drawing/2014/main" id="{F96AF94B-A78C-B72D-9929-4FCD62166B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8501" y="824003"/>
                <a:ext cx="436562" cy="557212"/>
              </a:xfrm>
              <a:custGeom>
                <a:avLst/>
                <a:gdLst>
                  <a:gd name="T0" fmla="*/ 2147483646 w 336"/>
                  <a:gd name="T1" fmla="*/ 2147483646 h 427"/>
                  <a:gd name="T2" fmla="*/ 2147483646 w 336"/>
                  <a:gd name="T3" fmla="*/ 2147483646 h 427"/>
                  <a:gd name="T4" fmla="*/ 2147483646 w 336"/>
                  <a:gd name="T5" fmla="*/ 2147483646 h 427"/>
                  <a:gd name="T6" fmla="*/ 2147483646 w 336"/>
                  <a:gd name="T7" fmla="*/ 2147483646 h 427"/>
                  <a:gd name="T8" fmla="*/ 2147483646 w 336"/>
                  <a:gd name="T9" fmla="*/ 2147483646 h 427"/>
                  <a:gd name="T10" fmla="*/ 2147483646 w 336"/>
                  <a:gd name="T11" fmla="*/ 2147483646 h 427"/>
                  <a:gd name="T12" fmla="*/ 2147483646 w 336"/>
                  <a:gd name="T13" fmla="*/ 2147483646 h 427"/>
                  <a:gd name="T14" fmla="*/ 2147483646 w 336"/>
                  <a:gd name="T15" fmla="*/ 2147483646 h 427"/>
                  <a:gd name="T16" fmla="*/ 2147483646 w 336"/>
                  <a:gd name="T17" fmla="*/ 2147483646 h 427"/>
                  <a:gd name="T18" fmla="*/ 2147483646 w 336"/>
                  <a:gd name="T19" fmla="*/ 2147483646 h 427"/>
                  <a:gd name="T20" fmla="*/ 2147483646 w 336"/>
                  <a:gd name="T21" fmla="*/ 2147483646 h 427"/>
                  <a:gd name="T22" fmla="*/ 2147483646 w 336"/>
                  <a:gd name="T23" fmla="*/ 0 h 427"/>
                  <a:gd name="T24" fmla="*/ 2147483646 w 336"/>
                  <a:gd name="T25" fmla="*/ 2147483646 h 427"/>
                  <a:gd name="T26" fmla="*/ 2147483646 w 336"/>
                  <a:gd name="T27" fmla="*/ 2147483646 h 427"/>
                  <a:gd name="T28" fmla="*/ 2147483646 w 336"/>
                  <a:gd name="T29" fmla="*/ 2147483646 h 427"/>
                  <a:gd name="T30" fmla="*/ 2147483646 w 336"/>
                  <a:gd name="T31" fmla="*/ 2147483646 h 427"/>
                  <a:gd name="T32" fmla="*/ 2147483646 w 336"/>
                  <a:gd name="T33" fmla="*/ 2147483646 h 427"/>
                  <a:gd name="T34" fmla="*/ 2147483646 w 336"/>
                  <a:gd name="T35" fmla="*/ 2147483646 h 427"/>
                  <a:gd name="T36" fmla="*/ 2147483646 w 336"/>
                  <a:gd name="T37" fmla="*/ 2147483646 h 427"/>
                  <a:gd name="T38" fmla="*/ 2147483646 w 336"/>
                  <a:gd name="T39" fmla="*/ 2147483646 h 427"/>
                  <a:gd name="T40" fmla="*/ 2147483646 w 336"/>
                  <a:gd name="T41" fmla="*/ 2147483646 h 427"/>
                  <a:gd name="T42" fmla="*/ 2147483646 w 336"/>
                  <a:gd name="T43" fmla="*/ 2147483646 h 427"/>
                  <a:gd name="T44" fmla="*/ 2147483646 w 336"/>
                  <a:gd name="T45" fmla="*/ 2147483646 h 427"/>
                  <a:gd name="T46" fmla="*/ 2147483646 w 336"/>
                  <a:gd name="T47" fmla="*/ 2147483646 h 427"/>
                  <a:gd name="T48" fmla="*/ 2147483646 w 336"/>
                  <a:gd name="T49" fmla="*/ 2147483646 h 427"/>
                  <a:gd name="T50" fmla="*/ 2147483646 w 336"/>
                  <a:gd name="T51" fmla="*/ 2147483646 h 427"/>
                  <a:gd name="T52" fmla="*/ 2147483646 w 336"/>
                  <a:gd name="T53" fmla="*/ 2147483646 h 427"/>
                  <a:gd name="T54" fmla="*/ 0 w 336"/>
                  <a:gd name="T55" fmla="*/ 2147483646 h 427"/>
                  <a:gd name="T56" fmla="*/ 2147483646 w 336"/>
                  <a:gd name="T57" fmla="*/ 2147483646 h 427"/>
                  <a:gd name="T58" fmla="*/ 2147483646 w 336"/>
                  <a:gd name="T59" fmla="*/ 2147483646 h 427"/>
                  <a:gd name="T60" fmla="*/ 2147483646 w 336"/>
                  <a:gd name="T61" fmla="*/ 2147483646 h 427"/>
                  <a:gd name="T62" fmla="*/ 2147483646 w 336"/>
                  <a:gd name="T63" fmla="*/ 2147483646 h 427"/>
                  <a:gd name="T64" fmla="*/ 2147483646 w 336"/>
                  <a:gd name="T65" fmla="*/ 2147483646 h 42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36" h="427">
                    <a:moveTo>
                      <a:pt x="120" y="427"/>
                    </a:moveTo>
                    <a:lnTo>
                      <a:pt x="96" y="397"/>
                    </a:lnTo>
                    <a:lnTo>
                      <a:pt x="78" y="325"/>
                    </a:lnTo>
                    <a:lnTo>
                      <a:pt x="96" y="282"/>
                    </a:lnTo>
                    <a:lnTo>
                      <a:pt x="144" y="180"/>
                    </a:lnTo>
                    <a:lnTo>
                      <a:pt x="192" y="150"/>
                    </a:lnTo>
                    <a:lnTo>
                      <a:pt x="222" y="114"/>
                    </a:lnTo>
                    <a:lnTo>
                      <a:pt x="252" y="96"/>
                    </a:lnTo>
                    <a:lnTo>
                      <a:pt x="294" y="72"/>
                    </a:lnTo>
                    <a:lnTo>
                      <a:pt x="336" y="30"/>
                    </a:lnTo>
                    <a:lnTo>
                      <a:pt x="330" y="6"/>
                    </a:lnTo>
                    <a:lnTo>
                      <a:pt x="294" y="0"/>
                    </a:lnTo>
                    <a:lnTo>
                      <a:pt x="270" y="24"/>
                    </a:lnTo>
                    <a:lnTo>
                      <a:pt x="252" y="42"/>
                    </a:lnTo>
                    <a:lnTo>
                      <a:pt x="222" y="48"/>
                    </a:lnTo>
                    <a:lnTo>
                      <a:pt x="186" y="48"/>
                    </a:lnTo>
                    <a:lnTo>
                      <a:pt x="174" y="60"/>
                    </a:lnTo>
                    <a:lnTo>
                      <a:pt x="162" y="78"/>
                    </a:lnTo>
                    <a:lnTo>
                      <a:pt x="114" y="126"/>
                    </a:lnTo>
                    <a:lnTo>
                      <a:pt x="90" y="138"/>
                    </a:lnTo>
                    <a:lnTo>
                      <a:pt x="84" y="168"/>
                    </a:lnTo>
                    <a:lnTo>
                      <a:pt x="66" y="186"/>
                    </a:lnTo>
                    <a:lnTo>
                      <a:pt x="42" y="216"/>
                    </a:lnTo>
                    <a:lnTo>
                      <a:pt x="42" y="240"/>
                    </a:lnTo>
                    <a:lnTo>
                      <a:pt x="30" y="270"/>
                    </a:lnTo>
                    <a:lnTo>
                      <a:pt x="12" y="295"/>
                    </a:lnTo>
                    <a:lnTo>
                      <a:pt x="18" y="325"/>
                    </a:lnTo>
                    <a:lnTo>
                      <a:pt x="0" y="349"/>
                    </a:lnTo>
                    <a:lnTo>
                      <a:pt x="18" y="391"/>
                    </a:lnTo>
                    <a:lnTo>
                      <a:pt x="48" y="403"/>
                    </a:lnTo>
                    <a:lnTo>
                      <a:pt x="54" y="415"/>
                    </a:lnTo>
                    <a:lnTo>
                      <a:pt x="72" y="421"/>
                    </a:lnTo>
                    <a:lnTo>
                      <a:pt x="120" y="42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29" name="Freeform 259">
                <a:extLst>
                  <a:ext uri="{FF2B5EF4-FFF2-40B4-BE49-F238E27FC236}">
                    <a16:creationId xmlns:a16="http://schemas.microsoft.com/office/drawing/2014/main" id="{15FD345B-AAF6-8AF0-3BCD-4E35CEF7D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738" y="4102190"/>
                <a:ext cx="166688" cy="346075"/>
              </a:xfrm>
              <a:custGeom>
                <a:avLst/>
                <a:gdLst>
                  <a:gd name="T0" fmla="*/ 2147483646 w 126"/>
                  <a:gd name="T1" fmla="*/ 2147483646 h 265"/>
                  <a:gd name="T2" fmla="*/ 0 w 126"/>
                  <a:gd name="T3" fmla="*/ 2147483646 h 265"/>
                  <a:gd name="T4" fmla="*/ 2147483646 w 126"/>
                  <a:gd name="T5" fmla="*/ 2147483646 h 265"/>
                  <a:gd name="T6" fmla="*/ 2147483646 w 126"/>
                  <a:gd name="T7" fmla="*/ 2147483646 h 265"/>
                  <a:gd name="T8" fmla="*/ 2147483646 w 126"/>
                  <a:gd name="T9" fmla="*/ 2147483646 h 265"/>
                  <a:gd name="T10" fmla="*/ 2147483646 w 126"/>
                  <a:gd name="T11" fmla="*/ 2147483646 h 265"/>
                  <a:gd name="T12" fmla="*/ 2147483646 w 126"/>
                  <a:gd name="T13" fmla="*/ 2147483646 h 265"/>
                  <a:gd name="T14" fmla="*/ 2147483646 w 126"/>
                  <a:gd name="T15" fmla="*/ 2147483646 h 265"/>
                  <a:gd name="T16" fmla="*/ 2147483646 w 126"/>
                  <a:gd name="T17" fmla="*/ 0 h 265"/>
                  <a:gd name="T18" fmla="*/ 2147483646 w 126"/>
                  <a:gd name="T19" fmla="*/ 2147483646 h 265"/>
                  <a:gd name="T20" fmla="*/ 2147483646 w 126"/>
                  <a:gd name="T21" fmla="*/ 2147483646 h 265"/>
                  <a:gd name="T22" fmla="*/ 2147483646 w 126"/>
                  <a:gd name="T23" fmla="*/ 2147483646 h 265"/>
                  <a:gd name="T24" fmla="*/ 2147483646 w 126"/>
                  <a:gd name="T25" fmla="*/ 2147483646 h 265"/>
                  <a:gd name="T26" fmla="*/ 2147483646 w 126"/>
                  <a:gd name="T27" fmla="*/ 2147483646 h 265"/>
                  <a:gd name="T28" fmla="*/ 2147483646 w 126"/>
                  <a:gd name="T29" fmla="*/ 2147483646 h 265"/>
                  <a:gd name="T30" fmla="*/ 2147483646 w 126"/>
                  <a:gd name="T31" fmla="*/ 2147483646 h 265"/>
                  <a:gd name="T32" fmla="*/ 2147483646 w 126"/>
                  <a:gd name="T33" fmla="*/ 2147483646 h 26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6" h="265">
                    <a:moveTo>
                      <a:pt x="6" y="217"/>
                    </a:moveTo>
                    <a:lnTo>
                      <a:pt x="0" y="193"/>
                    </a:lnTo>
                    <a:lnTo>
                      <a:pt x="12" y="169"/>
                    </a:lnTo>
                    <a:lnTo>
                      <a:pt x="24" y="139"/>
                    </a:lnTo>
                    <a:lnTo>
                      <a:pt x="12" y="91"/>
                    </a:lnTo>
                    <a:lnTo>
                      <a:pt x="30" y="78"/>
                    </a:lnTo>
                    <a:lnTo>
                      <a:pt x="54" y="60"/>
                    </a:lnTo>
                    <a:lnTo>
                      <a:pt x="78" y="24"/>
                    </a:lnTo>
                    <a:lnTo>
                      <a:pt x="108" y="0"/>
                    </a:lnTo>
                    <a:lnTo>
                      <a:pt x="126" y="24"/>
                    </a:lnTo>
                    <a:lnTo>
                      <a:pt x="126" y="66"/>
                    </a:lnTo>
                    <a:lnTo>
                      <a:pt x="126" y="91"/>
                    </a:lnTo>
                    <a:lnTo>
                      <a:pt x="78" y="253"/>
                    </a:lnTo>
                    <a:lnTo>
                      <a:pt x="54" y="259"/>
                    </a:lnTo>
                    <a:lnTo>
                      <a:pt x="30" y="265"/>
                    </a:lnTo>
                    <a:lnTo>
                      <a:pt x="6" y="247"/>
                    </a:lnTo>
                    <a:lnTo>
                      <a:pt x="6" y="21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30" name="Freeform 271">
                <a:extLst>
                  <a:ext uri="{FF2B5EF4-FFF2-40B4-BE49-F238E27FC236}">
                    <a16:creationId xmlns:a16="http://schemas.microsoft.com/office/drawing/2014/main" id="{78175BAE-2622-D003-2CD9-1A550F9F2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7251" y="3635465"/>
                <a:ext cx="227012" cy="265113"/>
              </a:xfrm>
              <a:custGeom>
                <a:avLst/>
                <a:gdLst>
                  <a:gd name="T0" fmla="*/ 2147483646 w 174"/>
                  <a:gd name="T1" fmla="*/ 2147483646 h 204"/>
                  <a:gd name="T2" fmla="*/ 0 w 174"/>
                  <a:gd name="T3" fmla="*/ 2147483646 h 204"/>
                  <a:gd name="T4" fmla="*/ 0 w 174"/>
                  <a:gd name="T5" fmla="*/ 2147483646 h 204"/>
                  <a:gd name="T6" fmla="*/ 2147483646 w 174"/>
                  <a:gd name="T7" fmla="*/ 2147483646 h 204"/>
                  <a:gd name="T8" fmla="*/ 2147483646 w 174"/>
                  <a:gd name="T9" fmla="*/ 2147483646 h 204"/>
                  <a:gd name="T10" fmla="*/ 2147483646 w 174"/>
                  <a:gd name="T11" fmla="*/ 2147483646 h 204"/>
                  <a:gd name="T12" fmla="*/ 2147483646 w 174"/>
                  <a:gd name="T13" fmla="*/ 2147483646 h 204"/>
                  <a:gd name="T14" fmla="*/ 2147483646 w 174"/>
                  <a:gd name="T15" fmla="*/ 0 h 204"/>
                  <a:gd name="T16" fmla="*/ 2147483646 w 174"/>
                  <a:gd name="T17" fmla="*/ 2147483646 h 204"/>
                  <a:gd name="T18" fmla="*/ 2147483646 w 174"/>
                  <a:gd name="T19" fmla="*/ 2147483646 h 204"/>
                  <a:gd name="T20" fmla="*/ 2147483646 w 174"/>
                  <a:gd name="T21" fmla="*/ 2147483646 h 204"/>
                  <a:gd name="T22" fmla="*/ 2147483646 w 174"/>
                  <a:gd name="T23" fmla="*/ 2147483646 h 204"/>
                  <a:gd name="T24" fmla="*/ 2147483646 w 174"/>
                  <a:gd name="T25" fmla="*/ 2147483646 h 204"/>
                  <a:gd name="T26" fmla="*/ 2147483646 w 174"/>
                  <a:gd name="T27" fmla="*/ 2147483646 h 204"/>
                  <a:gd name="T28" fmla="*/ 2147483646 w 174"/>
                  <a:gd name="T29" fmla="*/ 2147483646 h 204"/>
                  <a:gd name="T30" fmla="*/ 2147483646 w 174"/>
                  <a:gd name="T31" fmla="*/ 2147483646 h 204"/>
                  <a:gd name="T32" fmla="*/ 2147483646 w 174"/>
                  <a:gd name="T33" fmla="*/ 2147483646 h 204"/>
                  <a:gd name="T34" fmla="*/ 2147483646 w 174"/>
                  <a:gd name="T35" fmla="*/ 2147483646 h 204"/>
                  <a:gd name="T36" fmla="*/ 2147483646 w 174"/>
                  <a:gd name="T37" fmla="*/ 2147483646 h 204"/>
                  <a:gd name="T38" fmla="*/ 2147483646 w 174"/>
                  <a:gd name="T39" fmla="*/ 2147483646 h 204"/>
                  <a:gd name="T40" fmla="*/ 2147483646 w 174"/>
                  <a:gd name="T41" fmla="*/ 2147483646 h 204"/>
                  <a:gd name="T42" fmla="*/ 2147483646 w 174"/>
                  <a:gd name="T43" fmla="*/ 2147483646 h 204"/>
                  <a:gd name="T44" fmla="*/ 2147483646 w 174"/>
                  <a:gd name="T45" fmla="*/ 2147483646 h 204"/>
                  <a:gd name="T46" fmla="*/ 2147483646 w 174"/>
                  <a:gd name="T47" fmla="*/ 2147483646 h 20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74" h="204">
                    <a:moveTo>
                      <a:pt x="12" y="168"/>
                    </a:moveTo>
                    <a:lnTo>
                      <a:pt x="0" y="144"/>
                    </a:lnTo>
                    <a:lnTo>
                      <a:pt x="0" y="108"/>
                    </a:lnTo>
                    <a:lnTo>
                      <a:pt x="12" y="90"/>
                    </a:lnTo>
                    <a:lnTo>
                      <a:pt x="36" y="84"/>
                    </a:lnTo>
                    <a:lnTo>
                      <a:pt x="60" y="66"/>
                    </a:lnTo>
                    <a:lnTo>
                      <a:pt x="96" y="24"/>
                    </a:lnTo>
                    <a:lnTo>
                      <a:pt x="138" y="0"/>
                    </a:lnTo>
                    <a:lnTo>
                      <a:pt x="162" y="12"/>
                    </a:lnTo>
                    <a:lnTo>
                      <a:pt x="174" y="30"/>
                    </a:lnTo>
                    <a:lnTo>
                      <a:pt x="156" y="48"/>
                    </a:lnTo>
                    <a:lnTo>
                      <a:pt x="150" y="66"/>
                    </a:lnTo>
                    <a:lnTo>
                      <a:pt x="156" y="90"/>
                    </a:lnTo>
                    <a:lnTo>
                      <a:pt x="174" y="108"/>
                    </a:lnTo>
                    <a:lnTo>
                      <a:pt x="156" y="120"/>
                    </a:lnTo>
                    <a:lnTo>
                      <a:pt x="150" y="132"/>
                    </a:lnTo>
                    <a:lnTo>
                      <a:pt x="138" y="150"/>
                    </a:lnTo>
                    <a:lnTo>
                      <a:pt x="126" y="168"/>
                    </a:lnTo>
                    <a:lnTo>
                      <a:pt x="114" y="198"/>
                    </a:lnTo>
                    <a:lnTo>
                      <a:pt x="90" y="204"/>
                    </a:lnTo>
                    <a:lnTo>
                      <a:pt x="72" y="192"/>
                    </a:lnTo>
                    <a:lnTo>
                      <a:pt x="42" y="192"/>
                    </a:lnTo>
                    <a:lnTo>
                      <a:pt x="24" y="192"/>
                    </a:lnTo>
                    <a:lnTo>
                      <a:pt x="12" y="16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31" name="Freeform 274">
                <a:extLst>
                  <a:ext uri="{FF2B5EF4-FFF2-40B4-BE49-F238E27FC236}">
                    <a16:creationId xmlns:a16="http://schemas.microsoft.com/office/drawing/2014/main" id="{978BA30C-77A1-963C-BE18-220DAC3E5A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4101" y="3767228"/>
                <a:ext cx="141287" cy="173037"/>
              </a:xfrm>
              <a:custGeom>
                <a:avLst/>
                <a:gdLst>
                  <a:gd name="T0" fmla="*/ 2147483646 w 108"/>
                  <a:gd name="T1" fmla="*/ 2147483646 h 132"/>
                  <a:gd name="T2" fmla="*/ 2147483646 w 108"/>
                  <a:gd name="T3" fmla="*/ 2147483646 h 132"/>
                  <a:gd name="T4" fmla="*/ 0 w 108"/>
                  <a:gd name="T5" fmla="*/ 2147483646 h 132"/>
                  <a:gd name="T6" fmla="*/ 2147483646 w 108"/>
                  <a:gd name="T7" fmla="*/ 2147483646 h 132"/>
                  <a:gd name="T8" fmla="*/ 2147483646 w 108"/>
                  <a:gd name="T9" fmla="*/ 2147483646 h 132"/>
                  <a:gd name="T10" fmla="*/ 2147483646 w 108"/>
                  <a:gd name="T11" fmla="*/ 2147483646 h 132"/>
                  <a:gd name="T12" fmla="*/ 2147483646 w 108"/>
                  <a:gd name="T13" fmla="*/ 2147483646 h 132"/>
                  <a:gd name="T14" fmla="*/ 2147483646 w 108"/>
                  <a:gd name="T15" fmla="*/ 0 h 132"/>
                  <a:gd name="T16" fmla="*/ 2147483646 w 108"/>
                  <a:gd name="T17" fmla="*/ 2147483646 h 132"/>
                  <a:gd name="T18" fmla="*/ 2147483646 w 108"/>
                  <a:gd name="T19" fmla="*/ 2147483646 h 132"/>
                  <a:gd name="T20" fmla="*/ 2147483646 w 108"/>
                  <a:gd name="T21" fmla="*/ 2147483646 h 132"/>
                  <a:gd name="T22" fmla="*/ 2147483646 w 108"/>
                  <a:gd name="T23" fmla="*/ 2147483646 h 132"/>
                  <a:gd name="T24" fmla="*/ 2147483646 w 108"/>
                  <a:gd name="T25" fmla="*/ 2147483646 h 132"/>
                  <a:gd name="T26" fmla="*/ 2147483646 w 108"/>
                  <a:gd name="T27" fmla="*/ 2147483646 h 132"/>
                  <a:gd name="T28" fmla="*/ 2147483646 w 108"/>
                  <a:gd name="T29" fmla="*/ 2147483646 h 132"/>
                  <a:gd name="T30" fmla="*/ 2147483646 w 108"/>
                  <a:gd name="T31" fmla="*/ 2147483646 h 132"/>
                  <a:gd name="T32" fmla="*/ 2147483646 w 108"/>
                  <a:gd name="T33" fmla="*/ 2147483646 h 132"/>
                  <a:gd name="T34" fmla="*/ 2147483646 w 108"/>
                  <a:gd name="T35" fmla="*/ 2147483646 h 132"/>
                  <a:gd name="T36" fmla="*/ 2147483646 w 108"/>
                  <a:gd name="T37" fmla="*/ 2147483646 h 132"/>
                  <a:gd name="T38" fmla="*/ 2147483646 w 108"/>
                  <a:gd name="T39" fmla="*/ 2147483646 h 132"/>
                  <a:gd name="T40" fmla="*/ 2147483646 w 108"/>
                  <a:gd name="T41" fmla="*/ 2147483646 h 132"/>
                  <a:gd name="T42" fmla="*/ 2147483646 w 108"/>
                  <a:gd name="T43" fmla="*/ 2147483646 h 132"/>
                  <a:gd name="T44" fmla="*/ 2147483646 w 108"/>
                  <a:gd name="T45" fmla="*/ 2147483646 h 132"/>
                  <a:gd name="T46" fmla="*/ 2147483646 w 108"/>
                  <a:gd name="T47" fmla="*/ 2147483646 h 132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8" h="132">
                    <a:moveTo>
                      <a:pt x="12" y="126"/>
                    </a:moveTo>
                    <a:lnTo>
                      <a:pt x="12" y="108"/>
                    </a:lnTo>
                    <a:lnTo>
                      <a:pt x="0" y="84"/>
                    </a:lnTo>
                    <a:lnTo>
                      <a:pt x="6" y="66"/>
                    </a:lnTo>
                    <a:lnTo>
                      <a:pt x="24" y="24"/>
                    </a:lnTo>
                    <a:lnTo>
                      <a:pt x="36" y="12"/>
                    </a:lnTo>
                    <a:lnTo>
                      <a:pt x="66" y="6"/>
                    </a:lnTo>
                    <a:lnTo>
                      <a:pt x="108" y="0"/>
                    </a:lnTo>
                    <a:lnTo>
                      <a:pt x="108" y="12"/>
                    </a:lnTo>
                    <a:lnTo>
                      <a:pt x="90" y="12"/>
                    </a:lnTo>
                    <a:lnTo>
                      <a:pt x="54" y="24"/>
                    </a:lnTo>
                    <a:lnTo>
                      <a:pt x="42" y="42"/>
                    </a:lnTo>
                    <a:lnTo>
                      <a:pt x="84" y="42"/>
                    </a:lnTo>
                    <a:lnTo>
                      <a:pt x="90" y="60"/>
                    </a:lnTo>
                    <a:lnTo>
                      <a:pt x="78" y="66"/>
                    </a:lnTo>
                    <a:lnTo>
                      <a:pt x="66" y="78"/>
                    </a:lnTo>
                    <a:lnTo>
                      <a:pt x="90" y="102"/>
                    </a:lnTo>
                    <a:lnTo>
                      <a:pt x="96" y="126"/>
                    </a:lnTo>
                    <a:lnTo>
                      <a:pt x="72" y="126"/>
                    </a:lnTo>
                    <a:lnTo>
                      <a:pt x="54" y="108"/>
                    </a:lnTo>
                    <a:lnTo>
                      <a:pt x="36" y="84"/>
                    </a:lnTo>
                    <a:lnTo>
                      <a:pt x="36" y="114"/>
                    </a:lnTo>
                    <a:lnTo>
                      <a:pt x="36" y="132"/>
                    </a:lnTo>
                    <a:lnTo>
                      <a:pt x="12" y="12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32" name="Freeform 275">
                <a:extLst>
                  <a:ext uri="{FF2B5EF4-FFF2-40B4-BE49-F238E27FC236}">
                    <a16:creationId xmlns:a16="http://schemas.microsoft.com/office/drawing/2014/main" id="{226D3C3F-67DE-C57E-F091-0D3A00BB6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3426" y="3964078"/>
                <a:ext cx="265112" cy="60325"/>
              </a:xfrm>
              <a:custGeom>
                <a:avLst/>
                <a:gdLst>
                  <a:gd name="T0" fmla="*/ 0 w 34"/>
                  <a:gd name="T1" fmla="*/ 2147483646 h 8"/>
                  <a:gd name="T2" fmla="*/ 2147483646 w 34"/>
                  <a:gd name="T3" fmla="*/ 0 h 8"/>
                  <a:gd name="T4" fmla="*/ 2147483646 w 34"/>
                  <a:gd name="T5" fmla="*/ 0 h 8"/>
                  <a:gd name="T6" fmla="*/ 2147483646 w 34"/>
                  <a:gd name="T7" fmla="*/ 2147483646 h 8"/>
                  <a:gd name="T8" fmla="*/ 2147483646 w 34"/>
                  <a:gd name="T9" fmla="*/ 2147483646 h 8"/>
                  <a:gd name="T10" fmla="*/ 2147483646 w 34"/>
                  <a:gd name="T11" fmla="*/ 2147483646 h 8"/>
                  <a:gd name="T12" fmla="*/ 2147483646 w 34"/>
                  <a:gd name="T13" fmla="*/ 2147483646 h 8"/>
                  <a:gd name="T14" fmla="*/ 2147483646 w 34"/>
                  <a:gd name="T15" fmla="*/ 2147483646 h 8"/>
                  <a:gd name="T16" fmla="*/ 2147483646 w 34"/>
                  <a:gd name="T17" fmla="*/ 2147483646 h 8"/>
                  <a:gd name="T18" fmla="*/ 2147483646 w 34"/>
                  <a:gd name="T19" fmla="*/ 2147483646 h 8"/>
                  <a:gd name="T20" fmla="*/ 0 w 34"/>
                  <a:gd name="T21" fmla="*/ 2147483646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4" h="8">
                    <a:moveTo>
                      <a:pt x="0" y="1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0" y="4"/>
                      <a:pt x="8" y="4"/>
                    </a:cubicBezTo>
                    <a:cubicBezTo>
                      <a:pt x="7" y="3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33" name="Freeform 276">
                <a:extLst>
                  <a:ext uri="{FF2B5EF4-FFF2-40B4-BE49-F238E27FC236}">
                    <a16:creationId xmlns:a16="http://schemas.microsoft.com/office/drawing/2014/main" id="{6B0098DB-7699-772E-89D4-F4A4C7F47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6551" y="2327365"/>
                <a:ext cx="158750" cy="179388"/>
              </a:xfrm>
              <a:custGeom>
                <a:avLst/>
                <a:gdLst>
                  <a:gd name="T0" fmla="*/ 0 w 120"/>
                  <a:gd name="T1" fmla="*/ 2147483646 h 138"/>
                  <a:gd name="T2" fmla="*/ 0 w 120"/>
                  <a:gd name="T3" fmla="*/ 2147483646 h 138"/>
                  <a:gd name="T4" fmla="*/ 2147483646 w 120"/>
                  <a:gd name="T5" fmla="*/ 2147483646 h 138"/>
                  <a:gd name="T6" fmla="*/ 2147483646 w 120"/>
                  <a:gd name="T7" fmla="*/ 2147483646 h 138"/>
                  <a:gd name="T8" fmla="*/ 2147483646 w 120"/>
                  <a:gd name="T9" fmla="*/ 0 h 138"/>
                  <a:gd name="T10" fmla="*/ 2147483646 w 120"/>
                  <a:gd name="T11" fmla="*/ 2147483646 h 138"/>
                  <a:gd name="T12" fmla="*/ 2147483646 w 120"/>
                  <a:gd name="T13" fmla="*/ 2147483646 h 138"/>
                  <a:gd name="T14" fmla="*/ 2147483646 w 120"/>
                  <a:gd name="T15" fmla="*/ 2147483646 h 138"/>
                  <a:gd name="T16" fmla="*/ 2147483646 w 120"/>
                  <a:gd name="T17" fmla="*/ 2147483646 h 138"/>
                  <a:gd name="T18" fmla="*/ 2147483646 w 120"/>
                  <a:gd name="T19" fmla="*/ 2147483646 h 138"/>
                  <a:gd name="T20" fmla="*/ 2147483646 w 120"/>
                  <a:gd name="T21" fmla="*/ 2147483646 h 138"/>
                  <a:gd name="T22" fmla="*/ 2147483646 w 120"/>
                  <a:gd name="T23" fmla="*/ 2147483646 h 138"/>
                  <a:gd name="T24" fmla="*/ 2147483646 w 120"/>
                  <a:gd name="T25" fmla="*/ 2147483646 h 138"/>
                  <a:gd name="T26" fmla="*/ 2147483646 w 120"/>
                  <a:gd name="T27" fmla="*/ 2147483646 h 138"/>
                  <a:gd name="T28" fmla="*/ 2147483646 w 120"/>
                  <a:gd name="T29" fmla="*/ 2147483646 h 138"/>
                  <a:gd name="T30" fmla="*/ 2147483646 w 120"/>
                  <a:gd name="T31" fmla="*/ 2147483646 h 138"/>
                  <a:gd name="T32" fmla="*/ 0 w 120"/>
                  <a:gd name="T33" fmla="*/ 2147483646 h 13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0" h="138">
                    <a:moveTo>
                      <a:pt x="0" y="114"/>
                    </a:moveTo>
                    <a:lnTo>
                      <a:pt x="0" y="90"/>
                    </a:lnTo>
                    <a:lnTo>
                      <a:pt x="6" y="72"/>
                    </a:lnTo>
                    <a:lnTo>
                      <a:pt x="36" y="24"/>
                    </a:lnTo>
                    <a:lnTo>
                      <a:pt x="66" y="0"/>
                    </a:lnTo>
                    <a:lnTo>
                      <a:pt x="66" y="18"/>
                    </a:lnTo>
                    <a:lnTo>
                      <a:pt x="54" y="42"/>
                    </a:lnTo>
                    <a:lnTo>
                      <a:pt x="60" y="54"/>
                    </a:lnTo>
                    <a:lnTo>
                      <a:pt x="108" y="78"/>
                    </a:lnTo>
                    <a:lnTo>
                      <a:pt x="120" y="108"/>
                    </a:lnTo>
                    <a:lnTo>
                      <a:pt x="120" y="132"/>
                    </a:lnTo>
                    <a:lnTo>
                      <a:pt x="96" y="138"/>
                    </a:lnTo>
                    <a:lnTo>
                      <a:pt x="84" y="120"/>
                    </a:lnTo>
                    <a:lnTo>
                      <a:pt x="66" y="126"/>
                    </a:lnTo>
                    <a:lnTo>
                      <a:pt x="48" y="114"/>
                    </a:lnTo>
                    <a:lnTo>
                      <a:pt x="18" y="108"/>
                    </a:lnTo>
                    <a:lnTo>
                      <a:pt x="0" y="11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34" name="Freeform 277">
                <a:extLst>
                  <a:ext uri="{FF2B5EF4-FFF2-40B4-BE49-F238E27FC236}">
                    <a16:creationId xmlns:a16="http://schemas.microsoft.com/office/drawing/2014/main" id="{4CE783FE-380D-8235-55C7-ED856678E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4088" y="3233828"/>
                <a:ext cx="276225" cy="77787"/>
              </a:xfrm>
              <a:custGeom>
                <a:avLst/>
                <a:gdLst>
                  <a:gd name="T0" fmla="*/ 2147483646 w 35"/>
                  <a:gd name="T1" fmla="*/ 2147483646 h 10"/>
                  <a:gd name="T2" fmla="*/ 2147483646 w 35"/>
                  <a:gd name="T3" fmla="*/ 0 h 10"/>
                  <a:gd name="T4" fmla="*/ 2147483646 w 35"/>
                  <a:gd name="T5" fmla="*/ 0 h 10"/>
                  <a:gd name="T6" fmla="*/ 2147483646 w 35"/>
                  <a:gd name="T7" fmla="*/ 2147483646 h 10"/>
                  <a:gd name="T8" fmla="*/ 2147483646 w 35"/>
                  <a:gd name="T9" fmla="*/ 2147483646 h 10"/>
                  <a:gd name="T10" fmla="*/ 2147483646 w 35"/>
                  <a:gd name="T11" fmla="*/ 2147483646 h 10"/>
                  <a:gd name="T12" fmla="*/ 2147483646 w 35"/>
                  <a:gd name="T13" fmla="*/ 2147483646 h 10"/>
                  <a:gd name="T14" fmla="*/ 2147483646 w 35"/>
                  <a:gd name="T15" fmla="*/ 2147483646 h 10"/>
                  <a:gd name="T16" fmla="*/ 2147483646 w 35"/>
                  <a:gd name="T17" fmla="*/ 2147483646 h 10"/>
                  <a:gd name="T18" fmla="*/ 2147483646 w 35"/>
                  <a:gd name="T19" fmla="*/ 2147483646 h 10"/>
                  <a:gd name="T20" fmla="*/ 2147483646 w 35"/>
                  <a:gd name="T21" fmla="*/ 2147483646 h 10"/>
                  <a:gd name="T22" fmla="*/ 2147483646 w 35"/>
                  <a:gd name="T23" fmla="*/ 2147483646 h 10"/>
                  <a:gd name="T24" fmla="*/ 2147483646 w 35"/>
                  <a:gd name="T25" fmla="*/ 2147483646 h 10"/>
                  <a:gd name="T26" fmla="*/ 2147483646 w 35"/>
                  <a:gd name="T27" fmla="*/ 2147483646 h 10"/>
                  <a:gd name="T28" fmla="*/ 0 w 35"/>
                  <a:gd name="T29" fmla="*/ 2147483646 h 10"/>
                  <a:gd name="T30" fmla="*/ 2147483646 w 35"/>
                  <a:gd name="T31" fmla="*/ 2147483646 h 1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5" h="10">
                    <a:moveTo>
                      <a:pt x="2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7" y="5"/>
                      <a:pt x="28" y="6"/>
                    </a:cubicBezTo>
                    <a:cubicBezTo>
                      <a:pt x="30" y="7"/>
                      <a:pt x="33" y="7"/>
                      <a:pt x="33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10"/>
                      <a:pt x="33" y="10"/>
                    </a:cubicBezTo>
                    <a:cubicBezTo>
                      <a:pt x="31" y="10"/>
                      <a:pt x="25" y="10"/>
                      <a:pt x="25" y="10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35" name="Freeform 278">
                <a:extLst>
                  <a:ext uri="{FF2B5EF4-FFF2-40B4-BE49-F238E27FC236}">
                    <a16:creationId xmlns:a16="http://schemas.microsoft.com/office/drawing/2014/main" id="{BE96575E-CC31-93D0-26EC-C15085B7A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0313" y="3319553"/>
                <a:ext cx="171450" cy="47625"/>
              </a:xfrm>
              <a:custGeom>
                <a:avLst/>
                <a:gdLst>
                  <a:gd name="T0" fmla="*/ 2147483646 w 132"/>
                  <a:gd name="T1" fmla="*/ 0 h 36"/>
                  <a:gd name="T2" fmla="*/ 2147483646 w 132"/>
                  <a:gd name="T3" fmla="*/ 2147483646 h 36"/>
                  <a:gd name="T4" fmla="*/ 0 w 132"/>
                  <a:gd name="T5" fmla="*/ 2147483646 h 36"/>
                  <a:gd name="T6" fmla="*/ 2147483646 w 132"/>
                  <a:gd name="T7" fmla="*/ 2147483646 h 36"/>
                  <a:gd name="T8" fmla="*/ 2147483646 w 132"/>
                  <a:gd name="T9" fmla="*/ 2147483646 h 36"/>
                  <a:gd name="T10" fmla="*/ 2147483646 w 132"/>
                  <a:gd name="T11" fmla="*/ 2147483646 h 36"/>
                  <a:gd name="T12" fmla="*/ 2147483646 w 132"/>
                  <a:gd name="T13" fmla="*/ 2147483646 h 36"/>
                  <a:gd name="T14" fmla="*/ 2147483646 w 132"/>
                  <a:gd name="T15" fmla="*/ 2147483646 h 36"/>
                  <a:gd name="T16" fmla="*/ 2147483646 w 132"/>
                  <a:gd name="T17" fmla="*/ 2147483646 h 36"/>
                  <a:gd name="T18" fmla="*/ 2147483646 w 132"/>
                  <a:gd name="T19" fmla="*/ 0 h 36"/>
                  <a:gd name="T20" fmla="*/ 2147483646 w 132"/>
                  <a:gd name="T21" fmla="*/ 0 h 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32" h="36">
                    <a:moveTo>
                      <a:pt x="24" y="0"/>
                    </a:moveTo>
                    <a:lnTo>
                      <a:pt x="24" y="12"/>
                    </a:lnTo>
                    <a:lnTo>
                      <a:pt x="0" y="18"/>
                    </a:lnTo>
                    <a:lnTo>
                      <a:pt x="30" y="30"/>
                    </a:lnTo>
                    <a:lnTo>
                      <a:pt x="42" y="36"/>
                    </a:lnTo>
                    <a:lnTo>
                      <a:pt x="66" y="36"/>
                    </a:lnTo>
                    <a:lnTo>
                      <a:pt x="84" y="24"/>
                    </a:lnTo>
                    <a:lnTo>
                      <a:pt x="132" y="30"/>
                    </a:lnTo>
                    <a:lnTo>
                      <a:pt x="108" y="18"/>
                    </a:lnTo>
                    <a:lnTo>
                      <a:pt x="72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36" name="Freeform 279">
                <a:extLst>
                  <a:ext uri="{FF2B5EF4-FFF2-40B4-BE49-F238E27FC236}">
                    <a16:creationId xmlns:a16="http://schemas.microsoft.com/office/drawing/2014/main" id="{D3F020FF-8987-1430-EC5A-6240B14C9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2501" y="2792503"/>
                <a:ext cx="77787" cy="46037"/>
              </a:xfrm>
              <a:custGeom>
                <a:avLst/>
                <a:gdLst>
                  <a:gd name="T0" fmla="*/ 0 w 60"/>
                  <a:gd name="T1" fmla="*/ 2147483646 h 36"/>
                  <a:gd name="T2" fmla="*/ 2147483646 w 60"/>
                  <a:gd name="T3" fmla="*/ 0 h 36"/>
                  <a:gd name="T4" fmla="*/ 2147483646 w 60"/>
                  <a:gd name="T5" fmla="*/ 2147483646 h 36"/>
                  <a:gd name="T6" fmla="*/ 2147483646 w 60"/>
                  <a:gd name="T7" fmla="*/ 2147483646 h 36"/>
                  <a:gd name="T8" fmla="*/ 2147483646 w 60"/>
                  <a:gd name="T9" fmla="*/ 2147483646 h 36"/>
                  <a:gd name="T10" fmla="*/ 2147483646 w 60"/>
                  <a:gd name="T11" fmla="*/ 2147483646 h 36"/>
                  <a:gd name="T12" fmla="*/ 0 w 60"/>
                  <a:gd name="T13" fmla="*/ 2147483646 h 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0" h="36">
                    <a:moveTo>
                      <a:pt x="0" y="12"/>
                    </a:moveTo>
                    <a:lnTo>
                      <a:pt x="36" y="0"/>
                    </a:lnTo>
                    <a:lnTo>
                      <a:pt x="60" y="6"/>
                    </a:lnTo>
                    <a:lnTo>
                      <a:pt x="60" y="18"/>
                    </a:lnTo>
                    <a:lnTo>
                      <a:pt x="54" y="36"/>
                    </a:lnTo>
                    <a:lnTo>
                      <a:pt x="30" y="24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37" name="Freeform 280">
                <a:extLst>
                  <a:ext uri="{FF2B5EF4-FFF2-40B4-BE49-F238E27FC236}">
                    <a16:creationId xmlns:a16="http://schemas.microsoft.com/office/drawing/2014/main" id="{43BF7954-D66F-62A7-7E7F-9B3838AFF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703603"/>
                <a:ext cx="31750" cy="61912"/>
              </a:xfrm>
              <a:custGeom>
                <a:avLst/>
                <a:gdLst>
                  <a:gd name="T0" fmla="*/ 0 w 24"/>
                  <a:gd name="T1" fmla="*/ 2147483646 h 48"/>
                  <a:gd name="T2" fmla="*/ 2147483646 w 24"/>
                  <a:gd name="T3" fmla="*/ 2147483646 h 48"/>
                  <a:gd name="T4" fmla="*/ 2147483646 w 24"/>
                  <a:gd name="T5" fmla="*/ 0 h 48"/>
                  <a:gd name="T6" fmla="*/ 2147483646 w 24"/>
                  <a:gd name="T7" fmla="*/ 2147483646 h 48"/>
                  <a:gd name="T8" fmla="*/ 2147483646 w 24"/>
                  <a:gd name="T9" fmla="*/ 2147483646 h 48"/>
                  <a:gd name="T10" fmla="*/ 0 w 24"/>
                  <a:gd name="T11" fmla="*/ 2147483646 h 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48">
                    <a:moveTo>
                      <a:pt x="0" y="48"/>
                    </a:moveTo>
                    <a:lnTo>
                      <a:pt x="6" y="6"/>
                    </a:lnTo>
                    <a:lnTo>
                      <a:pt x="18" y="0"/>
                    </a:lnTo>
                    <a:lnTo>
                      <a:pt x="24" y="24"/>
                    </a:lnTo>
                    <a:lnTo>
                      <a:pt x="24" y="48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38" name="Freeform 281">
                <a:extLst>
                  <a:ext uri="{FF2B5EF4-FFF2-40B4-BE49-F238E27FC236}">
                    <a16:creationId xmlns:a16="http://schemas.microsoft.com/office/drawing/2014/main" id="{8AE917CE-B6F1-652B-A35E-99BD492E2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7251" y="2640103"/>
                <a:ext cx="39687" cy="47625"/>
              </a:xfrm>
              <a:custGeom>
                <a:avLst/>
                <a:gdLst>
                  <a:gd name="T0" fmla="*/ 0 w 30"/>
                  <a:gd name="T1" fmla="*/ 2147483646 h 37"/>
                  <a:gd name="T2" fmla="*/ 2147483646 w 30"/>
                  <a:gd name="T3" fmla="*/ 0 h 37"/>
                  <a:gd name="T4" fmla="*/ 2147483646 w 30"/>
                  <a:gd name="T5" fmla="*/ 2147483646 h 37"/>
                  <a:gd name="T6" fmla="*/ 2147483646 w 30"/>
                  <a:gd name="T7" fmla="*/ 2147483646 h 37"/>
                  <a:gd name="T8" fmla="*/ 0 w 30"/>
                  <a:gd name="T9" fmla="*/ 2147483646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" h="37">
                    <a:moveTo>
                      <a:pt x="0" y="12"/>
                    </a:moveTo>
                    <a:lnTo>
                      <a:pt x="24" y="0"/>
                    </a:lnTo>
                    <a:lnTo>
                      <a:pt x="30" y="24"/>
                    </a:lnTo>
                    <a:lnTo>
                      <a:pt x="24" y="37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39" name="Freeform 282">
                <a:extLst>
                  <a:ext uri="{FF2B5EF4-FFF2-40B4-BE49-F238E27FC236}">
                    <a16:creationId xmlns:a16="http://schemas.microsoft.com/office/drawing/2014/main" id="{B5130F3E-68A2-DA7B-C48C-BFDB3C69B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5763" y="2816315"/>
                <a:ext cx="39688" cy="7938"/>
              </a:xfrm>
              <a:custGeom>
                <a:avLst/>
                <a:gdLst>
                  <a:gd name="T0" fmla="*/ 2147483646 w 30"/>
                  <a:gd name="T1" fmla="*/ 0 h 6"/>
                  <a:gd name="T2" fmla="*/ 2147483646 w 30"/>
                  <a:gd name="T3" fmla="*/ 0 h 6"/>
                  <a:gd name="T4" fmla="*/ 0 w 30"/>
                  <a:gd name="T5" fmla="*/ 2147483646 h 6"/>
                  <a:gd name="T6" fmla="*/ 2147483646 w 30"/>
                  <a:gd name="T7" fmla="*/ 0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" h="6">
                    <a:moveTo>
                      <a:pt x="24" y="0"/>
                    </a:moveTo>
                    <a:lnTo>
                      <a:pt x="30" y="0"/>
                    </a:lnTo>
                    <a:lnTo>
                      <a:pt x="0" y="6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40" name="Rectangle 283">
                <a:extLst>
                  <a:ext uri="{FF2B5EF4-FFF2-40B4-BE49-F238E27FC236}">
                    <a16:creationId xmlns:a16="http://schemas.microsoft.com/office/drawing/2014/main" id="{2C59B214-B236-518E-10FD-0E06D416A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26063" y="3048090"/>
                <a:ext cx="0" cy="3175"/>
              </a:xfrm>
              <a:prstGeom prst="rect">
                <a:avLst/>
              </a:pr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09570" fontAlgn="base">
                  <a:spcBef>
                    <a:spcPct val="15000"/>
                  </a:spcBef>
                  <a:spcAft>
                    <a:spcPct val="0"/>
                  </a:spcAft>
                  <a:defRPr/>
                </a:pPr>
                <a:endParaRPr lang="en-US" altLang="en-US" sz="1867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Freeform 284">
                <a:extLst>
                  <a:ext uri="{FF2B5EF4-FFF2-40B4-BE49-F238E27FC236}">
                    <a16:creationId xmlns:a16="http://schemas.microsoft.com/office/drawing/2014/main" id="{660FB955-9B27-80AE-DD9A-4FA88F064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7301" y="2667090"/>
                <a:ext cx="492125" cy="179388"/>
              </a:xfrm>
              <a:custGeom>
                <a:avLst/>
                <a:gdLst>
                  <a:gd name="T0" fmla="*/ 2147483646 w 10616"/>
                  <a:gd name="T1" fmla="*/ 2147483646 h 10000"/>
                  <a:gd name="T2" fmla="*/ 2147483646 w 10616"/>
                  <a:gd name="T3" fmla="*/ 2147483646 h 10000"/>
                  <a:gd name="T4" fmla="*/ 2147483646 w 10616"/>
                  <a:gd name="T5" fmla="*/ 2147483646 h 10000"/>
                  <a:gd name="T6" fmla="*/ 2147483646 w 10616"/>
                  <a:gd name="T7" fmla="*/ 2147483646 h 10000"/>
                  <a:gd name="T8" fmla="*/ 2147483646 w 10616"/>
                  <a:gd name="T9" fmla="*/ 2147483646 h 10000"/>
                  <a:gd name="T10" fmla="*/ 2147483646 w 10616"/>
                  <a:gd name="T11" fmla="*/ 2147483646 h 10000"/>
                  <a:gd name="T12" fmla="*/ 2147483646 w 10616"/>
                  <a:gd name="T13" fmla="*/ 2147483646 h 10000"/>
                  <a:gd name="T14" fmla="*/ 2147483646 w 10616"/>
                  <a:gd name="T15" fmla="*/ 2147483646 h 10000"/>
                  <a:gd name="T16" fmla="*/ 2147483646 w 10616"/>
                  <a:gd name="T17" fmla="*/ 2147483646 h 10000"/>
                  <a:gd name="T18" fmla="*/ 2147483646 w 10616"/>
                  <a:gd name="T19" fmla="*/ 2147483646 h 10000"/>
                  <a:gd name="T20" fmla="*/ 2147483646 w 10616"/>
                  <a:gd name="T21" fmla="*/ 2147483646 h 10000"/>
                  <a:gd name="T22" fmla="*/ 2147483646 w 10616"/>
                  <a:gd name="T23" fmla="*/ 2147483646 h 10000"/>
                  <a:gd name="T24" fmla="*/ 2147483646 w 10616"/>
                  <a:gd name="T25" fmla="*/ 0 h 10000"/>
                  <a:gd name="T26" fmla="*/ 2147483646 w 10616"/>
                  <a:gd name="T27" fmla="*/ 0 h 10000"/>
                  <a:gd name="T28" fmla="*/ 2147483646 w 10616"/>
                  <a:gd name="T29" fmla="*/ 2147483646 h 10000"/>
                  <a:gd name="T30" fmla="*/ 2147483646 w 10616"/>
                  <a:gd name="T31" fmla="*/ 2147483646 h 10000"/>
                  <a:gd name="T32" fmla="*/ 2147483646 w 10616"/>
                  <a:gd name="T33" fmla="*/ 2147483646 h 10000"/>
                  <a:gd name="T34" fmla="*/ 2147483646 w 10616"/>
                  <a:gd name="T35" fmla="*/ 2147483646 h 10000"/>
                  <a:gd name="T36" fmla="*/ 2147483646 w 10616"/>
                  <a:gd name="T37" fmla="*/ 2147483646 h 10000"/>
                  <a:gd name="T38" fmla="*/ 2147483646 w 10616"/>
                  <a:gd name="T39" fmla="*/ 0 h 10000"/>
                  <a:gd name="T40" fmla="*/ 2147483646 w 10616"/>
                  <a:gd name="T41" fmla="*/ 0 h 10000"/>
                  <a:gd name="T42" fmla="*/ 2147483646 w 10616"/>
                  <a:gd name="T43" fmla="*/ 0 h 10000"/>
                  <a:gd name="T44" fmla="*/ 2147483646 w 10616"/>
                  <a:gd name="T45" fmla="*/ 2147483646 h 10000"/>
                  <a:gd name="T46" fmla="*/ 2147483646 w 10616"/>
                  <a:gd name="T47" fmla="*/ 2147483646 h 10000"/>
                  <a:gd name="T48" fmla="*/ 2147483646 w 10616"/>
                  <a:gd name="T49" fmla="*/ 2147483646 h 10000"/>
                  <a:gd name="T50" fmla="*/ 2147483646 w 10616"/>
                  <a:gd name="T51" fmla="*/ 2147483646 h 10000"/>
                  <a:gd name="T52" fmla="*/ 2147483646 w 10616"/>
                  <a:gd name="T53" fmla="*/ 2147483646 h 10000"/>
                  <a:gd name="T54" fmla="*/ 2147483646 w 10616"/>
                  <a:gd name="T55" fmla="*/ 2147483646 h 10000"/>
                  <a:gd name="T56" fmla="*/ 2147483646 w 10616"/>
                  <a:gd name="T57" fmla="*/ 2147483646 h 10000"/>
                  <a:gd name="T58" fmla="*/ 2147483646 w 10616"/>
                  <a:gd name="T59" fmla="*/ 2147483646 h 10000"/>
                  <a:gd name="T60" fmla="*/ 2147483646 w 10616"/>
                  <a:gd name="T61" fmla="*/ 2147483646 h 10000"/>
                  <a:gd name="T62" fmla="*/ 0 w 10616"/>
                  <a:gd name="T63" fmla="*/ 2147483646 h 10000"/>
                  <a:gd name="T64" fmla="*/ 2147483646 w 10616"/>
                  <a:gd name="T65" fmla="*/ 2147483646 h 10000"/>
                  <a:gd name="T66" fmla="*/ 2147483646 w 10616"/>
                  <a:gd name="T67" fmla="*/ 2147483646 h 10000"/>
                  <a:gd name="T68" fmla="*/ 2147483646 w 10616"/>
                  <a:gd name="T69" fmla="*/ 2147483646 h 10000"/>
                  <a:gd name="T70" fmla="*/ 2147483646 w 10616"/>
                  <a:gd name="T71" fmla="*/ 2147483646 h 10000"/>
                  <a:gd name="T72" fmla="*/ 2147483646 w 10616"/>
                  <a:gd name="T73" fmla="*/ 2147483646 h 10000"/>
                  <a:gd name="T74" fmla="*/ 2147483646 w 10616"/>
                  <a:gd name="T75" fmla="*/ 2147483646 h 10000"/>
                  <a:gd name="T76" fmla="*/ 2147483646 w 10616"/>
                  <a:gd name="T77" fmla="*/ 2147483646 h 10000"/>
                  <a:gd name="T78" fmla="*/ 2147483646 w 10616"/>
                  <a:gd name="T79" fmla="*/ 2147483646 h 10000"/>
                  <a:gd name="T80" fmla="*/ 2147483646 w 10616"/>
                  <a:gd name="T81" fmla="*/ 2147483646 h 10000"/>
                  <a:gd name="T82" fmla="*/ 2147483646 w 10616"/>
                  <a:gd name="T83" fmla="*/ 2147483646 h 10000"/>
                  <a:gd name="T84" fmla="*/ 2147483646 w 10616"/>
                  <a:gd name="T85" fmla="*/ 2147483646 h 1000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0616" h="10000">
                    <a:moveTo>
                      <a:pt x="6379" y="8696"/>
                    </a:moveTo>
                    <a:lnTo>
                      <a:pt x="6718" y="9130"/>
                    </a:lnTo>
                    <a:lnTo>
                      <a:pt x="8582" y="8696"/>
                    </a:lnTo>
                    <a:lnTo>
                      <a:pt x="9430" y="8261"/>
                    </a:lnTo>
                    <a:lnTo>
                      <a:pt x="10277" y="7826"/>
                    </a:lnTo>
                    <a:lnTo>
                      <a:pt x="10616" y="8261"/>
                    </a:lnTo>
                    <a:cubicBezTo>
                      <a:pt x="10560" y="7826"/>
                      <a:pt x="10503" y="7392"/>
                      <a:pt x="10447" y="6957"/>
                    </a:cubicBezTo>
                    <a:lnTo>
                      <a:pt x="10447" y="3913"/>
                    </a:lnTo>
                    <a:cubicBezTo>
                      <a:pt x="10503" y="3768"/>
                      <a:pt x="10560" y="3623"/>
                      <a:pt x="10616" y="3478"/>
                    </a:cubicBezTo>
                    <a:lnTo>
                      <a:pt x="9938" y="1304"/>
                    </a:lnTo>
                    <a:lnTo>
                      <a:pt x="9599" y="435"/>
                    </a:lnTo>
                    <a:lnTo>
                      <a:pt x="9091" y="435"/>
                    </a:lnTo>
                    <a:cubicBezTo>
                      <a:pt x="9034" y="290"/>
                      <a:pt x="8978" y="145"/>
                      <a:pt x="8921" y="0"/>
                    </a:cubicBezTo>
                    <a:lnTo>
                      <a:pt x="8243" y="1304"/>
                    </a:lnTo>
                    <a:lnTo>
                      <a:pt x="7396" y="1304"/>
                    </a:lnTo>
                    <a:lnTo>
                      <a:pt x="7226" y="1304"/>
                    </a:lnTo>
                    <a:lnTo>
                      <a:pt x="6548" y="435"/>
                    </a:lnTo>
                    <a:lnTo>
                      <a:pt x="6040" y="0"/>
                    </a:lnTo>
                    <a:lnTo>
                      <a:pt x="4684" y="0"/>
                    </a:lnTo>
                    <a:lnTo>
                      <a:pt x="4345" y="0"/>
                    </a:lnTo>
                    <a:lnTo>
                      <a:pt x="3836" y="435"/>
                    </a:lnTo>
                    <a:lnTo>
                      <a:pt x="3497" y="1304"/>
                    </a:lnTo>
                    <a:lnTo>
                      <a:pt x="2650" y="1739"/>
                    </a:lnTo>
                    <a:cubicBezTo>
                      <a:pt x="2593" y="1594"/>
                      <a:pt x="2537" y="1449"/>
                      <a:pt x="2480" y="1304"/>
                    </a:cubicBezTo>
                    <a:lnTo>
                      <a:pt x="2311" y="1304"/>
                    </a:lnTo>
                    <a:lnTo>
                      <a:pt x="1972" y="2609"/>
                    </a:lnTo>
                    <a:cubicBezTo>
                      <a:pt x="1746" y="2609"/>
                      <a:pt x="1494" y="2631"/>
                      <a:pt x="1294" y="2609"/>
                    </a:cubicBezTo>
                    <a:cubicBezTo>
                      <a:pt x="1094" y="2587"/>
                      <a:pt x="883" y="2261"/>
                      <a:pt x="770" y="2478"/>
                    </a:cubicBezTo>
                    <a:cubicBezTo>
                      <a:pt x="657" y="2695"/>
                      <a:pt x="333" y="2962"/>
                      <a:pt x="205" y="3117"/>
                    </a:cubicBezTo>
                    <a:cubicBezTo>
                      <a:pt x="77" y="3272"/>
                      <a:pt x="0" y="3266"/>
                      <a:pt x="0" y="3407"/>
                    </a:cubicBezTo>
                    <a:cubicBezTo>
                      <a:pt x="113" y="3701"/>
                      <a:pt x="482" y="5084"/>
                      <a:pt x="698" y="5748"/>
                    </a:cubicBezTo>
                    <a:cubicBezTo>
                      <a:pt x="914" y="6412"/>
                      <a:pt x="1138" y="6900"/>
                      <a:pt x="1294" y="7391"/>
                    </a:cubicBezTo>
                    <a:cubicBezTo>
                      <a:pt x="1450" y="7882"/>
                      <a:pt x="1520" y="8261"/>
                      <a:pt x="1633" y="8696"/>
                    </a:cubicBezTo>
                    <a:lnTo>
                      <a:pt x="3158" y="9130"/>
                    </a:lnTo>
                    <a:lnTo>
                      <a:pt x="3328" y="9130"/>
                    </a:lnTo>
                    <a:lnTo>
                      <a:pt x="4514" y="10000"/>
                    </a:lnTo>
                    <a:lnTo>
                      <a:pt x="5192" y="9130"/>
                    </a:lnTo>
                    <a:lnTo>
                      <a:pt x="5870" y="10000"/>
                    </a:lnTo>
                    <a:lnTo>
                      <a:pt x="6379" y="869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42" name="Freeform 285">
                <a:extLst>
                  <a:ext uri="{FF2B5EF4-FFF2-40B4-BE49-F238E27FC236}">
                    <a16:creationId xmlns:a16="http://schemas.microsoft.com/office/drawing/2014/main" id="{ECB8CE83-A729-6F61-BAE3-64B28A42B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4951" y="2816315"/>
                <a:ext cx="180975" cy="146050"/>
              </a:xfrm>
              <a:custGeom>
                <a:avLst/>
                <a:gdLst>
                  <a:gd name="T0" fmla="*/ 2147483646 w 139"/>
                  <a:gd name="T1" fmla="*/ 2147483646 h 114"/>
                  <a:gd name="T2" fmla="*/ 2147483646 w 139"/>
                  <a:gd name="T3" fmla="*/ 2147483646 h 114"/>
                  <a:gd name="T4" fmla="*/ 2147483646 w 139"/>
                  <a:gd name="T5" fmla="*/ 2147483646 h 114"/>
                  <a:gd name="T6" fmla="*/ 2147483646 w 139"/>
                  <a:gd name="T7" fmla="*/ 2147483646 h 114"/>
                  <a:gd name="T8" fmla="*/ 2147483646 w 139"/>
                  <a:gd name="T9" fmla="*/ 2147483646 h 114"/>
                  <a:gd name="T10" fmla="*/ 2147483646 w 139"/>
                  <a:gd name="T11" fmla="*/ 2147483646 h 114"/>
                  <a:gd name="T12" fmla="*/ 2147483646 w 139"/>
                  <a:gd name="T13" fmla="*/ 0 h 114"/>
                  <a:gd name="T14" fmla="*/ 2147483646 w 139"/>
                  <a:gd name="T15" fmla="*/ 2147483646 h 114"/>
                  <a:gd name="T16" fmla="*/ 2147483646 w 139"/>
                  <a:gd name="T17" fmla="*/ 2147483646 h 114"/>
                  <a:gd name="T18" fmla="*/ 2147483646 w 139"/>
                  <a:gd name="T19" fmla="*/ 2147483646 h 114"/>
                  <a:gd name="T20" fmla="*/ 2147483646 w 139"/>
                  <a:gd name="T21" fmla="*/ 2147483646 h 114"/>
                  <a:gd name="T22" fmla="*/ 2147483646 w 139"/>
                  <a:gd name="T23" fmla="*/ 2147483646 h 114"/>
                  <a:gd name="T24" fmla="*/ 2147483646 w 139"/>
                  <a:gd name="T25" fmla="*/ 2147483646 h 114"/>
                  <a:gd name="T26" fmla="*/ 0 w 139"/>
                  <a:gd name="T27" fmla="*/ 2147483646 h 114"/>
                  <a:gd name="T28" fmla="*/ 2147483646 w 139"/>
                  <a:gd name="T29" fmla="*/ 2147483646 h 114"/>
                  <a:gd name="T30" fmla="*/ 2147483646 w 139"/>
                  <a:gd name="T31" fmla="*/ 2147483646 h 11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39" h="114">
                    <a:moveTo>
                      <a:pt x="25" y="114"/>
                    </a:moveTo>
                    <a:lnTo>
                      <a:pt x="61" y="96"/>
                    </a:lnTo>
                    <a:lnTo>
                      <a:pt x="73" y="90"/>
                    </a:lnTo>
                    <a:lnTo>
                      <a:pt x="115" y="66"/>
                    </a:lnTo>
                    <a:lnTo>
                      <a:pt x="127" y="24"/>
                    </a:lnTo>
                    <a:lnTo>
                      <a:pt x="139" y="6"/>
                    </a:lnTo>
                    <a:lnTo>
                      <a:pt x="139" y="0"/>
                    </a:lnTo>
                    <a:lnTo>
                      <a:pt x="115" y="6"/>
                    </a:lnTo>
                    <a:lnTo>
                      <a:pt x="49" y="12"/>
                    </a:lnTo>
                    <a:lnTo>
                      <a:pt x="37" y="6"/>
                    </a:lnTo>
                    <a:lnTo>
                      <a:pt x="19" y="24"/>
                    </a:lnTo>
                    <a:lnTo>
                      <a:pt x="25" y="48"/>
                    </a:lnTo>
                    <a:lnTo>
                      <a:pt x="0" y="102"/>
                    </a:lnTo>
                    <a:lnTo>
                      <a:pt x="13" y="102"/>
                    </a:lnTo>
                    <a:lnTo>
                      <a:pt x="25" y="11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43" name="Freeform 286">
                <a:extLst>
                  <a:ext uri="{FF2B5EF4-FFF2-40B4-BE49-F238E27FC236}">
                    <a16:creationId xmlns:a16="http://schemas.microsoft.com/office/drawing/2014/main" id="{71ABDD38-327B-7B6B-D0D0-612C5B212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1138" y="2932203"/>
                <a:ext cx="127000" cy="115887"/>
              </a:xfrm>
              <a:custGeom>
                <a:avLst/>
                <a:gdLst>
                  <a:gd name="T0" fmla="*/ 2147483646 w 97"/>
                  <a:gd name="T1" fmla="*/ 2147483646 h 90"/>
                  <a:gd name="T2" fmla="*/ 2147483646 w 97"/>
                  <a:gd name="T3" fmla="*/ 0 h 90"/>
                  <a:gd name="T4" fmla="*/ 2147483646 w 97"/>
                  <a:gd name="T5" fmla="*/ 2147483646 h 90"/>
                  <a:gd name="T6" fmla="*/ 2147483646 w 97"/>
                  <a:gd name="T7" fmla="*/ 2147483646 h 90"/>
                  <a:gd name="T8" fmla="*/ 2147483646 w 97"/>
                  <a:gd name="T9" fmla="*/ 2147483646 h 90"/>
                  <a:gd name="T10" fmla="*/ 2147483646 w 97"/>
                  <a:gd name="T11" fmla="*/ 2147483646 h 90"/>
                  <a:gd name="T12" fmla="*/ 2147483646 w 97"/>
                  <a:gd name="T13" fmla="*/ 2147483646 h 90"/>
                  <a:gd name="T14" fmla="*/ 0 w 97"/>
                  <a:gd name="T15" fmla="*/ 2147483646 h 90"/>
                  <a:gd name="T16" fmla="*/ 2147483646 w 97"/>
                  <a:gd name="T17" fmla="*/ 2147483646 h 90"/>
                  <a:gd name="T18" fmla="*/ 2147483646 w 97"/>
                  <a:gd name="T19" fmla="*/ 2147483646 h 90"/>
                  <a:gd name="T20" fmla="*/ 2147483646 w 97"/>
                  <a:gd name="T21" fmla="*/ 2147483646 h 90"/>
                  <a:gd name="T22" fmla="*/ 2147483646 w 97"/>
                  <a:gd name="T23" fmla="*/ 2147483646 h 90"/>
                  <a:gd name="T24" fmla="*/ 2147483646 w 97"/>
                  <a:gd name="T25" fmla="*/ 2147483646 h 90"/>
                  <a:gd name="T26" fmla="*/ 2147483646 w 97"/>
                  <a:gd name="T27" fmla="*/ 2147483646 h 90"/>
                  <a:gd name="T28" fmla="*/ 2147483646 w 97"/>
                  <a:gd name="T29" fmla="*/ 2147483646 h 90"/>
                  <a:gd name="T30" fmla="*/ 2147483646 w 97"/>
                  <a:gd name="T31" fmla="*/ 2147483646 h 90"/>
                  <a:gd name="T32" fmla="*/ 2147483646 w 97"/>
                  <a:gd name="T33" fmla="*/ 2147483646 h 90"/>
                  <a:gd name="T34" fmla="*/ 2147483646 w 97"/>
                  <a:gd name="T35" fmla="*/ 2147483646 h 90"/>
                  <a:gd name="T36" fmla="*/ 2147483646 w 97"/>
                  <a:gd name="T37" fmla="*/ 2147483646 h 90"/>
                  <a:gd name="T38" fmla="*/ 2147483646 w 97"/>
                  <a:gd name="T39" fmla="*/ 2147483646 h 9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97" h="90">
                    <a:moveTo>
                      <a:pt x="91" y="24"/>
                    </a:moveTo>
                    <a:lnTo>
                      <a:pt x="91" y="0"/>
                    </a:lnTo>
                    <a:lnTo>
                      <a:pt x="79" y="6"/>
                    </a:lnTo>
                    <a:lnTo>
                      <a:pt x="43" y="24"/>
                    </a:lnTo>
                    <a:lnTo>
                      <a:pt x="31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0" y="42"/>
                    </a:lnTo>
                    <a:lnTo>
                      <a:pt x="18" y="90"/>
                    </a:lnTo>
                    <a:lnTo>
                      <a:pt x="25" y="90"/>
                    </a:lnTo>
                    <a:lnTo>
                      <a:pt x="37" y="90"/>
                    </a:lnTo>
                    <a:lnTo>
                      <a:pt x="49" y="78"/>
                    </a:lnTo>
                    <a:lnTo>
                      <a:pt x="67" y="78"/>
                    </a:lnTo>
                    <a:lnTo>
                      <a:pt x="73" y="66"/>
                    </a:lnTo>
                    <a:lnTo>
                      <a:pt x="61" y="36"/>
                    </a:lnTo>
                    <a:lnTo>
                      <a:pt x="85" y="30"/>
                    </a:lnTo>
                    <a:lnTo>
                      <a:pt x="97" y="24"/>
                    </a:lnTo>
                    <a:lnTo>
                      <a:pt x="91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44" name="Freeform 287">
                <a:extLst>
                  <a:ext uri="{FF2B5EF4-FFF2-40B4-BE49-F238E27FC236}">
                    <a16:creationId xmlns:a16="http://schemas.microsoft.com/office/drawing/2014/main" id="{FB34AB2A-A0DB-F27E-017A-9EBEE7C8A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1138" y="2932203"/>
                <a:ext cx="127000" cy="115887"/>
              </a:xfrm>
              <a:custGeom>
                <a:avLst/>
                <a:gdLst>
                  <a:gd name="T0" fmla="*/ 2147483646 w 97"/>
                  <a:gd name="T1" fmla="*/ 2147483646 h 90"/>
                  <a:gd name="T2" fmla="*/ 2147483646 w 97"/>
                  <a:gd name="T3" fmla="*/ 0 h 90"/>
                  <a:gd name="T4" fmla="*/ 2147483646 w 97"/>
                  <a:gd name="T5" fmla="*/ 2147483646 h 90"/>
                  <a:gd name="T6" fmla="*/ 2147483646 w 97"/>
                  <a:gd name="T7" fmla="*/ 2147483646 h 90"/>
                  <a:gd name="T8" fmla="*/ 2147483646 w 97"/>
                  <a:gd name="T9" fmla="*/ 2147483646 h 90"/>
                  <a:gd name="T10" fmla="*/ 2147483646 w 97"/>
                  <a:gd name="T11" fmla="*/ 2147483646 h 90"/>
                  <a:gd name="T12" fmla="*/ 2147483646 w 97"/>
                  <a:gd name="T13" fmla="*/ 2147483646 h 90"/>
                  <a:gd name="T14" fmla="*/ 0 w 97"/>
                  <a:gd name="T15" fmla="*/ 2147483646 h 90"/>
                  <a:gd name="T16" fmla="*/ 2147483646 w 97"/>
                  <a:gd name="T17" fmla="*/ 2147483646 h 90"/>
                  <a:gd name="T18" fmla="*/ 2147483646 w 97"/>
                  <a:gd name="T19" fmla="*/ 2147483646 h 90"/>
                  <a:gd name="T20" fmla="*/ 2147483646 w 97"/>
                  <a:gd name="T21" fmla="*/ 2147483646 h 90"/>
                  <a:gd name="T22" fmla="*/ 2147483646 w 97"/>
                  <a:gd name="T23" fmla="*/ 2147483646 h 90"/>
                  <a:gd name="T24" fmla="*/ 2147483646 w 97"/>
                  <a:gd name="T25" fmla="*/ 2147483646 h 90"/>
                  <a:gd name="T26" fmla="*/ 2147483646 w 97"/>
                  <a:gd name="T27" fmla="*/ 2147483646 h 90"/>
                  <a:gd name="T28" fmla="*/ 2147483646 w 97"/>
                  <a:gd name="T29" fmla="*/ 2147483646 h 90"/>
                  <a:gd name="T30" fmla="*/ 2147483646 w 97"/>
                  <a:gd name="T31" fmla="*/ 2147483646 h 90"/>
                  <a:gd name="T32" fmla="*/ 2147483646 w 97"/>
                  <a:gd name="T33" fmla="*/ 2147483646 h 90"/>
                  <a:gd name="T34" fmla="*/ 2147483646 w 97"/>
                  <a:gd name="T35" fmla="*/ 2147483646 h 90"/>
                  <a:gd name="T36" fmla="*/ 2147483646 w 97"/>
                  <a:gd name="T37" fmla="*/ 2147483646 h 90"/>
                  <a:gd name="T38" fmla="*/ 2147483646 w 97"/>
                  <a:gd name="T39" fmla="*/ 2147483646 h 9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97" h="90">
                    <a:moveTo>
                      <a:pt x="91" y="24"/>
                    </a:moveTo>
                    <a:lnTo>
                      <a:pt x="91" y="0"/>
                    </a:lnTo>
                    <a:lnTo>
                      <a:pt x="79" y="6"/>
                    </a:lnTo>
                    <a:lnTo>
                      <a:pt x="43" y="24"/>
                    </a:lnTo>
                    <a:lnTo>
                      <a:pt x="31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0" y="42"/>
                    </a:lnTo>
                    <a:lnTo>
                      <a:pt x="18" y="90"/>
                    </a:lnTo>
                    <a:lnTo>
                      <a:pt x="25" y="90"/>
                    </a:lnTo>
                    <a:lnTo>
                      <a:pt x="37" y="90"/>
                    </a:lnTo>
                    <a:lnTo>
                      <a:pt x="49" y="78"/>
                    </a:lnTo>
                    <a:lnTo>
                      <a:pt x="67" y="78"/>
                    </a:lnTo>
                    <a:lnTo>
                      <a:pt x="73" y="66"/>
                    </a:lnTo>
                    <a:lnTo>
                      <a:pt x="61" y="36"/>
                    </a:lnTo>
                    <a:lnTo>
                      <a:pt x="85" y="30"/>
                    </a:lnTo>
                    <a:lnTo>
                      <a:pt x="97" y="24"/>
                    </a:lnTo>
                    <a:lnTo>
                      <a:pt x="91" y="24"/>
                    </a:ln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45" name="Freeform 288">
                <a:extLst>
                  <a:ext uri="{FF2B5EF4-FFF2-40B4-BE49-F238E27FC236}">
                    <a16:creationId xmlns:a16="http://schemas.microsoft.com/office/drawing/2014/main" id="{A3DDB2CB-95BC-0A5E-99A3-F2BC55885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876" y="3151278"/>
                <a:ext cx="119062" cy="77787"/>
              </a:xfrm>
              <a:custGeom>
                <a:avLst/>
                <a:gdLst>
                  <a:gd name="T0" fmla="*/ 2147483646 w 90"/>
                  <a:gd name="T1" fmla="*/ 2147483646 h 60"/>
                  <a:gd name="T2" fmla="*/ 2147483646 w 90"/>
                  <a:gd name="T3" fmla="*/ 2147483646 h 60"/>
                  <a:gd name="T4" fmla="*/ 2147483646 w 90"/>
                  <a:gd name="T5" fmla="*/ 2147483646 h 60"/>
                  <a:gd name="T6" fmla="*/ 2147483646 w 90"/>
                  <a:gd name="T7" fmla="*/ 2147483646 h 60"/>
                  <a:gd name="T8" fmla="*/ 2147483646 w 90"/>
                  <a:gd name="T9" fmla="*/ 0 h 60"/>
                  <a:gd name="T10" fmla="*/ 2147483646 w 90"/>
                  <a:gd name="T11" fmla="*/ 2147483646 h 60"/>
                  <a:gd name="T12" fmla="*/ 2147483646 w 90"/>
                  <a:gd name="T13" fmla="*/ 2147483646 h 60"/>
                  <a:gd name="T14" fmla="*/ 0 w 90"/>
                  <a:gd name="T15" fmla="*/ 2147483646 h 60"/>
                  <a:gd name="T16" fmla="*/ 2147483646 w 90"/>
                  <a:gd name="T17" fmla="*/ 2147483646 h 6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0" h="60">
                    <a:moveTo>
                      <a:pt x="18" y="48"/>
                    </a:moveTo>
                    <a:lnTo>
                      <a:pt x="66" y="60"/>
                    </a:lnTo>
                    <a:lnTo>
                      <a:pt x="78" y="30"/>
                    </a:lnTo>
                    <a:lnTo>
                      <a:pt x="90" y="24"/>
                    </a:lnTo>
                    <a:lnTo>
                      <a:pt x="84" y="0"/>
                    </a:lnTo>
                    <a:lnTo>
                      <a:pt x="30" y="18"/>
                    </a:lnTo>
                    <a:lnTo>
                      <a:pt x="6" y="6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46" name="Freeform 289">
                <a:extLst>
                  <a:ext uri="{FF2B5EF4-FFF2-40B4-BE49-F238E27FC236}">
                    <a16:creationId xmlns:a16="http://schemas.microsoft.com/office/drawing/2014/main" id="{0F217A56-719F-B688-6BA0-5C2C475CC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8338" y="3181440"/>
                <a:ext cx="187325" cy="217488"/>
              </a:xfrm>
              <a:custGeom>
                <a:avLst/>
                <a:gdLst>
                  <a:gd name="T0" fmla="*/ 2147483646 w 24"/>
                  <a:gd name="T1" fmla="*/ 2147483646 h 28"/>
                  <a:gd name="T2" fmla="*/ 2147483646 w 24"/>
                  <a:gd name="T3" fmla="*/ 2147483646 h 28"/>
                  <a:gd name="T4" fmla="*/ 2147483646 w 24"/>
                  <a:gd name="T5" fmla="*/ 2147483646 h 28"/>
                  <a:gd name="T6" fmla="*/ 2147483646 w 24"/>
                  <a:gd name="T7" fmla="*/ 2147483646 h 28"/>
                  <a:gd name="T8" fmla="*/ 0 w 24"/>
                  <a:gd name="T9" fmla="*/ 2147483646 h 28"/>
                  <a:gd name="T10" fmla="*/ 2147483646 w 24"/>
                  <a:gd name="T11" fmla="*/ 2147483646 h 28"/>
                  <a:gd name="T12" fmla="*/ 2147483646 w 24"/>
                  <a:gd name="T13" fmla="*/ 2147483646 h 28"/>
                  <a:gd name="T14" fmla="*/ 2147483646 w 24"/>
                  <a:gd name="T15" fmla="*/ 2147483646 h 28"/>
                  <a:gd name="T16" fmla="*/ 2147483646 w 24"/>
                  <a:gd name="T17" fmla="*/ 2147483646 h 28"/>
                  <a:gd name="T18" fmla="*/ 2147483646 w 24"/>
                  <a:gd name="T19" fmla="*/ 2147483646 h 28"/>
                  <a:gd name="T20" fmla="*/ 2147483646 w 24"/>
                  <a:gd name="T21" fmla="*/ 2147483646 h 28"/>
                  <a:gd name="T22" fmla="*/ 2147483646 w 24"/>
                  <a:gd name="T23" fmla="*/ 2147483646 h 28"/>
                  <a:gd name="T24" fmla="*/ 2147483646 w 24"/>
                  <a:gd name="T25" fmla="*/ 0 h 28"/>
                  <a:gd name="T26" fmla="*/ 2147483646 w 24"/>
                  <a:gd name="T27" fmla="*/ 0 h 28"/>
                  <a:gd name="T28" fmla="*/ 2147483646 w 24"/>
                  <a:gd name="T29" fmla="*/ 2147483646 h 28"/>
                  <a:gd name="T30" fmla="*/ 2147483646 w 24"/>
                  <a:gd name="T31" fmla="*/ 2147483646 h 2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9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3" y="18"/>
                      <a:pt x="0" y="18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1"/>
                      <a:pt x="11" y="1"/>
                      <a:pt x="11" y="1"/>
                    </a:cubicBezTo>
                    <a:lnTo>
                      <a:pt x="9" y="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47" name="Freeform 290">
                <a:extLst>
                  <a:ext uri="{FF2B5EF4-FFF2-40B4-BE49-F238E27FC236}">
                    <a16:creationId xmlns:a16="http://schemas.microsoft.com/office/drawing/2014/main" id="{50771447-42B8-7B95-01DD-10D49500D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8" y="3321140"/>
                <a:ext cx="265113" cy="165100"/>
              </a:xfrm>
              <a:custGeom>
                <a:avLst/>
                <a:gdLst>
                  <a:gd name="T0" fmla="*/ 2147483646 w 34"/>
                  <a:gd name="T1" fmla="*/ 0 h 21"/>
                  <a:gd name="T2" fmla="*/ 2147483646 w 34"/>
                  <a:gd name="T3" fmla="*/ 2147483646 h 21"/>
                  <a:gd name="T4" fmla="*/ 2147483646 w 34"/>
                  <a:gd name="T5" fmla="*/ 2147483646 h 21"/>
                  <a:gd name="T6" fmla="*/ 2147483646 w 34"/>
                  <a:gd name="T7" fmla="*/ 2147483646 h 21"/>
                  <a:gd name="T8" fmla="*/ 0 w 34"/>
                  <a:gd name="T9" fmla="*/ 2147483646 h 21"/>
                  <a:gd name="T10" fmla="*/ 2147483646 w 34"/>
                  <a:gd name="T11" fmla="*/ 2147483646 h 21"/>
                  <a:gd name="T12" fmla="*/ 2147483646 w 34"/>
                  <a:gd name="T13" fmla="*/ 2147483646 h 21"/>
                  <a:gd name="T14" fmla="*/ 2147483646 w 34"/>
                  <a:gd name="T15" fmla="*/ 2147483646 h 21"/>
                  <a:gd name="T16" fmla="*/ 2147483646 w 34"/>
                  <a:gd name="T17" fmla="*/ 2147483646 h 21"/>
                  <a:gd name="T18" fmla="*/ 2147483646 w 34"/>
                  <a:gd name="T19" fmla="*/ 2147483646 h 21"/>
                  <a:gd name="T20" fmla="*/ 2147483646 w 34"/>
                  <a:gd name="T21" fmla="*/ 2147483646 h 21"/>
                  <a:gd name="T22" fmla="*/ 2147483646 w 34"/>
                  <a:gd name="T23" fmla="*/ 2147483646 h 21"/>
                  <a:gd name="T24" fmla="*/ 2147483646 w 34"/>
                  <a:gd name="T25" fmla="*/ 2147483646 h 21"/>
                  <a:gd name="T26" fmla="*/ 2147483646 w 34"/>
                  <a:gd name="T27" fmla="*/ 0 h 2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4" h="21">
                    <a:moveTo>
                      <a:pt x="30" y="0"/>
                    </a:moveTo>
                    <a:cubicBezTo>
                      <a:pt x="25" y="2"/>
                      <a:pt x="18" y="3"/>
                      <a:pt x="18" y="4"/>
                    </a:cubicBezTo>
                    <a:cubicBezTo>
                      <a:pt x="16" y="5"/>
                      <a:pt x="14" y="7"/>
                      <a:pt x="1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1" y="3"/>
                      <a:pt x="31" y="3"/>
                      <a:pt x="31" y="3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48" name="Freeform 291">
                <a:extLst>
                  <a:ext uri="{FF2B5EF4-FFF2-40B4-BE49-F238E27FC236}">
                    <a16:creationId xmlns:a16="http://schemas.microsoft.com/office/drawing/2014/main" id="{2D29A3F3-BF1D-AFA9-A90F-2C341099B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6063" y="2962365"/>
                <a:ext cx="492125" cy="422275"/>
              </a:xfrm>
              <a:custGeom>
                <a:avLst/>
                <a:gdLst>
                  <a:gd name="T0" fmla="*/ 2147483646 w 63"/>
                  <a:gd name="T1" fmla="*/ 2147483646 h 54"/>
                  <a:gd name="T2" fmla="*/ 2147483646 w 63"/>
                  <a:gd name="T3" fmla="*/ 2147483646 h 54"/>
                  <a:gd name="T4" fmla="*/ 2147483646 w 63"/>
                  <a:gd name="T5" fmla="*/ 2147483646 h 54"/>
                  <a:gd name="T6" fmla="*/ 2147483646 w 63"/>
                  <a:gd name="T7" fmla="*/ 2147483646 h 54"/>
                  <a:gd name="T8" fmla="*/ 2147483646 w 63"/>
                  <a:gd name="T9" fmla="*/ 2147483646 h 54"/>
                  <a:gd name="T10" fmla="*/ 2147483646 w 63"/>
                  <a:gd name="T11" fmla="*/ 2147483646 h 54"/>
                  <a:gd name="T12" fmla="*/ 2147483646 w 63"/>
                  <a:gd name="T13" fmla="*/ 2147483646 h 54"/>
                  <a:gd name="T14" fmla="*/ 2147483646 w 63"/>
                  <a:gd name="T15" fmla="*/ 2147483646 h 54"/>
                  <a:gd name="T16" fmla="*/ 2147483646 w 63"/>
                  <a:gd name="T17" fmla="*/ 2147483646 h 54"/>
                  <a:gd name="T18" fmla="*/ 2147483646 w 63"/>
                  <a:gd name="T19" fmla="*/ 2147483646 h 54"/>
                  <a:gd name="T20" fmla="*/ 2147483646 w 63"/>
                  <a:gd name="T21" fmla="*/ 2147483646 h 54"/>
                  <a:gd name="T22" fmla="*/ 2147483646 w 63"/>
                  <a:gd name="T23" fmla="*/ 2147483646 h 54"/>
                  <a:gd name="T24" fmla="*/ 2147483646 w 63"/>
                  <a:gd name="T25" fmla="*/ 2147483646 h 54"/>
                  <a:gd name="T26" fmla="*/ 2147483646 w 63"/>
                  <a:gd name="T27" fmla="*/ 2147483646 h 54"/>
                  <a:gd name="T28" fmla="*/ 2147483646 w 63"/>
                  <a:gd name="T29" fmla="*/ 0 h 54"/>
                  <a:gd name="T30" fmla="*/ 2147483646 w 63"/>
                  <a:gd name="T31" fmla="*/ 0 h 54"/>
                  <a:gd name="T32" fmla="*/ 2147483646 w 63"/>
                  <a:gd name="T33" fmla="*/ 2147483646 h 54"/>
                  <a:gd name="T34" fmla="*/ 2147483646 w 63"/>
                  <a:gd name="T35" fmla="*/ 2147483646 h 54"/>
                  <a:gd name="T36" fmla="*/ 2147483646 w 63"/>
                  <a:gd name="T37" fmla="*/ 2147483646 h 54"/>
                  <a:gd name="T38" fmla="*/ 2147483646 w 63"/>
                  <a:gd name="T39" fmla="*/ 2147483646 h 54"/>
                  <a:gd name="T40" fmla="*/ 2147483646 w 63"/>
                  <a:gd name="T41" fmla="*/ 2147483646 h 54"/>
                  <a:gd name="T42" fmla="*/ 2147483646 w 63"/>
                  <a:gd name="T43" fmla="*/ 2147483646 h 54"/>
                  <a:gd name="T44" fmla="*/ 0 w 63"/>
                  <a:gd name="T45" fmla="*/ 2147483646 h 54"/>
                  <a:gd name="T46" fmla="*/ 2147483646 w 63"/>
                  <a:gd name="T47" fmla="*/ 2147483646 h 54"/>
                  <a:gd name="T48" fmla="*/ 2147483646 w 63"/>
                  <a:gd name="T49" fmla="*/ 2147483646 h 54"/>
                  <a:gd name="T50" fmla="*/ 2147483646 w 63"/>
                  <a:gd name="T51" fmla="*/ 2147483646 h 54"/>
                  <a:gd name="T52" fmla="*/ 2147483646 w 63"/>
                  <a:gd name="T53" fmla="*/ 2147483646 h 54"/>
                  <a:gd name="T54" fmla="*/ 2147483646 w 63"/>
                  <a:gd name="T55" fmla="*/ 2147483646 h 54"/>
                  <a:gd name="T56" fmla="*/ 2147483646 w 63"/>
                  <a:gd name="T57" fmla="*/ 2147483646 h 54"/>
                  <a:gd name="T58" fmla="*/ 2147483646 w 63"/>
                  <a:gd name="T59" fmla="*/ 2147483646 h 54"/>
                  <a:gd name="T60" fmla="*/ 2147483646 w 63"/>
                  <a:gd name="T61" fmla="*/ 2147483646 h 54"/>
                  <a:gd name="T62" fmla="*/ 2147483646 w 63"/>
                  <a:gd name="T63" fmla="*/ 2147483646 h 54"/>
                  <a:gd name="T64" fmla="*/ 2147483646 w 63"/>
                  <a:gd name="T65" fmla="*/ 2147483646 h 54"/>
                  <a:gd name="T66" fmla="*/ 2147483646 w 63"/>
                  <a:gd name="T67" fmla="*/ 2147483646 h 5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63" h="54">
                    <a:moveTo>
                      <a:pt x="63" y="34"/>
                    </a:moveTo>
                    <a:cubicBezTo>
                      <a:pt x="55" y="32"/>
                      <a:pt x="55" y="32"/>
                      <a:pt x="55" y="32"/>
                    </a:cubicBezTo>
                    <a:cubicBezTo>
                      <a:pt x="52" y="28"/>
                      <a:pt x="52" y="28"/>
                      <a:pt x="52" y="28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40" y="51"/>
                      <a:pt x="42" y="50"/>
                    </a:cubicBezTo>
                    <a:cubicBezTo>
                      <a:pt x="42" y="49"/>
                      <a:pt x="49" y="48"/>
                      <a:pt x="54" y="46"/>
                    </a:cubicBez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49" name="Freeform 292">
                <a:extLst>
                  <a:ext uri="{FF2B5EF4-FFF2-40B4-BE49-F238E27FC236}">
                    <a16:creationId xmlns:a16="http://schemas.microsoft.com/office/drawing/2014/main" id="{70470AF3-55CD-C774-BEE6-EB0672A842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8338" y="3229065"/>
                <a:ext cx="77788" cy="92075"/>
              </a:xfrm>
              <a:custGeom>
                <a:avLst/>
                <a:gdLst>
                  <a:gd name="T0" fmla="*/ 0 w 10"/>
                  <a:gd name="T1" fmla="*/ 2147483646 h 12"/>
                  <a:gd name="T2" fmla="*/ 2147483646 w 10"/>
                  <a:gd name="T3" fmla="*/ 2147483646 h 12"/>
                  <a:gd name="T4" fmla="*/ 2147483646 w 10"/>
                  <a:gd name="T5" fmla="*/ 2147483646 h 12"/>
                  <a:gd name="T6" fmla="*/ 2147483646 w 10"/>
                  <a:gd name="T7" fmla="*/ 0 h 12"/>
                  <a:gd name="T8" fmla="*/ 2147483646 w 10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12"/>
                    </a:moveTo>
                    <a:cubicBezTo>
                      <a:pt x="3" y="12"/>
                      <a:pt x="4" y="11"/>
                      <a:pt x="4" y="11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50" name="Freeform 293">
                <a:extLst>
                  <a:ext uri="{FF2B5EF4-FFF2-40B4-BE49-F238E27FC236}">
                    <a16:creationId xmlns:a16="http://schemas.microsoft.com/office/drawing/2014/main" id="{F42F44FA-BDE8-AFBA-0037-4E57D6EEA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0201" y="2806790"/>
                <a:ext cx="249237" cy="250825"/>
              </a:xfrm>
              <a:custGeom>
                <a:avLst/>
                <a:gdLst>
                  <a:gd name="T0" fmla="*/ 2147483646 w 192"/>
                  <a:gd name="T1" fmla="*/ 2147483646 h 192"/>
                  <a:gd name="T2" fmla="*/ 2147483646 w 192"/>
                  <a:gd name="T3" fmla="*/ 2147483646 h 192"/>
                  <a:gd name="T4" fmla="*/ 2147483646 w 192"/>
                  <a:gd name="T5" fmla="*/ 2147483646 h 192"/>
                  <a:gd name="T6" fmla="*/ 2147483646 w 192"/>
                  <a:gd name="T7" fmla="*/ 2147483646 h 192"/>
                  <a:gd name="T8" fmla="*/ 2147483646 w 192"/>
                  <a:gd name="T9" fmla="*/ 2147483646 h 192"/>
                  <a:gd name="T10" fmla="*/ 2147483646 w 192"/>
                  <a:gd name="T11" fmla="*/ 0 h 192"/>
                  <a:gd name="T12" fmla="*/ 2147483646 w 192"/>
                  <a:gd name="T13" fmla="*/ 2147483646 h 192"/>
                  <a:gd name="T14" fmla="*/ 2147483646 w 192"/>
                  <a:gd name="T15" fmla="*/ 2147483646 h 192"/>
                  <a:gd name="T16" fmla="*/ 2147483646 w 192"/>
                  <a:gd name="T17" fmla="*/ 2147483646 h 192"/>
                  <a:gd name="T18" fmla="*/ 2147483646 w 192"/>
                  <a:gd name="T19" fmla="*/ 2147483646 h 192"/>
                  <a:gd name="T20" fmla="*/ 2147483646 w 192"/>
                  <a:gd name="T21" fmla="*/ 2147483646 h 192"/>
                  <a:gd name="T22" fmla="*/ 0 w 192"/>
                  <a:gd name="T23" fmla="*/ 2147483646 h 192"/>
                  <a:gd name="T24" fmla="*/ 0 w 192"/>
                  <a:gd name="T25" fmla="*/ 2147483646 h 192"/>
                  <a:gd name="T26" fmla="*/ 2147483646 w 192"/>
                  <a:gd name="T27" fmla="*/ 2147483646 h 192"/>
                  <a:gd name="T28" fmla="*/ 2147483646 w 192"/>
                  <a:gd name="T29" fmla="*/ 2147483646 h 192"/>
                  <a:gd name="T30" fmla="*/ 2147483646 w 192"/>
                  <a:gd name="T31" fmla="*/ 2147483646 h 192"/>
                  <a:gd name="T32" fmla="*/ 2147483646 w 192"/>
                  <a:gd name="T33" fmla="*/ 2147483646 h 192"/>
                  <a:gd name="T34" fmla="*/ 2147483646 w 192"/>
                  <a:gd name="T35" fmla="*/ 2147483646 h 192"/>
                  <a:gd name="T36" fmla="*/ 2147483646 w 192"/>
                  <a:gd name="T37" fmla="*/ 2147483646 h 192"/>
                  <a:gd name="T38" fmla="*/ 2147483646 w 192"/>
                  <a:gd name="T39" fmla="*/ 2147483646 h 192"/>
                  <a:gd name="T40" fmla="*/ 2147483646 w 192"/>
                  <a:gd name="T41" fmla="*/ 2147483646 h 192"/>
                  <a:gd name="T42" fmla="*/ 2147483646 w 192"/>
                  <a:gd name="T43" fmla="*/ 2147483646 h 192"/>
                  <a:gd name="T44" fmla="*/ 2147483646 w 192"/>
                  <a:gd name="T45" fmla="*/ 2147483646 h 19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92" h="192">
                    <a:moveTo>
                      <a:pt x="168" y="120"/>
                    </a:moveTo>
                    <a:lnTo>
                      <a:pt x="132" y="90"/>
                    </a:lnTo>
                    <a:lnTo>
                      <a:pt x="132" y="66"/>
                    </a:lnTo>
                    <a:lnTo>
                      <a:pt x="138" y="42"/>
                    </a:lnTo>
                    <a:lnTo>
                      <a:pt x="114" y="6"/>
                    </a:lnTo>
                    <a:lnTo>
                      <a:pt x="102" y="0"/>
                    </a:lnTo>
                    <a:lnTo>
                      <a:pt x="72" y="6"/>
                    </a:lnTo>
                    <a:lnTo>
                      <a:pt x="66" y="6"/>
                    </a:lnTo>
                    <a:lnTo>
                      <a:pt x="66" y="12"/>
                    </a:lnTo>
                    <a:lnTo>
                      <a:pt x="54" y="30"/>
                    </a:lnTo>
                    <a:lnTo>
                      <a:pt x="42" y="72"/>
                    </a:lnTo>
                    <a:lnTo>
                      <a:pt x="0" y="96"/>
                    </a:lnTo>
                    <a:lnTo>
                      <a:pt x="0" y="120"/>
                    </a:lnTo>
                    <a:lnTo>
                      <a:pt x="24" y="126"/>
                    </a:lnTo>
                    <a:lnTo>
                      <a:pt x="84" y="156"/>
                    </a:lnTo>
                    <a:lnTo>
                      <a:pt x="102" y="174"/>
                    </a:lnTo>
                    <a:lnTo>
                      <a:pt x="150" y="180"/>
                    </a:lnTo>
                    <a:lnTo>
                      <a:pt x="168" y="192"/>
                    </a:lnTo>
                    <a:lnTo>
                      <a:pt x="186" y="192"/>
                    </a:lnTo>
                    <a:lnTo>
                      <a:pt x="180" y="180"/>
                    </a:lnTo>
                    <a:lnTo>
                      <a:pt x="192" y="174"/>
                    </a:lnTo>
                    <a:lnTo>
                      <a:pt x="180" y="150"/>
                    </a:lnTo>
                    <a:lnTo>
                      <a:pt x="168" y="12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51" name="Freeform 294">
                <a:extLst>
                  <a:ext uri="{FF2B5EF4-FFF2-40B4-BE49-F238E27FC236}">
                    <a16:creationId xmlns:a16="http://schemas.microsoft.com/office/drawing/2014/main" id="{F39515CB-0525-F7BD-8827-4257D75FF7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076" y="2738528"/>
                <a:ext cx="469900" cy="427037"/>
              </a:xfrm>
              <a:custGeom>
                <a:avLst/>
                <a:gdLst>
                  <a:gd name="T0" fmla="*/ 2147483646 w 60"/>
                  <a:gd name="T1" fmla="*/ 2147483646 h 55"/>
                  <a:gd name="T2" fmla="*/ 2147483646 w 60"/>
                  <a:gd name="T3" fmla="*/ 2147483646 h 55"/>
                  <a:gd name="T4" fmla="*/ 2147483646 w 60"/>
                  <a:gd name="T5" fmla="*/ 2147483646 h 55"/>
                  <a:gd name="T6" fmla="*/ 2147483646 w 60"/>
                  <a:gd name="T7" fmla="*/ 2147483646 h 55"/>
                  <a:gd name="T8" fmla="*/ 2147483646 w 60"/>
                  <a:gd name="T9" fmla="*/ 2147483646 h 55"/>
                  <a:gd name="T10" fmla="*/ 2147483646 w 60"/>
                  <a:gd name="T11" fmla="*/ 2147483646 h 55"/>
                  <a:gd name="T12" fmla="*/ 2147483646 w 60"/>
                  <a:gd name="T13" fmla="*/ 2147483646 h 55"/>
                  <a:gd name="T14" fmla="*/ 2147483646 w 60"/>
                  <a:gd name="T15" fmla="*/ 2147483646 h 55"/>
                  <a:gd name="T16" fmla="*/ 2147483646 w 60"/>
                  <a:gd name="T17" fmla="*/ 2147483646 h 55"/>
                  <a:gd name="T18" fmla="*/ 2147483646 w 60"/>
                  <a:gd name="T19" fmla="*/ 2147483646 h 55"/>
                  <a:gd name="T20" fmla="*/ 2147483646 w 60"/>
                  <a:gd name="T21" fmla="*/ 2147483646 h 55"/>
                  <a:gd name="T22" fmla="*/ 2147483646 w 60"/>
                  <a:gd name="T23" fmla="*/ 2147483646 h 55"/>
                  <a:gd name="T24" fmla="*/ 2147483646 w 60"/>
                  <a:gd name="T25" fmla="*/ 2147483646 h 55"/>
                  <a:gd name="T26" fmla="*/ 2147483646 w 60"/>
                  <a:gd name="T27" fmla="*/ 2147483646 h 55"/>
                  <a:gd name="T28" fmla="*/ 2147483646 w 60"/>
                  <a:gd name="T29" fmla="*/ 2147483646 h 55"/>
                  <a:gd name="T30" fmla="*/ 2147483646 w 60"/>
                  <a:gd name="T31" fmla="*/ 2147483646 h 55"/>
                  <a:gd name="T32" fmla="*/ 2147483646 w 60"/>
                  <a:gd name="T33" fmla="*/ 2147483646 h 55"/>
                  <a:gd name="T34" fmla="*/ 2147483646 w 60"/>
                  <a:gd name="T35" fmla="*/ 2147483646 h 55"/>
                  <a:gd name="T36" fmla="*/ 2147483646 w 60"/>
                  <a:gd name="T37" fmla="*/ 2147483646 h 55"/>
                  <a:gd name="T38" fmla="*/ 2147483646 w 60"/>
                  <a:gd name="T39" fmla="*/ 2147483646 h 55"/>
                  <a:gd name="T40" fmla="*/ 2147483646 w 60"/>
                  <a:gd name="T41" fmla="*/ 0 h 55"/>
                  <a:gd name="T42" fmla="*/ 2147483646 w 60"/>
                  <a:gd name="T43" fmla="*/ 2147483646 h 55"/>
                  <a:gd name="T44" fmla="*/ 2147483646 w 60"/>
                  <a:gd name="T45" fmla="*/ 2147483646 h 55"/>
                  <a:gd name="T46" fmla="*/ 0 w 60"/>
                  <a:gd name="T47" fmla="*/ 0 h 55"/>
                  <a:gd name="T48" fmla="*/ 0 w 60"/>
                  <a:gd name="T49" fmla="*/ 0 h 55"/>
                  <a:gd name="T50" fmla="*/ 0 w 60"/>
                  <a:gd name="T51" fmla="*/ 2147483646 h 55"/>
                  <a:gd name="T52" fmla="*/ 2147483646 w 60"/>
                  <a:gd name="T53" fmla="*/ 2147483646 h 55"/>
                  <a:gd name="T54" fmla="*/ 2147483646 w 60"/>
                  <a:gd name="T55" fmla="*/ 2147483646 h 55"/>
                  <a:gd name="T56" fmla="*/ 2147483646 w 60"/>
                  <a:gd name="T57" fmla="*/ 2147483646 h 55"/>
                  <a:gd name="T58" fmla="*/ 2147483646 w 60"/>
                  <a:gd name="T59" fmla="*/ 2147483646 h 55"/>
                  <a:gd name="T60" fmla="*/ 2147483646 w 60"/>
                  <a:gd name="T61" fmla="*/ 2147483646 h 55"/>
                  <a:gd name="T62" fmla="*/ 2147483646 w 60"/>
                  <a:gd name="T63" fmla="*/ 2147483646 h 55"/>
                  <a:gd name="T64" fmla="*/ 2147483646 w 60"/>
                  <a:gd name="T65" fmla="*/ 2147483646 h 55"/>
                  <a:gd name="T66" fmla="*/ 2147483646 w 60"/>
                  <a:gd name="T67" fmla="*/ 2147483646 h 55"/>
                  <a:gd name="T68" fmla="*/ 2147483646 w 60"/>
                  <a:gd name="T69" fmla="*/ 2147483646 h 55"/>
                  <a:gd name="T70" fmla="*/ 2147483646 w 60"/>
                  <a:gd name="T71" fmla="*/ 2147483646 h 55"/>
                  <a:gd name="T72" fmla="*/ 2147483646 w 60"/>
                  <a:gd name="T73" fmla="*/ 2147483646 h 55"/>
                  <a:gd name="T74" fmla="*/ 2147483646 w 60"/>
                  <a:gd name="T75" fmla="*/ 2147483646 h 55"/>
                  <a:gd name="T76" fmla="*/ 2147483646 w 60"/>
                  <a:gd name="T77" fmla="*/ 2147483646 h 55"/>
                  <a:gd name="T78" fmla="*/ 2147483646 w 60"/>
                  <a:gd name="T79" fmla="*/ 2147483646 h 55"/>
                  <a:gd name="T80" fmla="*/ 2147483646 w 60"/>
                  <a:gd name="T81" fmla="*/ 2147483646 h 55"/>
                  <a:gd name="T82" fmla="*/ 2147483646 w 60"/>
                  <a:gd name="T83" fmla="*/ 2147483646 h 55"/>
                  <a:gd name="T84" fmla="*/ 2147483646 w 60"/>
                  <a:gd name="T85" fmla="*/ 2147483646 h 55"/>
                  <a:gd name="T86" fmla="*/ 2147483646 w 60"/>
                  <a:gd name="T87" fmla="*/ 2147483646 h 55"/>
                  <a:gd name="T88" fmla="*/ 2147483646 w 60"/>
                  <a:gd name="T89" fmla="*/ 2147483646 h 55"/>
                  <a:gd name="T90" fmla="*/ 2147483646 w 60"/>
                  <a:gd name="T91" fmla="*/ 2147483646 h 55"/>
                  <a:gd name="T92" fmla="*/ 2147483646 w 60"/>
                  <a:gd name="T93" fmla="*/ 2147483646 h 55"/>
                  <a:gd name="T94" fmla="*/ 2147483646 w 60"/>
                  <a:gd name="T95" fmla="*/ 2147483646 h 55"/>
                  <a:gd name="T96" fmla="*/ 2147483646 w 60"/>
                  <a:gd name="T97" fmla="*/ 2147483646 h 5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60" h="55">
                    <a:moveTo>
                      <a:pt x="53" y="38"/>
                    </a:moveTo>
                    <a:cubicBezTo>
                      <a:pt x="53" y="38"/>
                      <a:pt x="53" y="38"/>
                      <a:pt x="53" y="38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6"/>
                      <a:pt x="0" y="7"/>
                    </a:cubicBezTo>
                    <a:cubicBezTo>
                      <a:pt x="0" y="7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1"/>
                      <a:pt x="55" y="51"/>
                      <a:pt x="55" y="51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8" y="44"/>
                      <a:pt x="58" y="44"/>
                      <a:pt x="58" y="44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3" y="38"/>
                      <a:pt x="53" y="38"/>
                      <a:pt x="53" y="38"/>
                    </a:cubicBez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52" name="Freeform 299">
                <a:extLst>
                  <a:ext uri="{FF2B5EF4-FFF2-40B4-BE49-F238E27FC236}">
                    <a16:creationId xmlns:a16="http://schemas.microsoft.com/office/drawing/2014/main" id="{F9AD5C2A-3F1C-C50D-0BBB-A308906B5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0938" y="2113053"/>
                <a:ext cx="158750" cy="107950"/>
              </a:xfrm>
              <a:custGeom>
                <a:avLst/>
                <a:gdLst>
                  <a:gd name="T0" fmla="*/ 2147483646 w 20"/>
                  <a:gd name="T1" fmla="*/ 2147483646 h 14"/>
                  <a:gd name="T2" fmla="*/ 2147483646 w 20"/>
                  <a:gd name="T3" fmla="*/ 2147483646 h 14"/>
                  <a:gd name="T4" fmla="*/ 2147483646 w 20"/>
                  <a:gd name="T5" fmla="*/ 0 h 14"/>
                  <a:gd name="T6" fmla="*/ 2147483646 w 20"/>
                  <a:gd name="T7" fmla="*/ 2147483646 h 14"/>
                  <a:gd name="T8" fmla="*/ 2147483646 w 20"/>
                  <a:gd name="T9" fmla="*/ 0 h 14"/>
                  <a:gd name="T10" fmla="*/ 2147483646 w 20"/>
                  <a:gd name="T11" fmla="*/ 0 h 14"/>
                  <a:gd name="T12" fmla="*/ 2147483646 w 20"/>
                  <a:gd name="T13" fmla="*/ 2147483646 h 14"/>
                  <a:gd name="T14" fmla="*/ 2147483646 w 20"/>
                  <a:gd name="T15" fmla="*/ 2147483646 h 14"/>
                  <a:gd name="T16" fmla="*/ 0 w 20"/>
                  <a:gd name="T17" fmla="*/ 2147483646 h 14"/>
                  <a:gd name="T18" fmla="*/ 2147483646 w 20"/>
                  <a:gd name="T19" fmla="*/ 2147483646 h 14"/>
                  <a:gd name="T20" fmla="*/ 2147483646 w 20"/>
                  <a:gd name="T21" fmla="*/ 2147483646 h 14"/>
                  <a:gd name="T22" fmla="*/ 2147483646 w 20"/>
                  <a:gd name="T23" fmla="*/ 2147483646 h 14"/>
                  <a:gd name="T24" fmla="*/ 2147483646 w 20"/>
                  <a:gd name="T25" fmla="*/ 2147483646 h 14"/>
                  <a:gd name="T26" fmla="*/ 2147483646 w 20"/>
                  <a:gd name="T27" fmla="*/ 2147483646 h 14"/>
                  <a:gd name="T28" fmla="*/ 2147483646 w 20"/>
                  <a:gd name="T29" fmla="*/ 2147483646 h 14"/>
                  <a:gd name="T30" fmla="*/ 2147483646 w 20"/>
                  <a:gd name="T31" fmla="*/ 2147483646 h 14"/>
                  <a:gd name="T32" fmla="*/ 2147483646 w 20"/>
                  <a:gd name="T33" fmla="*/ 2147483646 h 14"/>
                  <a:gd name="T34" fmla="*/ 2147483646 w 20"/>
                  <a:gd name="T35" fmla="*/ 2147483646 h 14"/>
                  <a:gd name="T36" fmla="*/ 2147483646 w 20"/>
                  <a:gd name="T37" fmla="*/ 2147483646 h 14"/>
                  <a:gd name="T38" fmla="*/ 2147483646 w 20"/>
                  <a:gd name="T39" fmla="*/ 2147483646 h 14"/>
                  <a:gd name="T40" fmla="*/ 2147483646 w 20"/>
                  <a:gd name="T41" fmla="*/ 2147483646 h 14"/>
                  <a:gd name="T42" fmla="*/ 2147483646 w 20"/>
                  <a:gd name="T43" fmla="*/ 2147483646 h 14"/>
                  <a:gd name="T44" fmla="*/ 2147483646 w 20"/>
                  <a:gd name="T45" fmla="*/ 2147483646 h 1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0" h="14">
                    <a:moveTo>
                      <a:pt x="19" y="4"/>
                    </a:moveTo>
                    <a:cubicBezTo>
                      <a:pt x="17" y="2"/>
                      <a:pt x="17" y="2"/>
                      <a:pt x="17" y="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3"/>
                      <a:pt x="1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5" y="12"/>
                      <a:pt x="16" y="12"/>
                    </a:cubicBezTo>
                    <a:cubicBezTo>
                      <a:pt x="17" y="12"/>
                      <a:pt x="16" y="9"/>
                      <a:pt x="16" y="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9" y="4"/>
                      <a:pt x="19" y="4"/>
                      <a:pt x="19" y="4"/>
                    </a:cubicBez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53" name="Freeform 300">
                <a:extLst>
                  <a:ext uri="{FF2B5EF4-FFF2-40B4-BE49-F238E27FC236}">
                    <a16:creationId xmlns:a16="http://schemas.microsoft.com/office/drawing/2014/main" id="{C6E4DB8A-15C2-2190-91D6-EACC5755B0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0788" y="1963828"/>
                <a:ext cx="119063" cy="101600"/>
              </a:xfrm>
              <a:custGeom>
                <a:avLst/>
                <a:gdLst>
                  <a:gd name="T0" fmla="*/ 2147483646 w 90"/>
                  <a:gd name="T1" fmla="*/ 2147483646 h 78"/>
                  <a:gd name="T2" fmla="*/ 2147483646 w 90"/>
                  <a:gd name="T3" fmla="*/ 2147483646 h 78"/>
                  <a:gd name="T4" fmla="*/ 2147483646 w 90"/>
                  <a:gd name="T5" fmla="*/ 2147483646 h 78"/>
                  <a:gd name="T6" fmla="*/ 2147483646 w 90"/>
                  <a:gd name="T7" fmla="*/ 2147483646 h 78"/>
                  <a:gd name="T8" fmla="*/ 2147483646 w 90"/>
                  <a:gd name="T9" fmla="*/ 2147483646 h 78"/>
                  <a:gd name="T10" fmla="*/ 2147483646 w 90"/>
                  <a:gd name="T11" fmla="*/ 0 h 78"/>
                  <a:gd name="T12" fmla="*/ 2147483646 w 90"/>
                  <a:gd name="T13" fmla="*/ 0 h 78"/>
                  <a:gd name="T14" fmla="*/ 2147483646 w 90"/>
                  <a:gd name="T15" fmla="*/ 0 h 78"/>
                  <a:gd name="T16" fmla="*/ 0 w 90"/>
                  <a:gd name="T17" fmla="*/ 2147483646 h 78"/>
                  <a:gd name="T18" fmla="*/ 0 w 90"/>
                  <a:gd name="T19" fmla="*/ 2147483646 h 78"/>
                  <a:gd name="T20" fmla="*/ 2147483646 w 90"/>
                  <a:gd name="T21" fmla="*/ 2147483646 h 78"/>
                  <a:gd name="T22" fmla="*/ 2147483646 w 90"/>
                  <a:gd name="T23" fmla="*/ 2147483646 h 78"/>
                  <a:gd name="T24" fmla="*/ 2147483646 w 90"/>
                  <a:gd name="T25" fmla="*/ 2147483646 h 78"/>
                  <a:gd name="T26" fmla="*/ 2147483646 w 90"/>
                  <a:gd name="T27" fmla="*/ 2147483646 h 78"/>
                  <a:gd name="T28" fmla="*/ 2147483646 w 90"/>
                  <a:gd name="T29" fmla="*/ 2147483646 h 78"/>
                  <a:gd name="T30" fmla="*/ 2147483646 w 90"/>
                  <a:gd name="T31" fmla="*/ 2147483646 h 7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0" h="78">
                    <a:moveTo>
                      <a:pt x="54" y="66"/>
                    </a:moveTo>
                    <a:lnTo>
                      <a:pt x="78" y="78"/>
                    </a:lnTo>
                    <a:lnTo>
                      <a:pt x="84" y="42"/>
                    </a:lnTo>
                    <a:lnTo>
                      <a:pt x="84" y="30"/>
                    </a:lnTo>
                    <a:lnTo>
                      <a:pt x="90" y="6"/>
                    </a:lnTo>
                    <a:lnTo>
                      <a:pt x="84" y="0"/>
                    </a:lnTo>
                    <a:lnTo>
                      <a:pt x="72" y="0"/>
                    </a:lnTo>
                    <a:lnTo>
                      <a:pt x="36" y="0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6" y="42"/>
                    </a:lnTo>
                    <a:lnTo>
                      <a:pt x="12" y="48"/>
                    </a:lnTo>
                    <a:lnTo>
                      <a:pt x="18" y="54"/>
                    </a:lnTo>
                    <a:lnTo>
                      <a:pt x="12" y="60"/>
                    </a:lnTo>
                    <a:lnTo>
                      <a:pt x="36" y="54"/>
                    </a:lnTo>
                    <a:lnTo>
                      <a:pt x="54" y="6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54" name="Freeform 301">
                <a:extLst>
                  <a:ext uri="{FF2B5EF4-FFF2-40B4-BE49-F238E27FC236}">
                    <a16:creationId xmlns:a16="http://schemas.microsoft.com/office/drawing/2014/main" id="{99570690-208B-6E61-19FC-A03B437DC3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6026" y="2120990"/>
                <a:ext cx="233362" cy="211138"/>
              </a:xfrm>
              <a:custGeom>
                <a:avLst/>
                <a:gdLst>
                  <a:gd name="T0" fmla="*/ 2147483646 w 30"/>
                  <a:gd name="T1" fmla="*/ 2147483646 h 27"/>
                  <a:gd name="T2" fmla="*/ 2147483646 w 30"/>
                  <a:gd name="T3" fmla="*/ 2147483646 h 27"/>
                  <a:gd name="T4" fmla="*/ 2147483646 w 30"/>
                  <a:gd name="T5" fmla="*/ 2147483646 h 27"/>
                  <a:gd name="T6" fmla="*/ 2147483646 w 30"/>
                  <a:gd name="T7" fmla="*/ 2147483646 h 27"/>
                  <a:gd name="T8" fmla="*/ 2147483646 w 30"/>
                  <a:gd name="T9" fmla="*/ 0 h 27"/>
                  <a:gd name="T10" fmla="*/ 2147483646 w 30"/>
                  <a:gd name="T11" fmla="*/ 2147483646 h 27"/>
                  <a:gd name="T12" fmla="*/ 2147483646 w 30"/>
                  <a:gd name="T13" fmla="*/ 2147483646 h 27"/>
                  <a:gd name="T14" fmla="*/ 2147483646 w 30"/>
                  <a:gd name="T15" fmla="*/ 2147483646 h 27"/>
                  <a:gd name="T16" fmla="*/ 2147483646 w 30"/>
                  <a:gd name="T17" fmla="*/ 2147483646 h 27"/>
                  <a:gd name="T18" fmla="*/ 2147483646 w 30"/>
                  <a:gd name="T19" fmla="*/ 2147483646 h 27"/>
                  <a:gd name="T20" fmla="*/ 2147483646 w 30"/>
                  <a:gd name="T21" fmla="*/ 2147483646 h 27"/>
                  <a:gd name="T22" fmla="*/ 2147483646 w 30"/>
                  <a:gd name="T23" fmla="*/ 2147483646 h 27"/>
                  <a:gd name="T24" fmla="*/ 2147483646 w 30"/>
                  <a:gd name="T25" fmla="*/ 2147483646 h 27"/>
                  <a:gd name="T26" fmla="*/ 2147483646 w 30"/>
                  <a:gd name="T27" fmla="*/ 2147483646 h 27"/>
                  <a:gd name="T28" fmla="*/ 2147483646 w 30"/>
                  <a:gd name="T29" fmla="*/ 2147483646 h 27"/>
                  <a:gd name="T30" fmla="*/ 2147483646 w 30"/>
                  <a:gd name="T31" fmla="*/ 2147483646 h 27"/>
                  <a:gd name="T32" fmla="*/ 0 w 30"/>
                  <a:gd name="T33" fmla="*/ 2147483646 h 27"/>
                  <a:gd name="T34" fmla="*/ 2147483646 w 30"/>
                  <a:gd name="T35" fmla="*/ 2147483646 h 27"/>
                  <a:gd name="T36" fmla="*/ 2147483646 w 30"/>
                  <a:gd name="T37" fmla="*/ 2147483646 h 27"/>
                  <a:gd name="T38" fmla="*/ 2147483646 w 30"/>
                  <a:gd name="T39" fmla="*/ 2147483646 h 27"/>
                  <a:gd name="T40" fmla="*/ 2147483646 w 30"/>
                  <a:gd name="T41" fmla="*/ 2147483646 h 27"/>
                  <a:gd name="T42" fmla="*/ 2147483646 w 30"/>
                  <a:gd name="T43" fmla="*/ 2147483646 h 27"/>
                  <a:gd name="T44" fmla="*/ 2147483646 w 30"/>
                  <a:gd name="T45" fmla="*/ 2147483646 h 27"/>
                  <a:gd name="T46" fmla="*/ 2147483646 w 30"/>
                  <a:gd name="T47" fmla="*/ 2147483646 h 27"/>
                  <a:gd name="T48" fmla="*/ 2147483646 w 30"/>
                  <a:gd name="T49" fmla="*/ 2147483646 h 27"/>
                  <a:gd name="T50" fmla="*/ 2147483646 w 30"/>
                  <a:gd name="T51" fmla="*/ 2147483646 h 27"/>
                  <a:gd name="T52" fmla="*/ 2147483646 w 30"/>
                  <a:gd name="T53" fmla="*/ 2147483646 h 27"/>
                  <a:gd name="T54" fmla="*/ 2147483646 w 30"/>
                  <a:gd name="T55" fmla="*/ 2147483646 h 27"/>
                  <a:gd name="T56" fmla="*/ 2147483646 w 30"/>
                  <a:gd name="T57" fmla="*/ 2147483646 h 2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30" h="27">
                    <a:moveTo>
                      <a:pt x="30" y="14"/>
                    </a:moveTo>
                    <a:cubicBezTo>
                      <a:pt x="27" y="11"/>
                      <a:pt x="27" y="11"/>
                      <a:pt x="27" y="1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9" y="11"/>
                      <a:pt x="8" y="11"/>
                    </a:cubicBezTo>
                    <a:cubicBezTo>
                      <a:pt x="7" y="11"/>
                      <a:pt x="5" y="11"/>
                      <a:pt x="5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9" y="16"/>
                      <a:pt x="29" y="16"/>
                      <a:pt x="29" y="16"/>
                    </a:cubicBezTo>
                    <a:lnTo>
                      <a:pt x="30" y="1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55" name="Freeform 302">
                <a:extLst>
                  <a:ext uri="{FF2B5EF4-FFF2-40B4-BE49-F238E27FC236}">
                    <a16:creationId xmlns:a16="http://schemas.microsoft.com/office/drawing/2014/main" id="{82C6EEAD-4B40-C4C3-B9BB-28422918B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876" y="2035265"/>
                <a:ext cx="190500" cy="107950"/>
              </a:xfrm>
              <a:custGeom>
                <a:avLst/>
                <a:gdLst>
                  <a:gd name="T0" fmla="*/ 2147483646 w 24"/>
                  <a:gd name="T1" fmla="*/ 2147483646 h 14"/>
                  <a:gd name="T2" fmla="*/ 2147483646 w 24"/>
                  <a:gd name="T3" fmla="*/ 2147483646 h 14"/>
                  <a:gd name="T4" fmla="*/ 2147483646 w 24"/>
                  <a:gd name="T5" fmla="*/ 2147483646 h 14"/>
                  <a:gd name="T6" fmla="*/ 2147483646 w 24"/>
                  <a:gd name="T7" fmla="*/ 2147483646 h 14"/>
                  <a:gd name="T8" fmla="*/ 2147483646 w 24"/>
                  <a:gd name="T9" fmla="*/ 2147483646 h 14"/>
                  <a:gd name="T10" fmla="*/ 2147483646 w 24"/>
                  <a:gd name="T11" fmla="*/ 2147483646 h 14"/>
                  <a:gd name="T12" fmla="*/ 2147483646 w 24"/>
                  <a:gd name="T13" fmla="*/ 2147483646 h 14"/>
                  <a:gd name="T14" fmla="*/ 2147483646 w 24"/>
                  <a:gd name="T15" fmla="*/ 2147483646 h 14"/>
                  <a:gd name="T16" fmla="*/ 2147483646 w 24"/>
                  <a:gd name="T17" fmla="*/ 2147483646 h 14"/>
                  <a:gd name="T18" fmla="*/ 2147483646 w 24"/>
                  <a:gd name="T19" fmla="*/ 2147483646 h 14"/>
                  <a:gd name="T20" fmla="*/ 2147483646 w 24"/>
                  <a:gd name="T21" fmla="*/ 2147483646 h 14"/>
                  <a:gd name="T22" fmla="*/ 2147483646 w 24"/>
                  <a:gd name="T23" fmla="*/ 0 h 14"/>
                  <a:gd name="T24" fmla="*/ 2147483646 w 24"/>
                  <a:gd name="T25" fmla="*/ 2147483646 h 14"/>
                  <a:gd name="T26" fmla="*/ 2147483646 w 24"/>
                  <a:gd name="T27" fmla="*/ 2147483646 h 14"/>
                  <a:gd name="T28" fmla="*/ 2147483646 w 24"/>
                  <a:gd name="T29" fmla="*/ 2147483646 h 14"/>
                  <a:gd name="T30" fmla="*/ 2147483646 w 24"/>
                  <a:gd name="T31" fmla="*/ 2147483646 h 14"/>
                  <a:gd name="T32" fmla="*/ 2147483646 w 24"/>
                  <a:gd name="T33" fmla="*/ 2147483646 h 14"/>
                  <a:gd name="T34" fmla="*/ 2147483646 w 24"/>
                  <a:gd name="T35" fmla="*/ 2147483646 h 14"/>
                  <a:gd name="T36" fmla="*/ 0 w 24"/>
                  <a:gd name="T37" fmla="*/ 2147483646 h 14"/>
                  <a:gd name="T38" fmla="*/ 2147483646 w 24"/>
                  <a:gd name="T39" fmla="*/ 2147483646 h 14"/>
                  <a:gd name="T40" fmla="*/ 2147483646 w 24"/>
                  <a:gd name="T41" fmla="*/ 2147483646 h 1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4" h="14">
                    <a:moveTo>
                      <a:pt x="8" y="10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1" y="7"/>
                      <a:pt x="1" y="8"/>
                    </a:cubicBezTo>
                    <a:cubicBezTo>
                      <a:pt x="1" y="8"/>
                      <a:pt x="0" y="10"/>
                      <a:pt x="0" y="11"/>
                    </a:cubicBezTo>
                    <a:cubicBezTo>
                      <a:pt x="4" y="10"/>
                      <a:pt x="4" y="10"/>
                      <a:pt x="4" y="10"/>
                    </a:cubicBezTo>
                    <a:lnTo>
                      <a:pt x="8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56" name="Freeform 303">
                <a:extLst>
                  <a:ext uri="{FF2B5EF4-FFF2-40B4-BE49-F238E27FC236}">
                    <a16:creationId xmlns:a16="http://schemas.microsoft.com/office/drawing/2014/main" id="{8AA27EE7-FF78-0129-5514-551A08047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7176" y="3486240"/>
                <a:ext cx="188912" cy="141288"/>
              </a:xfrm>
              <a:custGeom>
                <a:avLst/>
                <a:gdLst>
                  <a:gd name="T0" fmla="*/ 2147483646 w 24"/>
                  <a:gd name="T1" fmla="*/ 2147483646 h 18"/>
                  <a:gd name="T2" fmla="*/ 2147483646 w 24"/>
                  <a:gd name="T3" fmla="*/ 2147483646 h 18"/>
                  <a:gd name="T4" fmla="*/ 2147483646 w 24"/>
                  <a:gd name="T5" fmla="*/ 2147483646 h 18"/>
                  <a:gd name="T6" fmla="*/ 2147483646 w 24"/>
                  <a:gd name="T7" fmla="*/ 2147483646 h 18"/>
                  <a:gd name="T8" fmla="*/ 2147483646 w 24"/>
                  <a:gd name="T9" fmla="*/ 2147483646 h 18"/>
                  <a:gd name="T10" fmla="*/ 2147483646 w 24"/>
                  <a:gd name="T11" fmla="*/ 2147483646 h 18"/>
                  <a:gd name="T12" fmla="*/ 2147483646 w 24"/>
                  <a:gd name="T13" fmla="*/ 2147483646 h 18"/>
                  <a:gd name="T14" fmla="*/ 2147483646 w 24"/>
                  <a:gd name="T15" fmla="*/ 2147483646 h 18"/>
                  <a:gd name="T16" fmla="*/ 2147483646 w 24"/>
                  <a:gd name="T17" fmla="*/ 2147483646 h 18"/>
                  <a:gd name="T18" fmla="*/ 2147483646 w 24"/>
                  <a:gd name="T19" fmla="*/ 2147483646 h 18"/>
                  <a:gd name="T20" fmla="*/ 2147483646 w 24"/>
                  <a:gd name="T21" fmla="*/ 2147483646 h 18"/>
                  <a:gd name="T22" fmla="*/ 2147483646 w 24"/>
                  <a:gd name="T23" fmla="*/ 2147483646 h 18"/>
                  <a:gd name="T24" fmla="*/ 2147483646 w 24"/>
                  <a:gd name="T25" fmla="*/ 2147483646 h 18"/>
                  <a:gd name="T26" fmla="*/ 2147483646 w 24"/>
                  <a:gd name="T27" fmla="*/ 2147483646 h 18"/>
                  <a:gd name="T28" fmla="*/ 2147483646 w 24"/>
                  <a:gd name="T29" fmla="*/ 2147483646 h 18"/>
                  <a:gd name="T30" fmla="*/ 2147483646 w 24"/>
                  <a:gd name="T31" fmla="*/ 2147483646 h 18"/>
                  <a:gd name="T32" fmla="*/ 2147483646 w 24"/>
                  <a:gd name="T33" fmla="*/ 0 h 18"/>
                  <a:gd name="T34" fmla="*/ 2147483646 w 24"/>
                  <a:gd name="T35" fmla="*/ 0 h 18"/>
                  <a:gd name="T36" fmla="*/ 2147483646 w 24"/>
                  <a:gd name="T37" fmla="*/ 2147483646 h 18"/>
                  <a:gd name="T38" fmla="*/ 2147483646 w 24"/>
                  <a:gd name="T39" fmla="*/ 2147483646 h 18"/>
                  <a:gd name="T40" fmla="*/ 2147483646 w 24"/>
                  <a:gd name="T41" fmla="*/ 2147483646 h 18"/>
                  <a:gd name="T42" fmla="*/ 0 w 24"/>
                  <a:gd name="T43" fmla="*/ 2147483646 h 18"/>
                  <a:gd name="T44" fmla="*/ 2147483646 w 24"/>
                  <a:gd name="T45" fmla="*/ 2147483646 h 18"/>
                  <a:gd name="T46" fmla="*/ 2147483646 w 24"/>
                  <a:gd name="T47" fmla="*/ 2147483646 h 18"/>
                  <a:gd name="T48" fmla="*/ 2147483646 w 24"/>
                  <a:gd name="T49" fmla="*/ 2147483646 h 18"/>
                  <a:gd name="T50" fmla="*/ 2147483646 w 24"/>
                  <a:gd name="T51" fmla="*/ 2147483646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" h="18">
                    <a:moveTo>
                      <a:pt x="9" y="10"/>
                    </a:moveTo>
                    <a:cubicBezTo>
                      <a:pt x="13" y="10"/>
                      <a:pt x="13" y="10"/>
                      <a:pt x="13" y="10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15"/>
                      <a:pt x="19" y="18"/>
                      <a:pt x="20" y="18"/>
                    </a:cubicBezTo>
                    <a:cubicBezTo>
                      <a:pt x="20" y="18"/>
                      <a:pt x="21" y="17"/>
                      <a:pt x="22" y="17"/>
                    </a:cubicBezTo>
                    <a:cubicBezTo>
                      <a:pt x="23" y="17"/>
                      <a:pt x="24" y="16"/>
                      <a:pt x="24" y="16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1"/>
                      <a:pt x="20" y="1"/>
                    </a:cubicBezTo>
                    <a:cubicBezTo>
                      <a:pt x="20" y="1"/>
                      <a:pt x="16" y="2"/>
                      <a:pt x="16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2"/>
                      <a:pt x="8" y="12"/>
                      <a:pt x="8" y="12"/>
                    </a:cubicBezTo>
                    <a:lnTo>
                      <a:pt x="9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57" name="Freeform 304">
                <a:extLst>
                  <a:ext uri="{FF2B5EF4-FFF2-40B4-BE49-F238E27FC236}">
                    <a16:creationId xmlns:a16="http://schemas.microsoft.com/office/drawing/2014/main" id="{8EDE702D-D666-42B8-2A0A-5685D7EC1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1138" y="3384640"/>
                <a:ext cx="147638" cy="111125"/>
              </a:xfrm>
              <a:custGeom>
                <a:avLst/>
                <a:gdLst>
                  <a:gd name="T0" fmla="*/ 2147483646 w 114"/>
                  <a:gd name="T1" fmla="*/ 2147483646 h 85"/>
                  <a:gd name="T2" fmla="*/ 2147483646 w 114"/>
                  <a:gd name="T3" fmla="*/ 2147483646 h 85"/>
                  <a:gd name="T4" fmla="*/ 2147483646 w 114"/>
                  <a:gd name="T5" fmla="*/ 2147483646 h 85"/>
                  <a:gd name="T6" fmla="*/ 2147483646 w 114"/>
                  <a:gd name="T7" fmla="*/ 2147483646 h 85"/>
                  <a:gd name="T8" fmla="*/ 2147483646 w 114"/>
                  <a:gd name="T9" fmla="*/ 2147483646 h 85"/>
                  <a:gd name="T10" fmla="*/ 2147483646 w 114"/>
                  <a:gd name="T11" fmla="*/ 2147483646 h 85"/>
                  <a:gd name="T12" fmla="*/ 2147483646 w 114"/>
                  <a:gd name="T13" fmla="*/ 2147483646 h 85"/>
                  <a:gd name="T14" fmla="*/ 2147483646 w 114"/>
                  <a:gd name="T15" fmla="*/ 2147483646 h 85"/>
                  <a:gd name="T16" fmla="*/ 2147483646 w 114"/>
                  <a:gd name="T17" fmla="*/ 2147483646 h 85"/>
                  <a:gd name="T18" fmla="*/ 2147483646 w 114"/>
                  <a:gd name="T19" fmla="*/ 2147483646 h 85"/>
                  <a:gd name="T20" fmla="*/ 2147483646 w 114"/>
                  <a:gd name="T21" fmla="*/ 2147483646 h 85"/>
                  <a:gd name="T22" fmla="*/ 2147483646 w 114"/>
                  <a:gd name="T23" fmla="*/ 0 h 85"/>
                  <a:gd name="T24" fmla="*/ 2147483646 w 114"/>
                  <a:gd name="T25" fmla="*/ 2147483646 h 85"/>
                  <a:gd name="T26" fmla="*/ 2147483646 w 114"/>
                  <a:gd name="T27" fmla="*/ 2147483646 h 85"/>
                  <a:gd name="T28" fmla="*/ 0 w 114"/>
                  <a:gd name="T29" fmla="*/ 2147483646 h 85"/>
                  <a:gd name="T30" fmla="*/ 2147483646 w 114"/>
                  <a:gd name="T31" fmla="*/ 2147483646 h 85"/>
                  <a:gd name="T32" fmla="*/ 2147483646 w 114"/>
                  <a:gd name="T33" fmla="*/ 2147483646 h 85"/>
                  <a:gd name="T34" fmla="*/ 2147483646 w 114"/>
                  <a:gd name="T35" fmla="*/ 2147483646 h 85"/>
                  <a:gd name="T36" fmla="*/ 2147483646 w 114"/>
                  <a:gd name="T37" fmla="*/ 2147483646 h 8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14" h="85">
                    <a:moveTo>
                      <a:pt x="54" y="79"/>
                    </a:moveTo>
                    <a:lnTo>
                      <a:pt x="66" y="79"/>
                    </a:lnTo>
                    <a:lnTo>
                      <a:pt x="78" y="79"/>
                    </a:lnTo>
                    <a:lnTo>
                      <a:pt x="108" y="85"/>
                    </a:lnTo>
                    <a:lnTo>
                      <a:pt x="114" y="85"/>
                    </a:lnTo>
                    <a:lnTo>
                      <a:pt x="102" y="61"/>
                    </a:lnTo>
                    <a:lnTo>
                      <a:pt x="96" y="43"/>
                    </a:lnTo>
                    <a:lnTo>
                      <a:pt x="96" y="36"/>
                    </a:lnTo>
                    <a:lnTo>
                      <a:pt x="84" y="30"/>
                    </a:lnTo>
                    <a:lnTo>
                      <a:pt x="72" y="18"/>
                    </a:lnTo>
                    <a:lnTo>
                      <a:pt x="42" y="0"/>
                    </a:lnTo>
                    <a:lnTo>
                      <a:pt x="30" y="6"/>
                    </a:lnTo>
                    <a:lnTo>
                      <a:pt x="12" y="6"/>
                    </a:lnTo>
                    <a:lnTo>
                      <a:pt x="0" y="43"/>
                    </a:lnTo>
                    <a:lnTo>
                      <a:pt x="12" y="85"/>
                    </a:lnTo>
                    <a:lnTo>
                      <a:pt x="18" y="85"/>
                    </a:lnTo>
                    <a:lnTo>
                      <a:pt x="24" y="85"/>
                    </a:lnTo>
                    <a:lnTo>
                      <a:pt x="54" y="79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58" name="Freeform 305">
                <a:extLst>
                  <a:ext uri="{FF2B5EF4-FFF2-40B4-BE49-F238E27FC236}">
                    <a16:creationId xmlns:a16="http://schemas.microsoft.com/office/drawing/2014/main" id="{FDCBF323-2E58-785F-E7B1-BA3C042B3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9076" y="3113178"/>
                <a:ext cx="298450" cy="319087"/>
              </a:xfrm>
              <a:custGeom>
                <a:avLst/>
                <a:gdLst>
                  <a:gd name="T0" fmla="*/ 2147483646 w 38"/>
                  <a:gd name="T1" fmla="*/ 2147483646 h 41"/>
                  <a:gd name="T2" fmla="*/ 2147483646 w 38"/>
                  <a:gd name="T3" fmla="*/ 2147483646 h 41"/>
                  <a:gd name="T4" fmla="*/ 2147483646 w 38"/>
                  <a:gd name="T5" fmla="*/ 2147483646 h 41"/>
                  <a:gd name="T6" fmla="*/ 2147483646 w 38"/>
                  <a:gd name="T7" fmla="*/ 2147483646 h 41"/>
                  <a:gd name="T8" fmla="*/ 2147483646 w 38"/>
                  <a:gd name="T9" fmla="*/ 2147483646 h 41"/>
                  <a:gd name="T10" fmla="*/ 2147483646 w 38"/>
                  <a:gd name="T11" fmla="*/ 2147483646 h 41"/>
                  <a:gd name="T12" fmla="*/ 2147483646 w 38"/>
                  <a:gd name="T13" fmla="*/ 2147483646 h 41"/>
                  <a:gd name="T14" fmla="*/ 2147483646 w 38"/>
                  <a:gd name="T15" fmla="*/ 2147483646 h 41"/>
                  <a:gd name="T16" fmla="*/ 2147483646 w 38"/>
                  <a:gd name="T17" fmla="*/ 2147483646 h 41"/>
                  <a:gd name="T18" fmla="*/ 2147483646 w 38"/>
                  <a:gd name="T19" fmla="*/ 2147483646 h 41"/>
                  <a:gd name="T20" fmla="*/ 2147483646 w 38"/>
                  <a:gd name="T21" fmla="*/ 2147483646 h 41"/>
                  <a:gd name="T22" fmla="*/ 2147483646 w 38"/>
                  <a:gd name="T23" fmla="*/ 2147483646 h 41"/>
                  <a:gd name="T24" fmla="*/ 2147483646 w 38"/>
                  <a:gd name="T25" fmla="*/ 2147483646 h 41"/>
                  <a:gd name="T26" fmla="*/ 2147483646 w 38"/>
                  <a:gd name="T27" fmla="*/ 0 h 41"/>
                  <a:gd name="T28" fmla="*/ 2147483646 w 38"/>
                  <a:gd name="T29" fmla="*/ 2147483646 h 41"/>
                  <a:gd name="T30" fmla="*/ 2147483646 w 38"/>
                  <a:gd name="T31" fmla="*/ 2147483646 h 41"/>
                  <a:gd name="T32" fmla="*/ 2147483646 w 38"/>
                  <a:gd name="T33" fmla="*/ 2147483646 h 41"/>
                  <a:gd name="T34" fmla="*/ 2147483646 w 38"/>
                  <a:gd name="T35" fmla="*/ 2147483646 h 41"/>
                  <a:gd name="T36" fmla="*/ 2147483646 w 38"/>
                  <a:gd name="T37" fmla="*/ 2147483646 h 41"/>
                  <a:gd name="T38" fmla="*/ 2147483646 w 38"/>
                  <a:gd name="T39" fmla="*/ 2147483646 h 41"/>
                  <a:gd name="T40" fmla="*/ 0 w 38"/>
                  <a:gd name="T41" fmla="*/ 2147483646 h 41"/>
                  <a:gd name="T42" fmla="*/ 2147483646 w 38"/>
                  <a:gd name="T43" fmla="*/ 2147483646 h 41"/>
                  <a:gd name="T44" fmla="*/ 2147483646 w 38"/>
                  <a:gd name="T45" fmla="*/ 2147483646 h 41"/>
                  <a:gd name="T46" fmla="*/ 2147483646 w 38"/>
                  <a:gd name="T47" fmla="*/ 2147483646 h 41"/>
                  <a:gd name="T48" fmla="*/ 2147483646 w 38"/>
                  <a:gd name="T49" fmla="*/ 2147483646 h 41"/>
                  <a:gd name="T50" fmla="*/ 2147483646 w 38"/>
                  <a:gd name="T51" fmla="*/ 2147483646 h 4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38" h="41">
                    <a:moveTo>
                      <a:pt x="6" y="35"/>
                    </a:moveTo>
                    <a:cubicBezTo>
                      <a:pt x="11" y="38"/>
                      <a:pt x="11" y="38"/>
                      <a:pt x="11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20"/>
                      <a:pt x="13" y="20"/>
                    </a:cubicBezTo>
                    <a:cubicBezTo>
                      <a:pt x="13" y="20"/>
                      <a:pt x="5" y="19"/>
                      <a:pt x="1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4" y="36"/>
                      <a:pt x="4" y="36"/>
                      <a:pt x="4" y="36"/>
                    </a:cubicBezTo>
                    <a:lnTo>
                      <a:pt x="6" y="3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59" name="Freeform 306">
                <a:extLst>
                  <a:ext uri="{FF2B5EF4-FFF2-40B4-BE49-F238E27FC236}">
                    <a16:creationId xmlns:a16="http://schemas.microsoft.com/office/drawing/2014/main" id="{33F313DC-59EC-689B-014C-ECDFFC39F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6188" y="2979828"/>
                <a:ext cx="282575" cy="273050"/>
              </a:xfrm>
              <a:custGeom>
                <a:avLst/>
                <a:gdLst>
                  <a:gd name="T0" fmla="*/ 0 w 36"/>
                  <a:gd name="T1" fmla="*/ 2147483646 h 35"/>
                  <a:gd name="T2" fmla="*/ 2147483646 w 36"/>
                  <a:gd name="T3" fmla="*/ 2147483646 h 35"/>
                  <a:gd name="T4" fmla="*/ 2147483646 w 36"/>
                  <a:gd name="T5" fmla="*/ 2147483646 h 35"/>
                  <a:gd name="T6" fmla="*/ 2147483646 w 36"/>
                  <a:gd name="T7" fmla="*/ 2147483646 h 35"/>
                  <a:gd name="T8" fmla="*/ 2147483646 w 36"/>
                  <a:gd name="T9" fmla="*/ 2147483646 h 35"/>
                  <a:gd name="T10" fmla="*/ 2147483646 w 36"/>
                  <a:gd name="T11" fmla="*/ 2147483646 h 35"/>
                  <a:gd name="T12" fmla="*/ 2147483646 w 36"/>
                  <a:gd name="T13" fmla="*/ 2147483646 h 35"/>
                  <a:gd name="T14" fmla="*/ 2147483646 w 36"/>
                  <a:gd name="T15" fmla="*/ 2147483646 h 35"/>
                  <a:gd name="T16" fmla="*/ 2147483646 w 36"/>
                  <a:gd name="T17" fmla="*/ 2147483646 h 35"/>
                  <a:gd name="T18" fmla="*/ 2147483646 w 36"/>
                  <a:gd name="T19" fmla="*/ 2147483646 h 35"/>
                  <a:gd name="T20" fmla="*/ 2147483646 w 36"/>
                  <a:gd name="T21" fmla="*/ 2147483646 h 35"/>
                  <a:gd name="T22" fmla="*/ 2147483646 w 36"/>
                  <a:gd name="T23" fmla="*/ 2147483646 h 35"/>
                  <a:gd name="T24" fmla="*/ 2147483646 w 36"/>
                  <a:gd name="T25" fmla="*/ 2147483646 h 35"/>
                  <a:gd name="T26" fmla="*/ 2147483646 w 36"/>
                  <a:gd name="T27" fmla="*/ 2147483646 h 35"/>
                  <a:gd name="T28" fmla="*/ 2147483646 w 36"/>
                  <a:gd name="T29" fmla="*/ 2147483646 h 35"/>
                  <a:gd name="T30" fmla="*/ 2147483646 w 36"/>
                  <a:gd name="T31" fmla="*/ 2147483646 h 35"/>
                  <a:gd name="T32" fmla="*/ 2147483646 w 36"/>
                  <a:gd name="T33" fmla="*/ 2147483646 h 35"/>
                  <a:gd name="T34" fmla="*/ 2147483646 w 36"/>
                  <a:gd name="T35" fmla="*/ 2147483646 h 35"/>
                  <a:gd name="T36" fmla="*/ 2147483646 w 36"/>
                  <a:gd name="T37" fmla="*/ 2147483646 h 35"/>
                  <a:gd name="T38" fmla="*/ 2147483646 w 36"/>
                  <a:gd name="T39" fmla="*/ 2147483646 h 35"/>
                  <a:gd name="T40" fmla="*/ 2147483646 w 36"/>
                  <a:gd name="T41" fmla="*/ 0 h 35"/>
                  <a:gd name="T42" fmla="*/ 2147483646 w 36"/>
                  <a:gd name="T43" fmla="*/ 0 h 35"/>
                  <a:gd name="T44" fmla="*/ 2147483646 w 36"/>
                  <a:gd name="T45" fmla="*/ 2147483646 h 35"/>
                  <a:gd name="T46" fmla="*/ 0 w 36"/>
                  <a:gd name="T47" fmla="*/ 2147483646 h 3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36" h="35">
                    <a:moveTo>
                      <a:pt x="0" y="5"/>
                    </a:moveTo>
                    <a:cubicBezTo>
                      <a:pt x="0" y="5"/>
                      <a:pt x="1" y="7"/>
                      <a:pt x="1" y="8"/>
                    </a:cubicBezTo>
                    <a:cubicBezTo>
                      <a:pt x="1" y="8"/>
                      <a:pt x="2" y="10"/>
                      <a:pt x="2" y="10"/>
                    </a:cubicBezTo>
                    <a:cubicBezTo>
                      <a:pt x="2" y="10"/>
                      <a:pt x="1" y="35"/>
                      <a:pt x="2" y="35"/>
                    </a:cubicBezTo>
                    <a:cubicBezTo>
                      <a:pt x="2" y="35"/>
                      <a:pt x="2" y="35"/>
                      <a:pt x="3" y="35"/>
                    </a:cubicBezTo>
                    <a:cubicBezTo>
                      <a:pt x="7" y="35"/>
                      <a:pt x="29" y="35"/>
                      <a:pt x="29" y="35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60" name="Freeform 307">
                <a:extLst>
                  <a:ext uri="{FF2B5EF4-FFF2-40B4-BE49-F238E27FC236}">
                    <a16:creationId xmlns:a16="http://schemas.microsoft.com/office/drawing/2014/main" id="{FA6A51FD-FEF5-4C4A-6FAC-456BED512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0426" y="2932203"/>
                <a:ext cx="409575" cy="388937"/>
              </a:xfrm>
              <a:custGeom>
                <a:avLst/>
                <a:gdLst>
                  <a:gd name="T0" fmla="*/ 2147483646 w 52"/>
                  <a:gd name="T1" fmla="*/ 2147483646 h 50"/>
                  <a:gd name="T2" fmla="*/ 2147483646 w 52"/>
                  <a:gd name="T3" fmla="*/ 2147483646 h 50"/>
                  <a:gd name="T4" fmla="*/ 2147483646 w 52"/>
                  <a:gd name="T5" fmla="*/ 2147483646 h 50"/>
                  <a:gd name="T6" fmla="*/ 0 w 52"/>
                  <a:gd name="T7" fmla="*/ 2147483646 h 50"/>
                  <a:gd name="T8" fmla="*/ 0 w 52"/>
                  <a:gd name="T9" fmla="*/ 2147483646 h 50"/>
                  <a:gd name="T10" fmla="*/ 2147483646 w 52"/>
                  <a:gd name="T11" fmla="*/ 2147483646 h 50"/>
                  <a:gd name="T12" fmla="*/ 2147483646 w 52"/>
                  <a:gd name="T13" fmla="*/ 2147483646 h 50"/>
                  <a:gd name="T14" fmla="*/ 2147483646 w 52"/>
                  <a:gd name="T15" fmla="*/ 2147483646 h 50"/>
                  <a:gd name="T16" fmla="*/ 2147483646 w 52"/>
                  <a:gd name="T17" fmla="*/ 2147483646 h 50"/>
                  <a:gd name="T18" fmla="*/ 2147483646 w 52"/>
                  <a:gd name="T19" fmla="*/ 2147483646 h 50"/>
                  <a:gd name="T20" fmla="*/ 2147483646 w 52"/>
                  <a:gd name="T21" fmla="*/ 2147483646 h 50"/>
                  <a:gd name="T22" fmla="*/ 2147483646 w 52"/>
                  <a:gd name="T23" fmla="*/ 2147483646 h 50"/>
                  <a:gd name="T24" fmla="*/ 2147483646 w 52"/>
                  <a:gd name="T25" fmla="*/ 2147483646 h 50"/>
                  <a:gd name="T26" fmla="*/ 2147483646 w 52"/>
                  <a:gd name="T27" fmla="*/ 2147483646 h 50"/>
                  <a:gd name="T28" fmla="*/ 2147483646 w 52"/>
                  <a:gd name="T29" fmla="*/ 2147483646 h 50"/>
                  <a:gd name="T30" fmla="*/ 2147483646 w 52"/>
                  <a:gd name="T31" fmla="*/ 2147483646 h 50"/>
                  <a:gd name="T32" fmla="*/ 2147483646 w 52"/>
                  <a:gd name="T33" fmla="*/ 2147483646 h 50"/>
                  <a:gd name="T34" fmla="*/ 2147483646 w 52"/>
                  <a:gd name="T35" fmla="*/ 2147483646 h 50"/>
                  <a:gd name="T36" fmla="*/ 2147483646 w 52"/>
                  <a:gd name="T37" fmla="*/ 2147483646 h 50"/>
                  <a:gd name="T38" fmla="*/ 2147483646 w 52"/>
                  <a:gd name="T39" fmla="*/ 2147483646 h 50"/>
                  <a:gd name="T40" fmla="*/ 2147483646 w 52"/>
                  <a:gd name="T41" fmla="*/ 2147483646 h 50"/>
                  <a:gd name="T42" fmla="*/ 2147483646 w 52"/>
                  <a:gd name="T43" fmla="*/ 2147483646 h 50"/>
                  <a:gd name="T44" fmla="*/ 2147483646 w 52"/>
                  <a:gd name="T45" fmla="*/ 2147483646 h 50"/>
                  <a:gd name="T46" fmla="*/ 2147483646 w 52"/>
                  <a:gd name="T47" fmla="*/ 2147483646 h 50"/>
                  <a:gd name="T48" fmla="*/ 2147483646 w 52"/>
                  <a:gd name="T49" fmla="*/ 2147483646 h 50"/>
                  <a:gd name="T50" fmla="*/ 2147483646 w 52"/>
                  <a:gd name="T51" fmla="*/ 2147483646 h 50"/>
                  <a:gd name="T52" fmla="*/ 2147483646 w 52"/>
                  <a:gd name="T53" fmla="*/ 2147483646 h 50"/>
                  <a:gd name="T54" fmla="*/ 2147483646 w 52"/>
                  <a:gd name="T55" fmla="*/ 2147483646 h 50"/>
                  <a:gd name="T56" fmla="*/ 2147483646 w 52"/>
                  <a:gd name="T57" fmla="*/ 2147483646 h 50"/>
                  <a:gd name="T58" fmla="*/ 2147483646 w 52"/>
                  <a:gd name="T59" fmla="*/ 2147483646 h 50"/>
                  <a:gd name="T60" fmla="*/ 2147483646 w 52"/>
                  <a:gd name="T61" fmla="*/ 2147483646 h 50"/>
                  <a:gd name="T62" fmla="*/ 2147483646 w 52"/>
                  <a:gd name="T63" fmla="*/ 2147483646 h 50"/>
                  <a:gd name="T64" fmla="*/ 2147483646 w 52"/>
                  <a:gd name="T65" fmla="*/ 2147483646 h 50"/>
                  <a:gd name="T66" fmla="*/ 2147483646 w 52"/>
                  <a:gd name="T67" fmla="*/ 0 h 50"/>
                  <a:gd name="T68" fmla="*/ 2147483646 w 52"/>
                  <a:gd name="T69" fmla="*/ 2147483646 h 50"/>
                  <a:gd name="T70" fmla="*/ 2147483646 w 52"/>
                  <a:gd name="T71" fmla="*/ 2147483646 h 5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52" h="50">
                    <a:moveTo>
                      <a:pt x="4" y="6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50" y="41"/>
                      <a:pt x="51" y="16"/>
                      <a:pt x="51" y="16"/>
                    </a:cubicBezTo>
                    <a:cubicBezTo>
                      <a:pt x="51" y="16"/>
                      <a:pt x="50" y="14"/>
                      <a:pt x="50" y="14"/>
                    </a:cubicBezTo>
                    <a:cubicBezTo>
                      <a:pt x="50" y="13"/>
                      <a:pt x="49" y="11"/>
                      <a:pt x="49" y="11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2"/>
                      <a:pt x="8" y="2"/>
                      <a:pt x="8" y="2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61" name="Freeform 308">
                <a:extLst>
                  <a:ext uri="{FF2B5EF4-FFF2-40B4-BE49-F238E27FC236}">
                    <a16:creationId xmlns:a16="http://schemas.microsoft.com/office/drawing/2014/main" id="{4721CB43-439F-E0FA-D2E4-231C2F3A89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0738" y="2816315"/>
                <a:ext cx="103188" cy="193675"/>
              </a:xfrm>
              <a:custGeom>
                <a:avLst/>
                <a:gdLst>
                  <a:gd name="T0" fmla="*/ 2147483646 w 78"/>
                  <a:gd name="T1" fmla="*/ 2147483646 h 150"/>
                  <a:gd name="T2" fmla="*/ 2147483646 w 78"/>
                  <a:gd name="T3" fmla="*/ 2147483646 h 150"/>
                  <a:gd name="T4" fmla="*/ 2147483646 w 78"/>
                  <a:gd name="T5" fmla="*/ 2147483646 h 150"/>
                  <a:gd name="T6" fmla="*/ 0 w 78"/>
                  <a:gd name="T7" fmla="*/ 2147483646 h 150"/>
                  <a:gd name="T8" fmla="*/ 0 w 78"/>
                  <a:gd name="T9" fmla="*/ 2147483646 h 150"/>
                  <a:gd name="T10" fmla="*/ 2147483646 w 78"/>
                  <a:gd name="T11" fmla="*/ 2147483646 h 150"/>
                  <a:gd name="T12" fmla="*/ 2147483646 w 78"/>
                  <a:gd name="T13" fmla="*/ 2147483646 h 150"/>
                  <a:gd name="T14" fmla="*/ 2147483646 w 78"/>
                  <a:gd name="T15" fmla="*/ 2147483646 h 150"/>
                  <a:gd name="T16" fmla="*/ 2147483646 w 78"/>
                  <a:gd name="T17" fmla="*/ 2147483646 h 150"/>
                  <a:gd name="T18" fmla="*/ 2147483646 w 78"/>
                  <a:gd name="T19" fmla="*/ 2147483646 h 150"/>
                  <a:gd name="T20" fmla="*/ 2147483646 w 78"/>
                  <a:gd name="T21" fmla="*/ 2147483646 h 150"/>
                  <a:gd name="T22" fmla="*/ 2147483646 w 78"/>
                  <a:gd name="T23" fmla="*/ 2147483646 h 150"/>
                  <a:gd name="T24" fmla="*/ 2147483646 w 78"/>
                  <a:gd name="T25" fmla="*/ 2147483646 h 150"/>
                  <a:gd name="T26" fmla="*/ 2147483646 w 78"/>
                  <a:gd name="T27" fmla="*/ 2147483646 h 150"/>
                  <a:gd name="T28" fmla="*/ 2147483646 w 78"/>
                  <a:gd name="T29" fmla="*/ 2147483646 h 150"/>
                  <a:gd name="T30" fmla="*/ 2147483646 w 78"/>
                  <a:gd name="T31" fmla="*/ 2147483646 h 150"/>
                  <a:gd name="T32" fmla="*/ 2147483646 w 78"/>
                  <a:gd name="T33" fmla="*/ 2147483646 h 150"/>
                  <a:gd name="T34" fmla="*/ 2147483646 w 78"/>
                  <a:gd name="T35" fmla="*/ 2147483646 h 150"/>
                  <a:gd name="T36" fmla="*/ 2147483646 w 78"/>
                  <a:gd name="T37" fmla="*/ 0 h 150"/>
                  <a:gd name="T38" fmla="*/ 2147483646 w 78"/>
                  <a:gd name="T39" fmla="*/ 0 h 150"/>
                  <a:gd name="T40" fmla="*/ 2147483646 w 78"/>
                  <a:gd name="T41" fmla="*/ 2147483646 h 150"/>
                  <a:gd name="T42" fmla="*/ 2147483646 w 78"/>
                  <a:gd name="T43" fmla="*/ 2147483646 h 15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8" h="150">
                    <a:moveTo>
                      <a:pt x="18" y="12"/>
                    </a:moveTo>
                    <a:lnTo>
                      <a:pt x="18" y="30"/>
                    </a:lnTo>
                    <a:lnTo>
                      <a:pt x="18" y="54"/>
                    </a:lnTo>
                    <a:lnTo>
                      <a:pt x="0" y="78"/>
                    </a:lnTo>
                    <a:lnTo>
                      <a:pt x="0" y="90"/>
                    </a:lnTo>
                    <a:lnTo>
                      <a:pt x="12" y="102"/>
                    </a:lnTo>
                    <a:lnTo>
                      <a:pt x="18" y="108"/>
                    </a:lnTo>
                    <a:lnTo>
                      <a:pt x="36" y="120"/>
                    </a:lnTo>
                    <a:lnTo>
                      <a:pt x="36" y="144"/>
                    </a:lnTo>
                    <a:lnTo>
                      <a:pt x="42" y="150"/>
                    </a:lnTo>
                    <a:lnTo>
                      <a:pt x="48" y="144"/>
                    </a:lnTo>
                    <a:lnTo>
                      <a:pt x="54" y="126"/>
                    </a:lnTo>
                    <a:lnTo>
                      <a:pt x="78" y="102"/>
                    </a:lnTo>
                    <a:lnTo>
                      <a:pt x="78" y="90"/>
                    </a:lnTo>
                    <a:lnTo>
                      <a:pt x="60" y="84"/>
                    </a:lnTo>
                    <a:lnTo>
                      <a:pt x="42" y="72"/>
                    </a:lnTo>
                    <a:lnTo>
                      <a:pt x="66" y="36"/>
                    </a:lnTo>
                    <a:lnTo>
                      <a:pt x="60" y="12"/>
                    </a:lnTo>
                    <a:lnTo>
                      <a:pt x="36" y="0"/>
                    </a:lnTo>
                    <a:lnTo>
                      <a:pt x="24" y="0"/>
                    </a:lnTo>
                    <a:lnTo>
                      <a:pt x="24" y="6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62" name="Freeform 309">
                <a:extLst>
                  <a:ext uri="{FF2B5EF4-FFF2-40B4-BE49-F238E27FC236}">
                    <a16:creationId xmlns:a16="http://schemas.microsoft.com/office/drawing/2014/main" id="{6822740B-2830-BF1B-9026-375907CE4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326" y="2862353"/>
                <a:ext cx="296862" cy="227012"/>
              </a:xfrm>
              <a:custGeom>
                <a:avLst/>
                <a:gdLst>
                  <a:gd name="T0" fmla="*/ 2147483646 w 228"/>
                  <a:gd name="T1" fmla="*/ 2147483646 h 174"/>
                  <a:gd name="T2" fmla="*/ 2147483646 w 228"/>
                  <a:gd name="T3" fmla="*/ 2147483646 h 174"/>
                  <a:gd name="T4" fmla="*/ 2147483646 w 228"/>
                  <a:gd name="T5" fmla="*/ 2147483646 h 174"/>
                  <a:gd name="T6" fmla="*/ 2147483646 w 228"/>
                  <a:gd name="T7" fmla="*/ 2147483646 h 174"/>
                  <a:gd name="T8" fmla="*/ 2147483646 w 228"/>
                  <a:gd name="T9" fmla="*/ 2147483646 h 174"/>
                  <a:gd name="T10" fmla="*/ 2147483646 w 228"/>
                  <a:gd name="T11" fmla="*/ 2147483646 h 174"/>
                  <a:gd name="T12" fmla="*/ 2147483646 w 228"/>
                  <a:gd name="T13" fmla="*/ 2147483646 h 174"/>
                  <a:gd name="T14" fmla="*/ 2147483646 w 228"/>
                  <a:gd name="T15" fmla="*/ 2147483646 h 174"/>
                  <a:gd name="T16" fmla="*/ 2147483646 w 228"/>
                  <a:gd name="T17" fmla="*/ 2147483646 h 174"/>
                  <a:gd name="T18" fmla="*/ 2147483646 w 228"/>
                  <a:gd name="T19" fmla="*/ 2147483646 h 174"/>
                  <a:gd name="T20" fmla="*/ 2147483646 w 228"/>
                  <a:gd name="T21" fmla="*/ 2147483646 h 174"/>
                  <a:gd name="T22" fmla="*/ 2147483646 w 228"/>
                  <a:gd name="T23" fmla="*/ 2147483646 h 174"/>
                  <a:gd name="T24" fmla="*/ 2147483646 w 228"/>
                  <a:gd name="T25" fmla="*/ 2147483646 h 174"/>
                  <a:gd name="T26" fmla="*/ 2147483646 w 228"/>
                  <a:gd name="T27" fmla="*/ 0 h 174"/>
                  <a:gd name="T28" fmla="*/ 2147483646 w 228"/>
                  <a:gd name="T29" fmla="*/ 2147483646 h 174"/>
                  <a:gd name="T30" fmla="*/ 2147483646 w 228"/>
                  <a:gd name="T31" fmla="*/ 2147483646 h 174"/>
                  <a:gd name="T32" fmla="*/ 2147483646 w 228"/>
                  <a:gd name="T33" fmla="*/ 2147483646 h 174"/>
                  <a:gd name="T34" fmla="*/ 2147483646 w 228"/>
                  <a:gd name="T35" fmla="*/ 2147483646 h 174"/>
                  <a:gd name="T36" fmla="*/ 2147483646 w 228"/>
                  <a:gd name="T37" fmla="*/ 2147483646 h 174"/>
                  <a:gd name="T38" fmla="*/ 0 w 228"/>
                  <a:gd name="T39" fmla="*/ 2147483646 h 174"/>
                  <a:gd name="T40" fmla="*/ 2147483646 w 228"/>
                  <a:gd name="T41" fmla="*/ 2147483646 h 174"/>
                  <a:gd name="T42" fmla="*/ 2147483646 w 228"/>
                  <a:gd name="T43" fmla="*/ 2147483646 h 17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28" h="174">
                    <a:moveTo>
                      <a:pt x="90" y="156"/>
                    </a:moveTo>
                    <a:lnTo>
                      <a:pt x="114" y="138"/>
                    </a:lnTo>
                    <a:lnTo>
                      <a:pt x="144" y="120"/>
                    </a:lnTo>
                    <a:lnTo>
                      <a:pt x="180" y="108"/>
                    </a:lnTo>
                    <a:lnTo>
                      <a:pt x="186" y="96"/>
                    </a:lnTo>
                    <a:lnTo>
                      <a:pt x="192" y="84"/>
                    </a:lnTo>
                    <a:lnTo>
                      <a:pt x="216" y="78"/>
                    </a:lnTo>
                    <a:lnTo>
                      <a:pt x="228" y="72"/>
                    </a:lnTo>
                    <a:lnTo>
                      <a:pt x="222" y="42"/>
                    </a:lnTo>
                    <a:lnTo>
                      <a:pt x="216" y="12"/>
                    </a:lnTo>
                    <a:lnTo>
                      <a:pt x="210" y="12"/>
                    </a:lnTo>
                    <a:lnTo>
                      <a:pt x="186" y="12"/>
                    </a:lnTo>
                    <a:lnTo>
                      <a:pt x="168" y="12"/>
                    </a:lnTo>
                    <a:lnTo>
                      <a:pt x="144" y="0"/>
                    </a:lnTo>
                    <a:lnTo>
                      <a:pt x="120" y="36"/>
                    </a:lnTo>
                    <a:lnTo>
                      <a:pt x="96" y="60"/>
                    </a:lnTo>
                    <a:lnTo>
                      <a:pt x="72" y="90"/>
                    </a:lnTo>
                    <a:lnTo>
                      <a:pt x="66" y="138"/>
                    </a:lnTo>
                    <a:lnTo>
                      <a:pt x="12" y="162"/>
                    </a:lnTo>
                    <a:lnTo>
                      <a:pt x="0" y="174"/>
                    </a:lnTo>
                    <a:lnTo>
                      <a:pt x="84" y="174"/>
                    </a:lnTo>
                    <a:lnTo>
                      <a:pt x="90" y="15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63" name="Freeform 310">
                <a:extLst>
                  <a:ext uri="{FF2B5EF4-FFF2-40B4-BE49-F238E27FC236}">
                    <a16:creationId xmlns:a16="http://schemas.microsoft.com/office/drawing/2014/main" id="{F9D229F5-570A-BCB4-1287-0FFA6D4D5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5426" y="3089365"/>
                <a:ext cx="204787" cy="177800"/>
              </a:xfrm>
              <a:custGeom>
                <a:avLst/>
                <a:gdLst>
                  <a:gd name="T0" fmla="*/ 2147483646 w 26"/>
                  <a:gd name="T1" fmla="*/ 2147483646 h 23"/>
                  <a:gd name="T2" fmla="*/ 2147483646 w 26"/>
                  <a:gd name="T3" fmla="*/ 2147483646 h 23"/>
                  <a:gd name="T4" fmla="*/ 2147483646 w 26"/>
                  <a:gd name="T5" fmla="*/ 2147483646 h 23"/>
                  <a:gd name="T6" fmla="*/ 2147483646 w 26"/>
                  <a:gd name="T7" fmla="*/ 2147483646 h 23"/>
                  <a:gd name="T8" fmla="*/ 2147483646 w 26"/>
                  <a:gd name="T9" fmla="*/ 2147483646 h 23"/>
                  <a:gd name="T10" fmla="*/ 2147483646 w 26"/>
                  <a:gd name="T11" fmla="*/ 2147483646 h 23"/>
                  <a:gd name="T12" fmla="*/ 2147483646 w 26"/>
                  <a:gd name="T13" fmla="*/ 0 h 23"/>
                  <a:gd name="T14" fmla="*/ 2147483646 w 26"/>
                  <a:gd name="T15" fmla="*/ 0 h 23"/>
                  <a:gd name="T16" fmla="*/ 2147483646 w 26"/>
                  <a:gd name="T17" fmla="*/ 2147483646 h 23"/>
                  <a:gd name="T18" fmla="*/ 2147483646 w 26"/>
                  <a:gd name="T19" fmla="*/ 2147483646 h 23"/>
                  <a:gd name="T20" fmla="*/ 0 w 26"/>
                  <a:gd name="T21" fmla="*/ 2147483646 h 23"/>
                  <a:gd name="T22" fmla="*/ 2147483646 w 26"/>
                  <a:gd name="T23" fmla="*/ 2147483646 h 23"/>
                  <a:gd name="T24" fmla="*/ 2147483646 w 26"/>
                  <a:gd name="T25" fmla="*/ 2147483646 h 2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6" h="23">
                    <a:moveTo>
                      <a:pt x="13" y="16"/>
                    </a:move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2"/>
                      <a:pt x="12" y="23"/>
                      <a:pt x="12" y="23"/>
                    </a:cubicBezTo>
                    <a:cubicBezTo>
                      <a:pt x="13" y="23"/>
                      <a:pt x="13" y="16"/>
                      <a:pt x="13" y="1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64" name="Freeform 311">
                <a:extLst>
                  <a:ext uri="{FF2B5EF4-FFF2-40B4-BE49-F238E27FC236}">
                    <a16:creationId xmlns:a16="http://schemas.microsoft.com/office/drawing/2014/main" id="{E2AB341C-B5DB-257D-3849-E0953AAEC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4951" y="3486240"/>
                <a:ext cx="61912" cy="47625"/>
              </a:xfrm>
              <a:custGeom>
                <a:avLst/>
                <a:gdLst>
                  <a:gd name="T0" fmla="*/ 2147483646 w 48"/>
                  <a:gd name="T1" fmla="*/ 2147483646 h 36"/>
                  <a:gd name="T2" fmla="*/ 2147483646 w 48"/>
                  <a:gd name="T3" fmla="*/ 2147483646 h 36"/>
                  <a:gd name="T4" fmla="*/ 2147483646 w 48"/>
                  <a:gd name="T5" fmla="*/ 0 h 36"/>
                  <a:gd name="T6" fmla="*/ 2147483646 w 48"/>
                  <a:gd name="T7" fmla="*/ 0 h 36"/>
                  <a:gd name="T8" fmla="*/ 2147483646 w 48"/>
                  <a:gd name="T9" fmla="*/ 2147483646 h 36"/>
                  <a:gd name="T10" fmla="*/ 0 w 48"/>
                  <a:gd name="T11" fmla="*/ 2147483646 h 36"/>
                  <a:gd name="T12" fmla="*/ 2147483646 w 48"/>
                  <a:gd name="T13" fmla="*/ 2147483646 h 36"/>
                  <a:gd name="T14" fmla="*/ 2147483646 w 48"/>
                  <a:gd name="T15" fmla="*/ 2147483646 h 36"/>
                  <a:gd name="T16" fmla="*/ 2147483646 w 48"/>
                  <a:gd name="T17" fmla="*/ 2147483646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36">
                    <a:moveTo>
                      <a:pt x="48" y="24"/>
                    </a:moveTo>
                    <a:lnTo>
                      <a:pt x="48" y="6"/>
                    </a:lnTo>
                    <a:lnTo>
                      <a:pt x="48" y="0"/>
                    </a:lnTo>
                    <a:lnTo>
                      <a:pt x="36" y="0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18" y="36"/>
                    </a:lnTo>
                    <a:lnTo>
                      <a:pt x="36" y="24"/>
                    </a:lnTo>
                    <a:lnTo>
                      <a:pt x="48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65" name="Freeform 312">
                <a:extLst>
                  <a:ext uri="{FF2B5EF4-FFF2-40B4-BE49-F238E27FC236}">
                    <a16:creationId xmlns:a16="http://schemas.microsoft.com/office/drawing/2014/main" id="{71840730-A52F-2E3B-33B0-98A3B11F0D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4276" y="3214778"/>
                <a:ext cx="406400" cy="498475"/>
              </a:xfrm>
              <a:custGeom>
                <a:avLst/>
                <a:gdLst>
                  <a:gd name="T0" fmla="*/ 2147483646 w 52"/>
                  <a:gd name="T1" fmla="*/ 2147483646 h 64"/>
                  <a:gd name="T2" fmla="*/ 2147483646 w 52"/>
                  <a:gd name="T3" fmla="*/ 2147483646 h 64"/>
                  <a:gd name="T4" fmla="*/ 2147483646 w 52"/>
                  <a:gd name="T5" fmla="*/ 2147483646 h 64"/>
                  <a:gd name="T6" fmla="*/ 2147483646 w 52"/>
                  <a:gd name="T7" fmla="*/ 2147483646 h 64"/>
                  <a:gd name="T8" fmla="*/ 2147483646 w 52"/>
                  <a:gd name="T9" fmla="*/ 2147483646 h 64"/>
                  <a:gd name="T10" fmla="*/ 2147483646 w 52"/>
                  <a:gd name="T11" fmla="*/ 2147483646 h 64"/>
                  <a:gd name="T12" fmla="*/ 2147483646 w 52"/>
                  <a:gd name="T13" fmla="*/ 2147483646 h 64"/>
                  <a:gd name="T14" fmla="*/ 2147483646 w 52"/>
                  <a:gd name="T15" fmla="*/ 2147483646 h 64"/>
                  <a:gd name="T16" fmla="*/ 2147483646 w 52"/>
                  <a:gd name="T17" fmla="*/ 2147483646 h 64"/>
                  <a:gd name="T18" fmla="*/ 0 w 52"/>
                  <a:gd name="T19" fmla="*/ 2147483646 h 64"/>
                  <a:gd name="T20" fmla="*/ 2147483646 w 52"/>
                  <a:gd name="T21" fmla="*/ 2147483646 h 64"/>
                  <a:gd name="T22" fmla="*/ 2147483646 w 52"/>
                  <a:gd name="T23" fmla="*/ 2147483646 h 64"/>
                  <a:gd name="T24" fmla="*/ 2147483646 w 52"/>
                  <a:gd name="T25" fmla="*/ 2147483646 h 64"/>
                  <a:gd name="T26" fmla="*/ 2147483646 w 52"/>
                  <a:gd name="T27" fmla="*/ 2147483646 h 64"/>
                  <a:gd name="T28" fmla="*/ 2147483646 w 52"/>
                  <a:gd name="T29" fmla="*/ 2147483646 h 64"/>
                  <a:gd name="T30" fmla="*/ 2147483646 w 52"/>
                  <a:gd name="T31" fmla="*/ 2147483646 h 64"/>
                  <a:gd name="T32" fmla="*/ 2147483646 w 52"/>
                  <a:gd name="T33" fmla="*/ 2147483646 h 64"/>
                  <a:gd name="T34" fmla="*/ 2147483646 w 52"/>
                  <a:gd name="T35" fmla="*/ 2147483646 h 64"/>
                  <a:gd name="T36" fmla="*/ 2147483646 w 52"/>
                  <a:gd name="T37" fmla="*/ 2147483646 h 64"/>
                  <a:gd name="T38" fmla="*/ 2147483646 w 52"/>
                  <a:gd name="T39" fmla="*/ 2147483646 h 64"/>
                  <a:gd name="T40" fmla="*/ 2147483646 w 52"/>
                  <a:gd name="T41" fmla="*/ 2147483646 h 64"/>
                  <a:gd name="T42" fmla="*/ 2147483646 w 52"/>
                  <a:gd name="T43" fmla="*/ 2147483646 h 64"/>
                  <a:gd name="T44" fmla="*/ 2147483646 w 52"/>
                  <a:gd name="T45" fmla="*/ 2147483646 h 64"/>
                  <a:gd name="T46" fmla="*/ 2147483646 w 52"/>
                  <a:gd name="T47" fmla="*/ 2147483646 h 64"/>
                  <a:gd name="T48" fmla="*/ 2147483646 w 52"/>
                  <a:gd name="T49" fmla="*/ 2147483646 h 64"/>
                  <a:gd name="T50" fmla="*/ 2147483646 w 52"/>
                  <a:gd name="T51" fmla="*/ 2147483646 h 64"/>
                  <a:gd name="T52" fmla="*/ 2147483646 w 52"/>
                  <a:gd name="T53" fmla="*/ 2147483646 h 64"/>
                  <a:gd name="T54" fmla="*/ 2147483646 w 52"/>
                  <a:gd name="T55" fmla="*/ 2147483646 h 64"/>
                  <a:gd name="T56" fmla="*/ 2147483646 w 52"/>
                  <a:gd name="T57" fmla="*/ 2147483646 h 64"/>
                  <a:gd name="T58" fmla="*/ 2147483646 w 52"/>
                  <a:gd name="T59" fmla="*/ 2147483646 h 64"/>
                  <a:gd name="T60" fmla="*/ 2147483646 w 52"/>
                  <a:gd name="T61" fmla="*/ 2147483646 h 64"/>
                  <a:gd name="T62" fmla="*/ 2147483646 w 52"/>
                  <a:gd name="T63" fmla="*/ 2147483646 h 64"/>
                  <a:gd name="T64" fmla="*/ 2147483646 w 52"/>
                  <a:gd name="T65" fmla="*/ 2147483646 h 64"/>
                  <a:gd name="T66" fmla="*/ 2147483646 w 52"/>
                  <a:gd name="T67" fmla="*/ 2147483646 h 64"/>
                  <a:gd name="T68" fmla="*/ 2147483646 w 52"/>
                  <a:gd name="T69" fmla="*/ 2147483646 h 64"/>
                  <a:gd name="T70" fmla="*/ 2147483646 w 52"/>
                  <a:gd name="T71" fmla="*/ 0 h 64"/>
                  <a:gd name="T72" fmla="*/ 2147483646 w 52"/>
                  <a:gd name="T73" fmla="*/ 2147483646 h 64"/>
                  <a:gd name="T74" fmla="*/ 2147483646 w 52"/>
                  <a:gd name="T75" fmla="*/ 2147483646 h 6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52" h="64">
                    <a:moveTo>
                      <a:pt x="37" y="5"/>
                    </a:moveTo>
                    <a:cubicBezTo>
                      <a:pt x="37" y="5"/>
                      <a:pt x="15" y="5"/>
                      <a:pt x="11" y="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2" y="57"/>
                      <a:pt x="42" y="57"/>
                      <a:pt x="42" y="57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2" y="2"/>
                      <a:pt x="42" y="2"/>
                      <a:pt x="42" y="2"/>
                    </a:cubicBezTo>
                    <a:lnTo>
                      <a:pt x="37" y="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66" name="Freeform 313">
                <a:extLst>
                  <a:ext uri="{FF2B5EF4-FFF2-40B4-BE49-F238E27FC236}">
                    <a16:creationId xmlns:a16="http://schemas.microsoft.com/office/drawing/2014/main" id="{F43D6506-E08C-F5EF-9043-B408E83D1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0213" y="3541803"/>
                <a:ext cx="149225" cy="147637"/>
              </a:xfrm>
              <a:custGeom>
                <a:avLst/>
                <a:gdLst>
                  <a:gd name="T0" fmla="*/ 2147483646 w 19"/>
                  <a:gd name="T1" fmla="*/ 2147483646 h 19"/>
                  <a:gd name="T2" fmla="*/ 2147483646 w 19"/>
                  <a:gd name="T3" fmla="*/ 2147483646 h 19"/>
                  <a:gd name="T4" fmla="*/ 2147483646 w 19"/>
                  <a:gd name="T5" fmla="*/ 2147483646 h 19"/>
                  <a:gd name="T6" fmla="*/ 2147483646 w 19"/>
                  <a:gd name="T7" fmla="*/ 2147483646 h 19"/>
                  <a:gd name="T8" fmla="*/ 2147483646 w 19"/>
                  <a:gd name="T9" fmla="*/ 2147483646 h 19"/>
                  <a:gd name="T10" fmla="*/ 2147483646 w 19"/>
                  <a:gd name="T11" fmla="*/ 2147483646 h 19"/>
                  <a:gd name="T12" fmla="*/ 2147483646 w 19"/>
                  <a:gd name="T13" fmla="*/ 0 h 19"/>
                  <a:gd name="T14" fmla="*/ 2147483646 w 19"/>
                  <a:gd name="T15" fmla="*/ 0 h 19"/>
                  <a:gd name="T16" fmla="*/ 2147483646 w 19"/>
                  <a:gd name="T17" fmla="*/ 0 h 19"/>
                  <a:gd name="T18" fmla="*/ 2147483646 w 19"/>
                  <a:gd name="T19" fmla="*/ 2147483646 h 19"/>
                  <a:gd name="T20" fmla="*/ 2147483646 w 19"/>
                  <a:gd name="T21" fmla="*/ 2147483646 h 19"/>
                  <a:gd name="T22" fmla="*/ 2147483646 w 19"/>
                  <a:gd name="T23" fmla="*/ 2147483646 h 19"/>
                  <a:gd name="T24" fmla="*/ 2147483646 w 19"/>
                  <a:gd name="T25" fmla="*/ 2147483646 h 19"/>
                  <a:gd name="T26" fmla="*/ 0 w 19"/>
                  <a:gd name="T27" fmla="*/ 2147483646 h 19"/>
                  <a:gd name="T28" fmla="*/ 2147483646 w 19"/>
                  <a:gd name="T29" fmla="*/ 2147483646 h 19"/>
                  <a:gd name="T30" fmla="*/ 2147483646 w 19"/>
                  <a:gd name="T31" fmla="*/ 2147483646 h 19"/>
                  <a:gd name="T32" fmla="*/ 2147483646 w 19"/>
                  <a:gd name="T33" fmla="*/ 2147483646 h 19"/>
                  <a:gd name="T34" fmla="*/ 2147483646 w 19"/>
                  <a:gd name="T35" fmla="*/ 2147483646 h 19"/>
                  <a:gd name="T36" fmla="*/ 2147483646 w 19"/>
                  <a:gd name="T37" fmla="*/ 2147483646 h 19"/>
                  <a:gd name="T38" fmla="*/ 2147483646 w 19"/>
                  <a:gd name="T39" fmla="*/ 2147483646 h 19"/>
                  <a:gd name="T40" fmla="*/ 2147483646 w 19"/>
                  <a:gd name="T41" fmla="*/ 2147483646 h 19"/>
                  <a:gd name="T42" fmla="*/ 2147483646 w 19"/>
                  <a:gd name="T43" fmla="*/ 2147483646 h 19"/>
                  <a:gd name="T44" fmla="*/ 2147483646 w 19"/>
                  <a:gd name="T45" fmla="*/ 2147483646 h 1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9" h="19">
                    <a:moveTo>
                      <a:pt x="17" y="10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1" y="10"/>
                      <a:pt x="0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0" y="14"/>
                      <a:pt x="1" y="14"/>
                    </a:cubicBezTo>
                    <a:cubicBezTo>
                      <a:pt x="1" y="14"/>
                      <a:pt x="4" y="16"/>
                      <a:pt x="4" y="1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3"/>
                      <a:pt x="17" y="13"/>
                      <a:pt x="17" y="13"/>
                    </a:cubicBezTo>
                    <a:lnTo>
                      <a:pt x="17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67" name="Freeform 314">
                <a:extLst>
                  <a:ext uri="{FF2B5EF4-FFF2-40B4-BE49-F238E27FC236}">
                    <a16:creationId xmlns:a16="http://schemas.microsoft.com/office/drawing/2014/main" id="{4D000B24-657A-25A4-8368-591278024D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4013" y="3597365"/>
                <a:ext cx="106363" cy="92075"/>
              </a:xfrm>
              <a:custGeom>
                <a:avLst/>
                <a:gdLst>
                  <a:gd name="T0" fmla="*/ 2147483646 w 14"/>
                  <a:gd name="T1" fmla="*/ 2147483646 h 12"/>
                  <a:gd name="T2" fmla="*/ 2147483646 w 14"/>
                  <a:gd name="T3" fmla="*/ 2147483646 h 12"/>
                  <a:gd name="T4" fmla="*/ 2147483646 w 14"/>
                  <a:gd name="T5" fmla="*/ 2147483646 h 12"/>
                  <a:gd name="T6" fmla="*/ 2147483646 w 14"/>
                  <a:gd name="T7" fmla="*/ 2147483646 h 12"/>
                  <a:gd name="T8" fmla="*/ 2147483646 w 14"/>
                  <a:gd name="T9" fmla="*/ 2147483646 h 12"/>
                  <a:gd name="T10" fmla="*/ 2147483646 w 14"/>
                  <a:gd name="T11" fmla="*/ 0 h 12"/>
                  <a:gd name="T12" fmla="*/ 2147483646 w 14"/>
                  <a:gd name="T13" fmla="*/ 2147483646 h 12"/>
                  <a:gd name="T14" fmla="*/ 2147483646 w 14"/>
                  <a:gd name="T15" fmla="*/ 2147483646 h 12"/>
                  <a:gd name="T16" fmla="*/ 0 w 14"/>
                  <a:gd name="T17" fmla="*/ 2147483646 h 12"/>
                  <a:gd name="T18" fmla="*/ 2147483646 w 14"/>
                  <a:gd name="T19" fmla="*/ 2147483646 h 12"/>
                  <a:gd name="T20" fmla="*/ 2147483646 w 14"/>
                  <a:gd name="T21" fmla="*/ 2147483646 h 12"/>
                  <a:gd name="T22" fmla="*/ 2147483646 w 14"/>
                  <a:gd name="T23" fmla="*/ 2147483646 h 12"/>
                  <a:gd name="T24" fmla="*/ 2147483646 w 14"/>
                  <a:gd name="T25" fmla="*/ 2147483646 h 12"/>
                  <a:gd name="T26" fmla="*/ 2147483646 w 14"/>
                  <a:gd name="T27" fmla="*/ 2147483646 h 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4" h="12">
                    <a:moveTo>
                      <a:pt x="11" y="7"/>
                    </a:moveTo>
                    <a:cubicBezTo>
                      <a:pt x="10" y="7"/>
                      <a:pt x="11" y="4"/>
                      <a:pt x="11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4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1" y="7"/>
                      <a:pt x="11" y="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68" name="Freeform 315">
                <a:extLst>
                  <a:ext uri="{FF2B5EF4-FFF2-40B4-BE49-F238E27FC236}">
                    <a16:creationId xmlns:a16="http://schemas.microsoft.com/office/drawing/2014/main" id="{98166FF9-ABB0-8F87-F979-75CEBAD61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4801" y="3565615"/>
                <a:ext cx="79375" cy="69850"/>
              </a:xfrm>
              <a:custGeom>
                <a:avLst/>
                <a:gdLst>
                  <a:gd name="T0" fmla="*/ 2147483646 w 60"/>
                  <a:gd name="T1" fmla="*/ 2147483646 h 54"/>
                  <a:gd name="T2" fmla="*/ 2147483646 w 60"/>
                  <a:gd name="T3" fmla="*/ 2147483646 h 54"/>
                  <a:gd name="T4" fmla="*/ 2147483646 w 60"/>
                  <a:gd name="T5" fmla="*/ 2147483646 h 54"/>
                  <a:gd name="T6" fmla="*/ 2147483646 w 60"/>
                  <a:gd name="T7" fmla="*/ 0 h 54"/>
                  <a:gd name="T8" fmla="*/ 2147483646 w 60"/>
                  <a:gd name="T9" fmla="*/ 0 h 54"/>
                  <a:gd name="T10" fmla="*/ 2147483646 w 60"/>
                  <a:gd name="T11" fmla="*/ 2147483646 h 54"/>
                  <a:gd name="T12" fmla="*/ 0 w 60"/>
                  <a:gd name="T13" fmla="*/ 2147483646 h 54"/>
                  <a:gd name="T14" fmla="*/ 2147483646 w 60"/>
                  <a:gd name="T15" fmla="*/ 2147483646 h 54"/>
                  <a:gd name="T16" fmla="*/ 2147483646 w 60"/>
                  <a:gd name="T17" fmla="*/ 2147483646 h 54"/>
                  <a:gd name="T18" fmla="*/ 2147483646 w 60"/>
                  <a:gd name="T19" fmla="*/ 2147483646 h 54"/>
                  <a:gd name="T20" fmla="*/ 2147483646 w 60"/>
                  <a:gd name="T21" fmla="*/ 2147483646 h 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0" h="54">
                    <a:moveTo>
                      <a:pt x="54" y="36"/>
                    </a:moveTo>
                    <a:lnTo>
                      <a:pt x="60" y="24"/>
                    </a:lnTo>
                    <a:lnTo>
                      <a:pt x="54" y="18"/>
                    </a:lnTo>
                    <a:lnTo>
                      <a:pt x="42" y="0"/>
                    </a:lnTo>
                    <a:lnTo>
                      <a:pt x="18" y="0"/>
                    </a:lnTo>
                    <a:lnTo>
                      <a:pt x="12" y="12"/>
                    </a:lnTo>
                    <a:lnTo>
                      <a:pt x="0" y="18"/>
                    </a:lnTo>
                    <a:lnTo>
                      <a:pt x="12" y="30"/>
                    </a:lnTo>
                    <a:lnTo>
                      <a:pt x="36" y="54"/>
                    </a:lnTo>
                    <a:lnTo>
                      <a:pt x="42" y="42"/>
                    </a:lnTo>
                    <a:lnTo>
                      <a:pt x="54" y="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69" name="Rectangle 316">
                <a:extLst>
                  <a:ext uri="{FF2B5EF4-FFF2-40B4-BE49-F238E27FC236}">
                    <a16:creationId xmlns:a16="http://schemas.microsoft.com/office/drawing/2014/main" id="{2CE92D8F-C9DD-0531-CD5A-A9E20C952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688" y="3089365"/>
                <a:ext cx="9525" cy="23813"/>
              </a:xfrm>
              <a:prstGeom prst="rect">
                <a:avLst/>
              </a:pr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09570" fontAlgn="base">
                  <a:spcBef>
                    <a:spcPct val="15000"/>
                  </a:spcBef>
                  <a:spcAft>
                    <a:spcPct val="0"/>
                  </a:spcAft>
                  <a:defRPr/>
                </a:pPr>
                <a:endParaRPr lang="en-US" altLang="en-US" sz="1867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Freeform 317">
                <a:extLst>
                  <a:ext uri="{FF2B5EF4-FFF2-40B4-BE49-F238E27FC236}">
                    <a16:creationId xmlns:a16="http://schemas.microsoft.com/office/drawing/2014/main" id="{495FF7E6-C759-3FAC-2E88-98CC00A02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0688" y="2816315"/>
                <a:ext cx="512763" cy="504825"/>
              </a:xfrm>
              <a:custGeom>
                <a:avLst/>
                <a:gdLst>
                  <a:gd name="T0" fmla="*/ 2147483646 w 390"/>
                  <a:gd name="T1" fmla="*/ 2147483646 h 390"/>
                  <a:gd name="T2" fmla="*/ 2147483646 w 390"/>
                  <a:gd name="T3" fmla="*/ 2147483646 h 390"/>
                  <a:gd name="T4" fmla="*/ 2147483646 w 390"/>
                  <a:gd name="T5" fmla="*/ 2147483646 h 390"/>
                  <a:gd name="T6" fmla="*/ 2147483646 w 390"/>
                  <a:gd name="T7" fmla="*/ 2147483646 h 390"/>
                  <a:gd name="T8" fmla="*/ 2147483646 w 390"/>
                  <a:gd name="T9" fmla="*/ 2147483646 h 390"/>
                  <a:gd name="T10" fmla="*/ 2147483646 w 390"/>
                  <a:gd name="T11" fmla="*/ 2147483646 h 390"/>
                  <a:gd name="T12" fmla="*/ 2147483646 w 390"/>
                  <a:gd name="T13" fmla="*/ 2147483646 h 390"/>
                  <a:gd name="T14" fmla="*/ 2147483646 w 390"/>
                  <a:gd name="T15" fmla="*/ 2147483646 h 390"/>
                  <a:gd name="T16" fmla="*/ 2147483646 w 390"/>
                  <a:gd name="T17" fmla="*/ 2147483646 h 390"/>
                  <a:gd name="T18" fmla="*/ 2147483646 w 390"/>
                  <a:gd name="T19" fmla="*/ 2147483646 h 390"/>
                  <a:gd name="T20" fmla="*/ 2147483646 w 390"/>
                  <a:gd name="T21" fmla="*/ 2147483646 h 390"/>
                  <a:gd name="T22" fmla="*/ 2147483646 w 390"/>
                  <a:gd name="T23" fmla="*/ 2147483646 h 390"/>
                  <a:gd name="T24" fmla="*/ 2147483646 w 390"/>
                  <a:gd name="T25" fmla="*/ 2147483646 h 390"/>
                  <a:gd name="T26" fmla="*/ 2147483646 w 390"/>
                  <a:gd name="T27" fmla="*/ 2147483646 h 390"/>
                  <a:gd name="T28" fmla="*/ 2147483646 w 390"/>
                  <a:gd name="T29" fmla="*/ 2147483646 h 390"/>
                  <a:gd name="T30" fmla="*/ 2147483646 w 390"/>
                  <a:gd name="T31" fmla="*/ 2147483646 h 390"/>
                  <a:gd name="T32" fmla="*/ 2147483646 w 390"/>
                  <a:gd name="T33" fmla="*/ 2147483646 h 390"/>
                  <a:gd name="T34" fmla="*/ 2147483646 w 390"/>
                  <a:gd name="T35" fmla="*/ 2147483646 h 390"/>
                  <a:gd name="T36" fmla="*/ 2147483646 w 390"/>
                  <a:gd name="T37" fmla="*/ 2147483646 h 390"/>
                  <a:gd name="T38" fmla="*/ 2147483646 w 390"/>
                  <a:gd name="T39" fmla="*/ 2147483646 h 390"/>
                  <a:gd name="T40" fmla="*/ 2147483646 w 390"/>
                  <a:gd name="T41" fmla="*/ 2147483646 h 390"/>
                  <a:gd name="T42" fmla="*/ 2147483646 w 390"/>
                  <a:gd name="T43" fmla="*/ 2147483646 h 390"/>
                  <a:gd name="T44" fmla="*/ 2147483646 w 390"/>
                  <a:gd name="T45" fmla="*/ 2147483646 h 390"/>
                  <a:gd name="T46" fmla="*/ 2147483646 w 390"/>
                  <a:gd name="T47" fmla="*/ 2147483646 h 390"/>
                  <a:gd name="T48" fmla="*/ 2147483646 w 390"/>
                  <a:gd name="T49" fmla="*/ 0 h 390"/>
                  <a:gd name="T50" fmla="*/ 2147483646 w 390"/>
                  <a:gd name="T51" fmla="*/ 2147483646 h 390"/>
                  <a:gd name="T52" fmla="*/ 2147483646 w 390"/>
                  <a:gd name="T53" fmla="*/ 2147483646 h 390"/>
                  <a:gd name="T54" fmla="*/ 2147483646 w 390"/>
                  <a:gd name="T55" fmla="*/ 2147483646 h 390"/>
                  <a:gd name="T56" fmla="*/ 2147483646 w 390"/>
                  <a:gd name="T57" fmla="*/ 2147483646 h 390"/>
                  <a:gd name="T58" fmla="*/ 2147483646 w 390"/>
                  <a:gd name="T59" fmla="*/ 2147483646 h 390"/>
                  <a:gd name="T60" fmla="*/ 2147483646 w 390"/>
                  <a:gd name="T61" fmla="*/ 2147483646 h 390"/>
                  <a:gd name="T62" fmla="*/ 2147483646 w 390"/>
                  <a:gd name="T63" fmla="*/ 2147483646 h 390"/>
                  <a:gd name="T64" fmla="*/ 2147483646 w 390"/>
                  <a:gd name="T65" fmla="*/ 2147483646 h 390"/>
                  <a:gd name="T66" fmla="*/ 2147483646 w 390"/>
                  <a:gd name="T67" fmla="*/ 2147483646 h 390"/>
                  <a:gd name="T68" fmla="*/ 2147483646 w 390"/>
                  <a:gd name="T69" fmla="*/ 2147483646 h 390"/>
                  <a:gd name="T70" fmla="*/ 2147483646 w 390"/>
                  <a:gd name="T71" fmla="*/ 2147483646 h 390"/>
                  <a:gd name="T72" fmla="*/ 2147483646 w 390"/>
                  <a:gd name="T73" fmla="*/ 2147483646 h 390"/>
                  <a:gd name="T74" fmla="*/ 2147483646 w 390"/>
                  <a:gd name="T75" fmla="*/ 2147483646 h 390"/>
                  <a:gd name="T76" fmla="*/ 2147483646 w 390"/>
                  <a:gd name="T77" fmla="*/ 2147483646 h 390"/>
                  <a:gd name="T78" fmla="*/ 0 w 390"/>
                  <a:gd name="T79" fmla="*/ 2147483646 h 390"/>
                  <a:gd name="T80" fmla="*/ 2147483646 w 390"/>
                  <a:gd name="T81" fmla="*/ 2147483646 h 390"/>
                  <a:gd name="T82" fmla="*/ 2147483646 w 390"/>
                  <a:gd name="T83" fmla="*/ 2147483646 h 390"/>
                  <a:gd name="T84" fmla="*/ 2147483646 w 390"/>
                  <a:gd name="T85" fmla="*/ 2147483646 h 39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90" h="390">
                    <a:moveTo>
                      <a:pt x="60" y="270"/>
                    </a:moveTo>
                    <a:lnTo>
                      <a:pt x="216" y="378"/>
                    </a:lnTo>
                    <a:lnTo>
                      <a:pt x="228" y="390"/>
                    </a:lnTo>
                    <a:lnTo>
                      <a:pt x="246" y="390"/>
                    </a:lnTo>
                    <a:lnTo>
                      <a:pt x="282" y="372"/>
                    </a:lnTo>
                    <a:lnTo>
                      <a:pt x="390" y="300"/>
                    </a:lnTo>
                    <a:lnTo>
                      <a:pt x="384" y="300"/>
                    </a:lnTo>
                    <a:lnTo>
                      <a:pt x="366" y="276"/>
                    </a:lnTo>
                    <a:lnTo>
                      <a:pt x="354" y="270"/>
                    </a:lnTo>
                    <a:lnTo>
                      <a:pt x="342" y="246"/>
                    </a:lnTo>
                    <a:lnTo>
                      <a:pt x="348" y="234"/>
                    </a:lnTo>
                    <a:lnTo>
                      <a:pt x="348" y="174"/>
                    </a:lnTo>
                    <a:lnTo>
                      <a:pt x="342" y="162"/>
                    </a:lnTo>
                    <a:lnTo>
                      <a:pt x="348" y="150"/>
                    </a:lnTo>
                    <a:lnTo>
                      <a:pt x="342" y="144"/>
                    </a:lnTo>
                    <a:lnTo>
                      <a:pt x="342" y="120"/>
                    </a:lnTo>
                    <a:lnTo>
                      <a:pt x="324" y="108"/>
                    </a:lnTo>
                    <a:lnTo>
                      <a:pt x="318" y="102"/>
                    </a:lnTo>
                    <a:lnTo>
                      <a:pt x="306" y="90"/>
                    </a:lnTo>
                    <a:lnTo>
                      <a:pt x="306" y="78"/>
                    </a:lnTo>
                    <a:lnTo>
                      <a:pt x="324" y="54"/>
                    </a:lnTo>
                    <a:lnTo>
                      <a:pt x="324" y="30"/>
                    </a:lnTo>
                    <a:lnTo>
                      <a:pt x="324" y="12"/>
                    </a:lnTo>
                    <a:lnTo>
                      <a:pt x="330" y="6"/>
                    </a:lnTo>
                    <a:lnTo>
                      <a:pt x="330" y="0"/>
                    </a:lnTo>
                    <a:lnTo>
                      <a:pt x="318" y="6"/>
                    </a:lnTo>
                    <a:lnTo>
                      <a:pt x="288" y="12"/>
                    </a:lnTo>
                    <a:lnTo>
                      <a:pt x="222" y="12"/>
                    </a:lnTo>
                    <a:lnTo>
                      <a:pt x="162" y="30"/>
                    </a:lnTo>
                    <a:lnTo>
                      <a:pt x="132" y="48"/>
                    </a:lnTo>
                    <a:lnTo>
                      <a:pt x="138" y="78"/>
                    </a:lnTo>
                    <a:lnTo>
                      <a:pt x="144" y="108"/>
                    </a:lnTo>
                    <a:lnTo>
                      <a:pt x="132" y="114"/>
                    </a:lnTo>
                    <a:lnTo>
                      <a:pt x="108" y="120"/>
                    </a:lnTo>
                    <a:lnTo>
                      <a:pt x="102" y="132"/>
                    </a:lnTo>
                    <a:lnTo>
                      <a:pt x="96" y="144"/>
                    </a:lnTo>
                    <a:lnTo>
                      <a:pt x="60" y="156"/>
                    </a:lnTo>
                    <a:lnTo>
                      <a:pt x="30" y="174"/>
                    </a:lnTo>
                    <a:lnTo>
                      <a:pt x="6" y="192"/>
                    </a:lnTo>
                    <a:lnTo>
                      <a:pt x="0" y="210"/>
                    </a:lnTo>
                    <a:lnTo>
                      <a:pt x="6" y="210"/>
                    </a:lnTo>
                    <a:lnTo>
                      <a:pt x="6" y="228"/>
                    </a:lnTo>
                    <a:lnTo>
                      <a:pt x="60" y="27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71" name="Freeform 318">
                <a:extLst>
                  <a:ext uri="{FF2B5EF4-FFF2-40B4-BE49-F238E27FC236}">
                    <a16:creationId xmlns:a16="http://schemas.microsoft.com/office/drawing/2014/main" id="{DCE4F334-4BC8-2F09-4437-6458D894E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0688" y="2816315"/>
                <a:ext cx="512763" cy="504825"/>
              </a:xfrm>
              <a:custGeom>
                <a:avLst/>
                <a:gdLst>
                  <a:gd name="T0" fmla="*/ 2147483646 w 390"/>
                  <a:gd name="T1" fmla="*/ 2147483646 h 390"/>
                  <a:gd name="T2" fmla="*/ 2147483646 w 390"/>
                  <a:gd name="T3" fmla="*/ 2147483646 h 390"/>
                  <a:gd name="T4" fmla="*/ 2147483646 w 390"/>
                  <a:gd name="T5" fmla="*/ 2147483646 h 390"/>
                  <a:gd name="T6" fmla="*/ 2147483646 w 390"/>
                  <a:gd name="T7" fmla="*/ 2147483646 h 390"/>
                  <a:gd name="T8" fmla="*/ 2147483646 w 390"/>
                  <a:gd name="T9" fmla="*/ 2147483646 h 390"/>
                  <a:gd name="T10" fmla="*/ 2147483646 w 390"/>
                  <a:gd name="T11" fmla="*/ 2147483646 h 390"/>
                  <a:gd name="T12" fmla="*/ 2147483646 w 390"/>
                  <a:gd name="T13" fmla="*/ 2147483646 h 390"/>
                  <a:gd name="T14" fmla="*/ 2147483646 w 390"/>
                  <a:gd name="T15" fmla="*/ 2147483646 h 390"/>
                  <a:gd name="T16" fmla="*/ 2147483646 w 390"/>
                  <a:gd name="T17" fmla="*/ 2147483646 h 390"/>
                  <a:gd name="T18" fmla="*/ 2147483646 w 390"/>
                  <a:gd name="T19" fmla="*/ 2147483646 h 390"/>
                  <a:gd name="T20" fmla="*/ 2147483646 w 390"/>
                  <a:gd name="T21" fmla="*/ 2147483646 h 390"/>
                  <a:gd name="T22" fmla="*/ 2147483646 w 390"/>
                  <a:gd name="T23" fmla="*/ 2147483646 h 390"/>
                  <a:gd name="T24" fmla="*/ 2147483646 w 390"/>
                  <a:gd name="T25" fmla="*/ 2147483646 h 390"/>
                  <a:gd name="T26" fmla="*/ 2147483646 w 390"/>
                  <a:gd name="T27" fmla="*/ 2147483646 h 390"/>
                  <a:gd name="T28" fmla="*/ 2147483646 w 390"/>
                  <a:gd name="T29" fmla="*/ 2147483646 h 390"/>
                  <a:gd name="T30" fmla="*/ 2147483646 w 390"/>
                  <a:gd name="T31" fmla="*/ 2147483646 h 390"/>
                  <a:gd name="T32" fmla="*/ 2147483646 w 390"/>
                  <a:gd name="T33" fmla="*/ 2147483646 h 390"/>
                  <a:gd name="T34" fmla="*/ 2147483646 w 390"/>
                  <a:gd name="T35" fmla="*/ 2147483646 h 390"/>
                  <a:gd name="T36" fmla="*/ 2147483646 w 390"/>
                  <a:gd name="T37" fmla="*/ 2147483646 h 390"/>
                  <a:gd name="T38" fmla="*/ 2147483646 w 390"/>
                  <a:gd name="T39" fmla="*/ 2147483646 h 390"/>
                  <a:gd name="T40" fmla="*/ 2147483646 w 390"/>
                  <a:gd name="T41" fmla="*/ 2147483646 h 390"/>
                  <a:gd name="T42" fmla="*/ 2147483646 w 390"/>
                  <a:gd name="T43" fmla="*/ 2147483646 h 390"/>
                  <a:gd name="T44" fmla="*/ 2147483646 w 390"/>
                  <a:gd name="T45" fmla="*/ 2147483646 h 390"/>
                  <a:gd name="T46" fmla="*/ 2147483646 w 390"/>
                  <a:gd name="T47" fmla="*/ 2147483646 h 390"/>
                  <a:gd name="T48" fmla="*/ 2147483646 w 390"/>
                  <a:gd name="T49" fmla="*/ 0 h 390"/>
                  <a:gd name="T50" fmla="*/ 2147483646 w 390"/>
                  <a:gd name="T51" fmla="*/ 2147483646 h 390"/>
                  <a:gd name="T52" fmla="*/ 2147483646 w 390"/>
                  <a:gd name="T53" fmla="*/ 2147483646 h 390"/>
                  <a:gd name="T54" fmla="*/ 2147483646 w 390"/>
                  <a:gd name="T55" fmla="*/ 2147483646 h 390"/>
                  <a:gd name="T56" fmla="*/ 2147483646 w 390"/>
                  <a:gd name="T57" fmla="*/ 2147483646 h 390"/>
                  <a:gd name="T58" fmla="*/ 2147483646 w 390"/>
                  <a:gd name="T59" fmla="*/ 2147483646 h 390"/>
                  <a:gd name="T60" fmla="*/ 2147483646 w 390"/>
                  <a:gd name="T61" fmla="*/ 2147483646 h 390"/>
                  <a:gd name="T62" fmla="*/ 2147483646 w 390"/>
                  <a:gd name="T63" fmla="*/ 2147483646 h 390"/>
                  <a:gd name="T64" fmla="*/ 2147483646 w 390"/>
                  <a:gd name="T65" fmla="*/ 2147483646 h 390"/>
                  <a:gd name="T66" fmla="*/ 2147483646 w 390"/>
                  <a:gd name="T67" fmla="*/ 2147483646 h 390"/>
                  <a:gd name="T68" fmla="*/ 2147483646 w 390"/>
                  <a:gd name="T69" fmla="*/ 2147483646 h 390"/>
                  <a:gd name="T70" fmla="*/ 2147483646 w 390"/>
                  <a:gd name="T71" fmla="*/ 2147483646 h 390"/>
                  <a:gd name="T72" fmla="*/ 2147483646 w 390"/>
                  <a:gd name="T73" fmla="*/ 2147483646 h 390"/>
                  <a:gd name="T74" fmla="*/ 2147483646 w 390"/>
                  <a:gd name="T75" fmla="*/ 2147483646 h 390"/>
                  <a:gd name="T76" fmla="*/ 2147483646 w 390"/>
                  <a:gd name="T77" fmla="*/ 2147483646 h 390"/>
                  <a:gd name="T78" fmla="*/ 0 w 390"/>
                  <a:gd name="T79" fmla="*/ 2147483646 h 390"/>
                  <a:gd name="T80" fmla="*/ 2147483646 w 390"/>
                  <a:gd name="T81" fmla="*/ 2147483646 h 390"/>
                  <a:gd name="T82" fmla="*/ 2147483646 w 390"/>
                  <a:gd name="T83" fmla="*/ 2147483646 h 390"/>
                  <a:gd name="T84" fmla="*/ 2147483646 w 390"/>
                  <a:gd name="T85" fmla="*/ 2147483646 h 39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90" h="390">
                    <a:moveTo>
                      <a:pt x="60" y="270"/>
                    </a:moveTo>
                    <a:lnTo>
                      <a:pt x="216" y="378"/>
                    </a:lnTo>
                    <a:lnTo>
                      <a:pt x="228" y="390"/>
                    </a:lnTo>
                    <a:lnTo>
                      <a:pt x="246" y="390"/>
                    </a:lnTo>
                    <a:lnTo>
                      <a:pt x="282" y="372"/>
                    </a:lnTo>
                    <a:lnTo>
                      <a:pt x="390" y="300"/>
                    </a:lnTo>
                    <a:lnTo>
                      <a:pt x="384" y="300"/>
                    </a:lnTo>
                    <a:lnTo>
                      <a:pt x="366" y="276"/>
                    </a:lnTo>
                    <a:lnTo>
                      <a:pt x="354" y="270"/>
                    </a:lnTo>
                    <a:lnTo>
                      <a:pt x="342" y="246"/>
                    </a:lnTo>
                    <a:lnTo>
                      <a:pt x="348" y="234"/>
                    </a:lnTo>
                    <a:lnTo>
                      <a:pt x="348" y="174"/>
                    </a:lnTo>
                    <a:lnTo>
                      <a:pt x="342" y="162"/>
                    </a:lnTo>
                    <a:lnTo>
                      <a:pt x="348" y="150"/>
                    </a:lnTo>
                    <a:lnTo>
                      <a:pt x="342" y="144"/>
                    </a:lnTo>
                    <a:lnTo>
                      <a:pt x="342" y="120"/>
                    </a:lnTo>
                    <a:lnTo>
                      <a:pt x="324" y="108"/>
                    </a:lnTo>
                    <a:lnTo>
                      <a:pt x="318" y="102"/>
                    </a:lnTo>
                    <a:lnTo>
                      <a:pt x="306" y="90"/>
                    </a:lnTo>
                    <a:lnTo>
                      <a:pt x="306" y="78"/>
                    </a:lnTo>
                    <a:lnTo>
                      <a:pt x="324" y="54"/>
                    </a:lnTo>
                    <a:lnTo>
                      <a:pt x="324" y="30"/>
                    </a:lnTo>
                    <a:lnTo>
                      <a:pt x="324" y="12"/>
                    </a:lnTo>
                    <a:lnTo>
                      <a:pt x="330" y="6"/>
                    </a:lnTo>
                    <a:lnTo>
                      <a:pt x="330" y="0"/>
                    </a:lnTo>
                    <a:lnTo>
                      <a:pt x="318" y="6"/>
                    </a:lnTo>
                    <a:lnTo>
                      <a:pt x="288" y="12"/>
                    </a:lnTo>
                    <a:lnTo>
                      <a:pt x="222" y="12"/>
                    </a:lnTo>
                    <a:lnTo>
                      <a:pt x="162" y="30"/>
                    </a:lnTo>
                    <a:lnTo>
                      <a:pt x="132" y="48"/>
                    </a:lnTo>
                    <a:lnTo>
                      <a:pt x="138" y="78"/>
                    </a:lnTo>
                    <a:lnTo>
                      <a:pt x="144" y="108"/>
                    </a:lnTo>
                    <a:lnTo>
                      <a:pt x="132" y="114"/>
                    </a:lnTo>
                    <a:lnTo>
                      <a:pt x="108" y="120"/>
                    </a:lnTo>
                    <a:lnTo>
                      <a:pt x="102" y="132"/>
                    </a:lnTo>
                    <a:lnTo>
                      <a:pt x="96" y="144"/>
                    </a:lnTo>
                    <a:lnTo>
                      <a:pt x="60" y="156"/>
                    </a:lnTo>
                    <a:lnTo>
                      <a:pt x="30" y="174"/>
                    </a:lnTo>
                    <a:lnTo>
                      <a:pt x="6" y="192"/>
                    </a:lnTo>
                    <a:lnTo>
                      <a:pt x="0" y="210"/>
                    </a:lnTo>
                    <a:lnTo>
                      <a:pt x="6" y="210"/>
                    </a:lnTo>
                    <a:lnTo>
                      <a:pt x="6" y="228"/>
                    </a:lnTo>
                    <a:lnTo>
                      <a:pt x="60" y="270"/>
                    </a:ln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72" name="Freeform 327">
                <a:extLst>
                  <a:ext uri="{FF2B5EF4-FFF2-40B4-BE49-F238E27FC236}">
                    <a16:creationId xmlns:a16="http://schemas.microsoft.com/office/drawing/2014/main" id="{A976C53B-5596-D9C3-1EF2-D3533BF07F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1188" y="2806790"/>
                <a:ext cx="25400" cy="17463"/>
              </a:xfrm>
              <a:custGeom>
                <a:avLst/>
                <a:gdLst>
                  <a:gd name="T0" fmla="*/ 0 w 18"/>
                  <a:gd name="T1" fmla="*/ 0 h 12"/>
                  <a:gd name="T2" fmla="*/ 2147483646 w 18"/>
                  <a:gd name="T3" fmla="*/ 2147483646 h 12"/>
                  <a:gd name="T4" fmla="*/ 2147483646 w 18"/>
                  <a:gd name="T5" fmla="*/ 2147483646 h 12"/>
                  <a:gd name="T6" fmla="*/ 2147483646 w 18"/>
                  <a:gd name="T7" fmla="*/ 0 h 12"/>
                  <a:gd name="T8" fmla="*/ 0 w 18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2">
                    <a:moveTo>
                      <a:pt x="0" y="0"/>
                    </a:moveTo>
                    <a:lnTo>
                      <a:pt x="18" y="12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73" name="Freeform 328">
                <a:extLst>
                  <a:ext uri="{FF2B5EF4-FFF2-40B4-BE49-F238E27FC236}">
                    <a16:creationId xmlns:a16="http://schemas.microsoft.com/office/drawing/2014/main" id="{6F3A5CA3-2641-2550-3123-37FBF8DF9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4676" y="2768690"/>
                <a:ext cx="14287" cy="23813"/>
              </a:xfrm>
              <a:custGeom>
                <a:avLst/>
                <a:gdLst>
                  <a:gd name="T0" fmla="*/ 0 w 12"/>
                  <a:gd name="T1" fmla="*/ 0 h 18"/>
                  <a:gd name="T2" fmla="*/ 2147483646 w 12"/>
                  <a:gd name="T3" fmla="*/ 2147483646 h 18"/>
                  <a:gd name="T4" fmla="*/ 2147483646 w 12"/>
                  <a:gd name="T5" fmla="*/ 2147483646 h 18"/>
                  <a:gd name="T6" fmla="*/ 0 w 12"/>
                  <a:gd name="T7" fmla="*/ 0 h 1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12" y="18"/>
                    </a:lnTo>
                    <a:lnTo>
                      <a:pt x="12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74" name="Freeform 334">
                <a:extLst>
                  <a:ext uri="{FF2B5EF4-FFF2-40B4-BE49-F238E27FC236}">
                    <a16:creationId xmlns:a16="http://schemas.microsoft.com/office/drawing/2014/main" id="{5821D01D-92A0-AA9D-0BB0-F0CA6648B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0938" y="1355814"/>
                <a:ext cx="266701" cy="585789"/>
              </a:xfrm>
              <a:custGeom>
                <a:avLst/>
                <a:gdLst>
                  <a:gd name="T0" fmla="*/ 2147483646 w 34"/>
                  <a:gd name="T1" fmla="*/ 2147483646 h 75"/>
                  <a:gd name="T2" fmla="*/ 2147483646 w 34"/>
                  <a:gd name="T3" fmla="*/ 2147483646 h 75"/>
                  <a:gd name="T4" fmla="*/ 2147483646 w 34"/>
                  <a:gd name="T5" fmla="*/ 2147483646 h 75"/>
                  <a:gd name="T6" fmla="*/ 2147483646 w 34"/>
                  <a:gd name="T7" fmla="*/ 2147483646 h 75"/>
                  <a:gd name="T8" fmla="*/ 2147483646 w 34"/>
                  <a:gd name="T9" fmla="*/ 2147483646 h 75"/>
                  <a:gd name="T10" fmla="*/ 2147483646 w 34"/>
                  <a:gd name="T11" fmla="*/ 2147483646 h 75"/>
                  <a:gd name="T12" fmla="*/ 2147483646 w 34"/>
                  <a:gd name="T13" fmla="*/ 2147483646 h 75"/>
                  <a:gd name="T14" fmla="*/ 2147483646 w 34"/>
                  <a:gd name="T15" fmla="*/ 2147483646 h 75"/>
                  <a:gd name="T16" fmla="*/ 2147483646 w 34"/>
                  <a:gd name="T17" fmla="*/ 2147483646 h 75"/>
                  <a:gd name="T18" fmla="*/ 2147483646 w 34"/>
                  <a:gd name="T19" fmla="*/ 2147483646 h 75"/>
                  <a:gd name="T20" fmla="*/ 2147483646 w 34"/>
                  <a:gd name="T21" fmla="*/ 2147483646 h 75"/>
                  <a:gd name="T22" fmla="*/ 2147483646 w 34"/>
                  <a:gd name="T23" fmla="*/ 2147483646 h 75"/>
                  <a:gd name="T24" fmla="*/ 2147483646 w 34"/>
                  <a:gd name="T25" fmla="*/ 2147483646 h 75"/>
                  <a:gd name="T26" fmla="*/ 2147483646 w 34"/>
                  <a:gd name="T27" fmla="*/ 2147483646 h 75"/>
                  <a:gd name="T28" fmla="*/ 2147483646 w 34"/>
                  <a:gd name="T29" fmla="*/ 2147483646 h 75"/>
                  <a:gd name="T30" fmla="*/ 2147483646 w 34"/>
                  <a:gd name="T31" fmla="*/ 2147483646 h 75"/>
                  <a:gd name="T32" fmla="*/ 2147483646 w 34"/>
                  <a:gd name="T33" fmla="*/ 2147483646 h 75"/>
                  <a:gd name="T34" fmla="*/ 2147483646 w 34"/>
                  <a:gd name="T35" fmla="*/ 2147483646 h 75"/>
                  <a:gd name="T36" fmla="*/ 2147483646 w 34"/>
                  <a:gd name="T37" fmla="*/ 2147483646 h 75"/>
                  <a:gd name="T38" fmla="*/ 2147483646 w 34"/>
                  <a:gd name="T39" fmla="*/ 2147483646 h 75"/>
                  <a:gd name="T40" fmla="*/ 2147483646 w 34"/>
                  <a:gd name="T41" fmla="*/ 2147483646 h 75"/>
                  <a:gd name="T42" fmla="*/ 2147483646 w 34"/>
                  <a:gd name="T43" fmla="*/ 0 h 75"/>
                  <a:gd name="T44" fmla="*/ 2147483646 w 34"/>
                  <a:gd name="T45" fmla="*/ 2147483646 h 75"/>
                  <a:gd name="T46" fmla="*/ 2147483646 w 34"/>
                  <a:gd name="T47" fmla="*/ 2147483646 h 75"/>
                  <a:gd name="T48" fmla="*/ 2147483646 w 34"/>
                  <a:gd name="T49" fmla="*/ 2147483646 h 75"/>
                  <a:gd name="T50" fmla="*/ 2147483646 w 34"/>
                  <a:gd name="T51" fmla="*/ 2147483646 h 75"/>
                  <a:gd name="T52" fmla="*/ 2147483646 w 34"/>
                  <a:gd name="T53" fmla="*/ 2147483646 h 75"/>
                  <a:gd name="T54" fmla="*/ 2147483646 w 34"/>
                  <a:gd name="T55" fmla="*/ 2147483646 h 75"/>
                  <a:gd name="T56" fmla="*/ 2147483646 w 34"/>
                  <a:gd name="T57" fmla="*/ 2147483646 h 75"/>
                  <a:gd name="T58" fmla="*/ 2147483646 w 34"/>
                  <a:gd name="T59" fmla="*/ 2147483646 h 75"/>
                  <a:gd name="T60" fmla="*/ 2147483646 w 34"/>
                  <a:gd name="T61" fmla="*/ 2147483646 h 75"/>
                  <a:gd name="T62" fmla="*/ 2147483646 w 34"/>
                  <a:gd name="T63" fmla="*/ 2147483646 h 75"/>
                  <a:gd name="T64" fmla="*/ 0 w 34"/>
                  <a:gd name="T65" fmla="*/ 2147483646 h 75"/>
                  <a:gd name="T66" fmla="*/ 2147483646 w 34"/>
                  <a:gd name="T67" fmla="*/ 2147483646 h 75"/>
                  <a:gd name="T68" fmla="*/ 2147483646 w 34"/>
                  <a:gd name="T69" fmla="*/ 2147483646 h 75"/>
                  <a:gd name="T70" fmla="*/ 2147483646 w 34"/>
                  <a:gd name="T71" fmla="*/ 2147483646 h 75"/>
                  <a:gd name="T72" fmla="*/ 2147483646 w 34"/>
                  <a:gd name="T73" fmla="*/ 2147483646 h 75"/>
                  <a:gd name="T74" fmla="*/ 2147483646 w 34"/>
                  <a:gd name="T75" fmla="*/ 2147483646 h 75"/>
                  <a:gd name="T76" fmla="*/ 2147483646 w 34"/>
                  <a:gd name="T77" fmla="*/ 2147483646 h 75"/>
                  <a:gd name="T78" fmla="*/ 2147483646 w 34"/>
                  <a:gd name="T79" fmla="*/ 2147483646 h 75"/>
                  <a:gd name="T80" fmla="*/ 2147483646 w 34"/>
                  <a:gd name="T81" fmla="*/ 2147483646 h 75"/>
                  <a:gd name="T82" fmla="*/ 2147483646 w 34"/>
                  <a:gd name="T83" fmla="*/ 2147483646 h 75"/>
                  <a:gd name="T84" fmla="*/ 2147483646 w 34"/>
                  <a:gd name="T85" fmla="*/ 2147483646 h 75"/>
                  <a:gd name="T86" fmla="*/ 2147483646 w 34"/>
                  <a:gd name="T87" fmla="*/ 2147483646 h 75"/>
                  <a:gd name="T88" fmla="*/ 2147483646 w 34"/>
                  <a:gd name="T89" fmla="*/ 2147483646 h 75"/>
                  <a:gd name="T90" fmla="*/ 2147483646 w 34"/>
                  <a:gd name="T91" fmla="*/ 2147483646 h 75"/>
                  <a:gd name="T92" fmla="*/ 2147483646 w 34"/>
                  <a:gd name="T93" fmla="*/ 2147483646 h 75"/>
                  <a:gd name="T94" fmla="*/ 2147483646 w 34"/>
                  <a:gd name="T95" fmla="*/ 2147483646 h 75"/>
                  <a:gd name="T96" fmla="*/ 2147483646 w 34"/>
                  <a:gd name="T97" fmla="*/ 2147483646 h 75"/>
                  <a:gd name="T98" fmla="*/ 2147483646 w 34"/>
                  <a:gd name="T99" fmla="*/ 2147483646 h 75"/>
                  <a:gd name="T100" fmla="*/ 2147483646 w 34"/>
                  <a:gd name="T101" fmla="*/ 2147483646 h 75"/>
                  <a:gd name="T102" fmla="*/ 2147483646 w 34"/>
                  <a:gd name="T103" fmla="*/ 2147483646 h 75"/>
                  <a:gd name="T104" fmla="*/ 2147483646 w 34"/>
                  <a:gd name="T105" fmla="*/ 2147483646 h 75"/>
                  <a:gd name="T106" fmla="*/ 2147483646 w 34"/>
                  <a:gd name="T107" fmla="*/ 2147483646 h 75"/>
                  <a:gd name="T108" fmla="*/ 2147483646 w 34"/>
                  <a:gd name="T109" fmla="*/ 2147483646 h 75"/>
                  <a:gd name="T110" fmla="*/ 2147483646 w 34"/>
                  <a:gd name="T111" fmla="*/ 2147483646 h 75"/>
                  <a:gd name="T112" fmla="*/ 2147483646 w 34"/>
                  <a:gd name="T113" fmla="*/ 2147483646 h 75"/>
                  <a:gd name="T114" fmla="*/ 2147483646 w 34"/>
                  <a:gd name="T115" fmla="*/ 2147483646 h 75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4" h="75">
                    <a:moveTo>
                      <a:pt x="34" y="55"/>
                    </a:moveTo>
                    <a:cubicBezTo>
                      <a:pt x="32" y="54"/>
                      <a:pt x="32" y="54"/>
                      <a:pt x="32" y="54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1" y="47"/>
                      <a:pt x="30" y="46"/>
                      <a:pt x="30" y="45"/>
                    </a:cubicBezTo>
                    <a:cubicBezTo>
                      <a:pt x="29" y="45"/>
                      <a:pt x="30" y="43"/>
                      <a:pt x="30" y="43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2" y="66"/>
                      <a:pt x="2" y="66"/>
                      <a:pt x="2" y="66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5" y="73"/>
                      <a:pt x="5" y="73"/>
                      <a:pt x="5" y="73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34" y="58"/>
                      <a:pt x="34" y="58"/>
                      <a:pt x="34" y="58"/>
                    </a:cubicBezTo>
                    <a:lnTo>
                      <a:pt x="34" y="5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75" name="Freeform 335">
                <a:extLst>
                  <a:ext uri="{FF2B5EF4-FFF2-40B4-BE49-F238E27FC236}">
                    <a16:creationId xmlns:a16="http://schemas.microsoft.com/office/drawing/2014/main" id="{11286C6A-A335-1E91-81D6-D2B113201F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5576" y="2284503"/>
                <a:ext cx="15875" cy="7937"/>
              </a:xfrm>
              <a:custGeom>
                <a:avLst/>
                <a:gdLst>
                  <a:gd name="T0" fmla="*/ 2147483646 w 12"/>
                  <a:gd name="T1" fmla="*/ 2147483646 h 6"/>
                  <a:gd name="T2" fmla="*/ 0 w 12"/>
                  <a:gd name="T3" fmla="*/ 0 h 6"/>
                  <a:gd name="T4" fmla="*/ 0 w 12"/>
                  <a:gd name="T5" fmla="*/ 2147483646 h 6"/>
                  <a:gd name="T6" fmla="*/ 2147483646 w 12"/>
                  <a:gd name="T7" fmla="*/ 2147483646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12" y="6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12" y="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76" name="Freeform 336">
                <a:extLst>
                  <a:ext uri="{FF2B5EF4-FFF2-40B4-BE49-F238E27FC236}">
                    <a16:creationId xmlns:a16="http://schemas.microsoft.com/office/drawing/2014/main" id="{FE74109A-348D-CE9D-488E-D06A77B9F4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3976" y="698590"/>
                <a:ext cx="3792537" cy="2030413"/>
              </a:xfrm>
              <a:custGeom>
                <a:avLst/>
                <a:gdLst>
                  <a:gd name="T0" fmla="*/ 2147483646 w 483"/>
                  <a:gd name="T1" fmla="*/ 2147483646 h 260"/>
                  <a:gd name="T2" fmla="*/ 2147483646 w 483"/>
                  <a:gd name="T3" fmla="*/ 2147483646 h 260"/>
                  <a:gd name="T4" fmla="*/ 2147483646 w 483"/>
                  <a:gd name="T5" fmla="*/ 2147483646 h 260"/>
                  <a:gd name="T6" fmla="*/ 2147483646 w 483"/>
                  <a:gd name="T7" fmla="*/ 2147483646 h 260"/>
                  <a:gd name="T8" fmla="*/ 2147483646 w 483"/>
                  <a:gd name="T9" fmla="*/ 2147483646 h 260"/>
                  <a:gd name="T10" fmla="*/ 2147483646 w 483"/>
                  <a:gd name="T11" fmla="*/ 2147483646 h 260"/>
                  <a:gd name="T12" fmla="*/ 2147483646 w 483"/>
                  <a:gd name="T13" fmla="*/ 2147483646 h 260"/>
                  <a:gd name="T14" fmla="*/ 2147483646 w 483"/>
                  <a:gd name="T15" fmla="*/ 2147483646 h 260"/>
                  <a:gd name="T16" fmla="*/ 2147483646 w 483"/>
                  <a:gd name="T17" fmla="*/ 2147483646 h 260"/>
                  <a:gd name="T18" fmla="*/ 2147483646 w 483"/>
                  <a:gd name="T19" fmla="*/ 2147483646 h 260"/>
                  <a:gd name="T20" fmla="*/ 2147483646 w 483"/>
                  <a:gd name="T21" fmla="*/ 2147483646 h 260"/>
                  <a:gd name="T22" fmla="*/ 2147483646 w 483"/>
                  <a:gd name="T23" fmla="*/ 2147483646 h 260"/>
                  <a:gd name="T24" fmla="*/ 2147483646 w 483"/>
                  <a:gd name="T25" fmla="*/ 2147483646 h 260"/>
                  <a:gd name="T26" fmla="*/ 2147483646 w 483"/>
                  <a:gd name="T27" fmla="*/ 2147483646 h 260"/>
                  <a:gd name="T28" fmla="*/ 2147483646 w 483"/>
                  <a:gd name="T29" fmla="*/ 2147483646 h 260"/>
                  <a:gd name="T30" fmla="*/ 2147483646 w 483"/>
                  <a:gd name="T31" fmla="*/ 2147483646 h 260"/>
                  <a:gd name="T32" fmla="*/ 2147483646 w 483"/>
                  <a:gd name="T33" fmla="*/ 2147483646 h 260"/>
                  <a:gd name="T34" fmla="*/ 2147483646 w 483"/>
                  <a:gd name="T35" fmla="*/ 2147483646 h 260"/>
                  <a:gd name="T36" fmla="*/ 2147483646 w 483"/>
                  <a:gd name="T37" fmla="*/ 2147483646 h 260"/>
                  <a:gd name="T38" fmla="*/ 2147483646 w 483"/>
                  <a:gd name="T39" fmla="*/ 2147483646 h 260"/>
                  <a:gd name="T40" fmla="*/ 2147483646 w 483"/>
                  <a:gd name="T41" fmla="*/ 2147483646 h 260"/>
                  <a:gd name="T42" fmla="*/ 2147483646 w 483"/>
                  <a:gd name="T43" fmla="*/ 2147483646 h 260"/>
                  <a:gd name="T44" fmla="*/ 2147483646 w 483"/>
                  <a:gd name="T45" fmla="*/ 2147483646 h 260"/>
                  <a:gd name="T46" fmla="*/ 2147483646 w 483"/>
                  <a:gd name="T47" fmla="*/ 2147483646 h 260"/>
                  <a:gd name="T48" fmla="*/ 2147483646 w 483"/>
                  <a:gd name="T49" fmla="*/ 2147483646 h 260"/>
                  <a:gd name="T50" fmla="*/ 2147483646 w 483"/>
                  <a:gd name="T51" fmla="*/ 2147483646 h 260"/>
                  <a:gd name="T52" fmla="*/ 2147483646 w 483"/>
                  <a:gd name="T53" fmla="*/ 2147483646 h 260"/>
                  <a:gd name="T54" fmla="*/ 2147483646 w 483"/>
                  <a:gd name="T55" fmla="*/ 2147483646 h 260"/>
                  <a:gd name="T56" fmla="*/ 2147483646 w 483"/>
                  <a:gd name="T57" fmla="*/ 2147483646 h 260"/>
                  <a:gd name="T58" fmla="*/ 2147483646 w 483"/>
                  <a:gd name="T59" fmla="*/ 2147483646 h 260"/>
                  <a:gd name="T60" fmla="*/ 2147483646 w 483"/>
                  <a:gd name="T61" fmla="*/ 2147483646 h 260"/>
                  <a:gd name="T62" fmla="*/ 2147483646 w 483"/>
                  <a:gd name="T63" fmla="*/ 2147483646 h 260"/>
                  <a:gd name="T64" fmla="*/ 2147483646 w 483"/>
                  <a:gd name="T65" fmla="*/ 2147483646 h 260"/>
                  <a:gd name="T66" fmla="*/ 2147483646 w 483"/>
                  <a:gd name="T67" fmla="*/ 2147483646 h 260"/>
                  <a:gd name="T68" fmla="*/ 2147483646 w 483"/>
                  <a:gd name="T69" fmla="*/ 2147483646 h 260"/>
                  <a:gd name="T70" fmla="*/ 2147483646 w 483"/>
                  <a:gd name="T71" fmla="*/ 2147483646 h 260"/>
                  <a:gd name="T72" fmla="*/ 2147483646 w 483"/>
                  <a:gd name="T73" fmla="*/ 2147483646 h 260"/>
                  <a:gd name="T74" fmla="*/ 2147483646 w 483"/>
                  <a:gd name="T75" fmla="*/ 2147483646 h 260"/>
                  <a:gd name="T76" fmla="*/ 2147483646 w 483"/>
                  <a:gd name="T77" fmla="*/ 2147483646 h 260"/>
                  <a:gd name="T78" fmla="*/ 2147483646 w 483"/>
                  <a:gd name="T79" fmla="*/ 2147483646 h 260"/>
                  <a:gd name="T80" fmla="*/ 2147483646 w 483"/>
                  <a:gd name="T81" fmla="*/ 2147483646 h 260"/>
                  <a:gd name="T82" fmla="*/ 2147483646 w 483"/>
                  <a:gd name="T83" fmla="*/ 2147483646 h 260"/>
                  <a:gd name="T84" fmla="*/ 2147483646 w 483"/>
                  <a:gd name="T85" fmla="*/ 2147483646 h 260"/>
                  <a:gd name="T86" fmla="*/ 2147483646 w 483"/>
                  <a:gd name="T87" fmla="*/ 2147483646 h 260"/>
                  <a:gd name="T88" fmla="*/ 2147483646 w 483"/>
                  <a:gd name="T89" fmla="*/ 2147483646 h 260"/>
                  <a:gd name="T90" fmla="*/ 2147483646 w 483"/>
                  <a:gd name="T91" fmla="*/ 2147483646 h 260"/>
                  <a:gd name="T92" fmla="*/ 2147483646 w 483"/>
                  <a:gd name="T93" fmla="*/ 2147483646 h 260"/>
                  <a:gd name="T94" fmla="*/ 2147483646 w 483"/>
                  <a:gd name="T95" fmla="*/ 2147483646 h 260"/>
                  <a:gd name="T96" fmla="*/ 2147483646 w 483"/>
                  <a:gd name="T97" fmla="*/ 2147483646 h 260"/>
                  <a:gd name="T98" fmla="*/ 2147483646 w 483"/>
                  <a:gd name="T99" fmla="*/ 2147483646 h 260"/>
                  <a:gd name="T100" fmla="*/ 2147483646 w 483"/>
                  <a:gd name="T101" fmla="*/ 2147483646 h 260"/>
                  <a:gd name="T102" fmla="*/ 2147483646 w 483"/>
                  <a:gd name="T103" fmla="*/ 2147483646 h 260"/>
                  <a:gd name="T104" fmla="*/ 2147483646 w 483"/>
                  <a:gd name="T105" fmla="*/ 2147483646 h 260"/>
                  <a:gd name="T106" fmla="*/ 2147483646 w 483"/>
                  <a:gd name="T107" fmla="*/ 2147483646 h 260"/>
                  <a:gd name="T108" fmla="*/ 2147483646 w 483"/>
                  <a:gd name="T109" fmla="*/ 2147483646 h 260"/>
                  <a:gd name="T110" fmla="*/ 2147483646 w 483"/>
                  <a:gd name="T111" fmla="*/ 2147483646 h 260"/>
                  <a:gd name="T112" fmla="*/ 2147483646 w 483"/>
                  <a:gd name="T113" fmla="*/ 2147483646 h 260"/>
                  <a:gd name="T114" fmla="*/ 2147483646 w 483"/>
                  <a:gd name="T115" fmla="*/ 2147483646 h 260"/>
                  <a:gd name="T116" fmla="*/ 2147483646 w 483"/>
                  <a:gd name="T117" fmla="*/ 2147483646 h 260"/>
                  <a:gd name="T118" fmla="*/ 2147483646 w 483"/>
                  <a:gd name="T119" fmla="*/ 2147483646 h 260"/>
                  <a:gd name="T120" fmla="*/ 2147483646 w 483"/>
                  <a:gd name="T121" fmla="*/ 2147483646 h 260"/>
                  <a:gd name="T122" fmla="*/ 2147483646 w 483"/>
                  <a:gd name="T123" fmla="*/ 2147483646 h 26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83" h="260">
                    <a:moveTo>
                      <a:pt x="482" y="127"/>
                    </a:moveTo>
                    <a:cubicBezTo>
                      <a:pt x="483" y="96"/>
                      <a:pt x="483" y="96"/>
                      <a:pt x="483" y="96"/>
                    </a:cubicBezTo>
                    <a:cubicBezTo>
                      <a:pt x="480" y="95"/>
                      <a:pt x="480" y="95"/>
                      <a:pt x="480" y="95"/>
                    </a:cubicBezTo>
                    <a:cubicBezTo>
                      <a:pt x="478" y="94"/>
                      <a:pt x="478" y="94"/>
                      <a:pt x="478" y="94"/>
                    </a:cubicBezTo>
                    <a:cubicBezTo>
                      <a:pt x="478" y="94"/>
                      <a:pt x="474" y="90"/>
                      <a:pt x="474" y="90"/>
                    </a:cubicBezTo>
                    <a:cubicBezTo>
                      <a:pt x="473" y="89"/>
                      <a:pt x="470" y="89"/>
                      <a:pt x="470" y="89"/>
                    </a:cubicBezTo>
                    <a:cubicBezTo>
                      <a:pt x="463" y="88"/>
                      <a:pt x="463" y="88"/>
                      <a:pt x="463" y="88"/>
                    </a:cubicBezTo>
                    <a:cubicBezTo>
                      <a:pt x="459" y="87"/>
                      <a:pt x="459" y="87"/>
                      <a:pt x="459" y="87"/>
                    </a:cubicBezTo>
                    <a:cubicBezTo>
                      <a:pt x="456" y="87"/>
                      <a:pt x="456" y="87"/>
                      <a:pt x="456" y="87"/>
                    </a:cubicBezTo>
                    <a:cubicBezTo>
                      <a:pt x="454" y="87"/>
                      <a:pt x="454" y="87"/>
                      <a:pt x="454" y="87"/>
                    </a:cubicBezTo>
                    <a:cubicBezTo>
                      <a:pt x="455" y="95"/>
                      <a:pt x="455" y="95"/>
                      <a:pt x="455" y="95"/>
                    </a:cubicBezTo>
                    <a:cubicBezTo>
                      <a:pt x="455" y="95"/>
                      <a:pt x="451" y="97"/>
                      <a:pt x="451" y="97"/>
                    </a:cubicBezTo>
                    <a:cubicBezTo>
                      <a:pt x="450" y="97"/>
                      <a:pt x="448" y="94"/>
                      <a:pt x="448" y="94"/>
                    </a:cubicBezTo>
                    <a:cubicBezTo>
                      <a:pt x="445" y="91"/>
                      <a:pt x="445" y="91"/>
                      <a:pt x="445" y="91"/>
                    </a:cubicBezTo>
                    <a:cubicBezTo>
                      <a:pt x="445" y="89"/>
                      <a:pt x="445" y="89"/>
                      <a:pt x="445" y="89"/>
                    </a:cubicBezTo>
                    <a:cubicBezTo>
                      <a:pt x="440" y="89"/>
                      <a:pt x="440" y="89"/>
                      <a:pt x="440" y="89"/>
                    </a:cubicBezTo>
                    <a:cubicBezTo>
                      <a:pt x="437" y="90"/>
                      <a:pt x="437" y="90"/>
                      <a:pt x="437" y="90"/>
                    </a:cubicBezTo>
                    <a:cubicBezTo>
                      <a:pt x="431" y="89"/>
                      <a:pt x="431" y="89"/>
                      <a:pt x="431" y="89"/>
                    </a:cubicBezTo>
                    <a:cubicBezTo>
                      <a:pt x="426" y="89"/>
                      <a:pt x="426" y="89"/>
                      <a:pt x="426" y="89"/>
                    </a:cubicBezTo>
                    <a:cubicBezTo>
                      <a:pt x="423" y="90"/>
                      <a:pt x="423" y="90"/>
                      <a:pt x="423" y="90"/>
                    </a:cubicBezTo>
                    <a:cubicBezTo>
                      <a:pt x="419" y="87"/>
                      <a:pt x="419" y="87"/>
                      <a:pt x="419" y="87"/>
                    </a:cubicBezTo>
                    <a:cubicBezTo>
                      <a:pt x="419" y="80"/>
                      <a:pt x="419" y="80"/>
                      <a:pt x="419" y="80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03" y="77"/>
                      <a:pt x="403" y="77"/>
                      <a:pt x="403" y="77"/>
                    </a:cubicBezTo>
                    <a:cubicBezTo>
                      <a:pt x="394" y="77"/>
                      <a:pt x="394" y="77"/>
                      <a:pt x="394" y="77"/>
                    </a:cubicBezTo>
                    <a:cubicBezTo>
                      <a:pt x="393" y="75"/>
                      <a:pt x="393" y="75"/>
                      <a:pt x="393" y="75"/>
                    </a:cubicBezTo>
                    <a:cubicBezTo>
                      <a:pt x="392" y="72"/>
                      <a:pt x="392" y="72"/>
                      <a:pt x="392" y="72"/>
                    </a:cubicBezTo>
                    <a:cubicBezTo>
                      <a:pt x="386" y="69"/>
                      <a:pt x="386" y="69"/>
                      <a:pt x="386" y="69"/>
                    </a:cubicBezTo>
                    <a:cubicBezTo>
                      <a:pt x="386" y="64"/>
                      <a:pt x="386" y="64"/>
                      <a:pt x="386" y="64"/>
                    </a:cubicBezTo>
                    <a:cubicBezTo>
                      <a:pt x="362" y="59"/>
                      <a:pt x="362" y="59"/>
                      <a:pt x="362" y="59"/>
                    </a:cubicBezTo>
                    <a:cubicBezTo>
                      <a:pt x="361" y="61"/>
                      <a:pt x="361" y="61"/>
                      <a:pt x="361" y="61"/>
                    </a:cubicBezTo>
                    <a:cubicBezTo>
                      <a:pt x="356" y="65"/>
                      <a:pt x="356" y="65"/>
                      <a:pt x="356" y="65"/>
                    </a:cubicBezTo>
                    <a:cubicBezTo>
                      <a:pt x="357" y="71"/>
                      <a:pt x="357" y="71"/>
                      <a:pt x="357" y="71"/>
                    </a:cubicBezTo>
                    <a:cubicBezTo>
                      <a:pt x="351" y="73"/>
                      <a:pt x="351" y="73"/>
                      <a:pt x="351" y="73"/>
                    </a:cubicBezTo>
                    <a:cubicBezTo>
                      <a:pt x="347" y="72"/>
                      <a:pt x="347" y="72"/>
                      <a:pt x="347" y="72"/>
                    </a:cubicBezTo>
                    <a:cubicBezTo>
                      <a:pt x="342" y="70"/>
                      <a:pt x="342" y="70"/>
                      <a:pt x="342" y="70"/>
                    </a:cubicBezTo>
                    <a:cubicBezTo>
                      <a:pt x="340" y="72"/>
                      <a:pt x="340" y="72"/>
                      <a:pt x="340" y="72"/>
                    </a:cubicBezTo>
                    <a:cubicBezTo>
                      <a:pt x="336" y="71"/>
                      <a:pt x="336" y="71"/>
                      <a:pt x="336" y="71"/>
                    </a:cubicBezTo>
                    <a:cubicBezTo>
                      <a:pt x="332" y="68"/>
                      <a:pt x="332" y="68"/>
                      <a:pt x="332" y="68"/>
                    </a:cubicBezTo>
                    <a:cubicBezTo>
                      <a:pt x="331" y="74"/>
                      <a:pt x="331" y="74"/>
                      <a:pt x="331" y="74"/>
                    </a:cubicBezTo>
                    <a:cubicBezTo>
                      <a:pt x="328" y="78"/>
                      <a:pt x="328" y="78"/>
                      <a:pt x="328" y="78"/>
                    </a:cubicBezTo>
                    <a:cubicBezTo>
                      <a:pt x="323" y="73"/>
                      <a:pt x="323" y="73"/>
                      <a:pt x="323" y="73"/>
                    </a:cubicBezTo>
                    <a:cubicBezTo>
                      <a:pt x="320" y="67"/>
                      <a:pt x="320" y="67"/>
                      <a:pt x="320" y="67"/>
                    </a:cubicBezTo>
                    <a:cubicBezTo>
                      <a:pt x="323" y="60"/>
                      <a:pt x="323" y="60"/>
                      <a:pt x="323" y="60"/>
                    </a:cubicBezTo>
                    <a:cubicBezTo>
                      <a:pt x="323" y="57"/>
                      <a:pt x="323" y="57"/>
                      <a:pt x="323" y="57"/>
                    </a:cubicBezTo>
                    <a:cubicBezTo>
                      <a:pt x="320" y="52"/>
                      <a:pt x="320" y="52"/>
                      <a:pt x="320" y="52"/>
                    </a:cubicBezTo>
                    <a:cubicBezTo>
                      <a:pt x="316" y="51"/>
                      <a:pt x="316" y="51"/>
                      <a:pt x="316" y="51"/>
                    </a:cubicBezTo>
                    <a:cubicBezTo>
                      <a:pt x="312" y="51"/>
                      <a:pt x="312" y="51"/>
                      <a:pt x="312" y="51"/>
                    </a:cubicBezTo>
                    <a:cubicBezTo>
                      <a:pt x="310" y="49"/>
                      <a:pt x="310" y="49"/>
                      <a:pt x="310" y="49"/>
                    </a:cubicBezTo>
                    <a:cubicBezTo>
                      <a:pt x="306" y="46"/>
                      <a:pt x="306" y="46"/>
                      <a:pt x="306" y="46"/>
                    </a:cubicBezTo>
                    <a:cubicBezTo>
                      <a:pt x="303" y="50"/>
                      <a:pt x="303" y="50"/>
                      <a:pt x="303" y="50"/>
                    </a:cubicBezTo>
                    <a:cubicBezTo>
                      <a:pt x="301" y="55"/>
                      <a:pt x="301" y="55"/>
                      <a:pt x="301" y="55"/>
                    </a:cubicBezTo>
                    <a:cubicBezTo>
                      <a:pt x="292" y="55"/>
                      <a:pt x="292" y="55"/>
                      <a:pt x="292" y="55"/>
                    </a:cubicBezTo>
                    <a:cubicBezTo>
                      <a:pt x="287" y="53"/>
                      <a:pt x="287" y="53"/>
                      <a:pt x="287" y="53"/>
                    </a:cubicBezTo>
                    <a:cubicBezTo>
                      <a:pt x="286" y="49"/>
                      <a:pt x="286" y="49"/>
                      <a:pt x="286" y="49"/>
                    </a:cubicBezTo>
                    <a:cubicBezTo>
                      <a:pt x="277" y="49"/>
                      <a:pt x="277" y="49"/>
                      <a:pt x="277" y="49"/>
                    </a:cubicBezTo>
                    <a:cubicBezTo>
                      <a:pt x="272" y="52"/>
                      <a:pt x="272" y="52"/>
                      <a:pt x="272" y="52"/>
                    </a:cubicBezTo>
                    <a:cubicBezTo>
                      <a:pt x="271" y="49"/>
                      <a:pt x="271" y="49"/>
                      <a:pt x="271" y="49"/>
                    </a:cubicBezTo>
                    <a:cubicBezTo>
                      <a:pt x="268" y="45"/>
                      <a:pt x="268" y="45"/>
                      <a:pt x="268" y="45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59" y="49"/>
                      <a:pt x="259" y="49"/>
                      <a:pt x="259" y="49"/>
                    </a:cubicBezTo>
                    <a:cubicBezTo>
                      <a:pt x="253" y="52"/>
                      <a:pt x="253" y="52"/>
                      <a:pt x="253" y="52"/>
                    </a:cubicBezTo>
                    <a:cubicBezTo>
                      <a:pt x="247" y="57"/>
                      <a:pt x="247" y="57"/>
                      <a:pt x="247" y="57"/>
                    </a:cubicBezTo>
                    <a:cubicBezTo>
                      <a:pt x="251" y="51"/>
                      <a:pt x="251" y="51"/>
                      <a:pt x="251" y="51"/>
                    </a:cubicBezTo>
                    <a:cubicBezTo>
                      <a:pt x="255" y="48"/>
                      <a:pt x="255" y="48"/>
                      <a:pt x="255" y="48"/>
                    </a:cubicBezTo>
                    <a:cubicBezTo>
                      <a:pt x="262" y="39"/>
                      <a:pt x="262" y="39"/>
                      <a:pt x="262" y="39"/>
                    </a:cubicBezTo>
                    <a:cubicBezTo>
                      <a:pt x="266" y="35"/>
                      <a:pt x="266" y="35"/>
                      <a:pt x="266" y="35"/>
                    </a:cubicBezTo>
                    <a:cubicBezTo>
                      <a:pt x="270" y="29"/>
                      <a:pt x="270" y="29"/>
                      <a:pt x="270" y="29"/>
                    </a:cubicBezTo>
                    <a:cubicBezTo>
                      <a:pt x="268" y="19"/>
                      <a:pt x="268" y="19"/>
                      <a:pt x="268" y="19"/>
                    </a:cubicBezTo>
                    <a:cubicBezTo>
                      <a:pt x="260" y="12"/>
                      <a:pt x="260" y="12"/>
                      <a:pt x="260" y="12"/>
                    </a:cubicBezTo>
                    <a:cubicBezTo>
                      <a:pt x="254" y="11"/>
                      <a:pt x="254" y="11"/>
                      <a:pt x="254" y="11"/>
                    </a:cubicBezTo>
                    <a:cubicBezTo>
                      <a:pt x="254" y="8"/>
                      <a:pt x="254" y="8"/>
                      <a:pt x="254" y="8"/>
                    </a:cubicBezTo>
                    <a:cubicBezTo>
                      <a:pt x="249" y="1"/>
                      <a:pt x="249" y="1"/>
                      <a:pt x="249" y="1"/>
                    </a:cubicBezTo>
                    <a:cubicBezTo>
                      <a:pt x="249" y="1"/>
                      <a:pt x="242" y="0"/>
                      <a:pt x="241" y="0"/>
                    </a:cubicBezTo>
                    <a:cubicBezTo>
                      <a:pt x="241" y="1"/>
                      <a:pt x="233" y="9"/>
                      <a:pt x="233" y="9"/>
                    </a:cubicBezTo>
                    <a:cubicBezTo>
                      <a:pt x="231" y="16"/>
                      <a:pt x="231" y="16"/>
                      <a:pt x="231" y="16"/>
                    </a:cubicBezTo>
                    <a:cubicBezTo>
                      <a:pt x="222" y="22"/>
                      <a:pt x="222" y="22"/>
                      <a:pt x="222" y="22"/>
                    </a:cubicBezTo>
                    <a:cubicBezTo>
                      <a:pt x="216" y="19"/>
                      <a:pt x="216" y="19"/>
                      <a:pt x="216" y="19"/>
                    </a:cubicBezTo>
                    <a:cubicBezTo>
                      <a:pt x="206" y="23"/>
                      <a:pt x="206" y="23"/>
                      <a:pt x="206" y="23"/>
                    </a:cubicBezTo>
                    <a:cubicBezTo>
                      <a:pt x="195" y="29"/>
                      <a:pt x="195" y="29"/>
                      <a:pt x="195" y="29"/>
                    </a:cubicBezTo>
                    <a:cubicBezTo>
                      <a:pt x="190" y="35"/>
                      <a:pt x="190" y="35"/>
                      <a:pt x="190" y="35"/>
                    </a:cubicBezTo>
                    <a:cubicBezTo>
                      <a:pt x="190" y="35"/>
                      <a:pt x="189" y="46"/>
                      <a:pt x="188" y="46"/>
                    </a:cubicBezTo>
                    <a:cubicBezTo>
                      <a:pt x="187" y="46"/>
                      <a:pt x="172" y="50"/>
                      <a:pt x="172" y="50"/>
                    </a:cubicBezTo>
                    <a:cubicBezTo>
                      <a:pt x="169" y="54"/>
                      <a:pt x="169" y="54"/>
                      <a:pt x="169" y="54"/>
                    </a:cubicBezTo>
                    <a:cubicBezTo>
                      <a:pt x="169" y="54"/>
                      <a:pt x="171" y="63"/>
                      <a:pt x="170" y="64"/>
                    </a:cubicBezTo>
                    <a:cubicBezTo>
                      <a:pt x="170" y="64"/>
                      <a:pt x="167" y="63"/>
                      <a:pt x="167" y="63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62" y="61"/>
                      <a:pt x="160" y="65"/>
                      <a:pt x="158" y="66"/>
                    </a:cubicBezTo>
                    <a:cubicBezTo>
                      <a:pt x="155" y="67"/>
                      <a:pt x="155" y="62"/>
                      <a:pt x="155" y="62"/>
                    </a:cubicBezTo>
                    <a:cubicBezTo>
                      <a:pt x="152" y="59"/>
                      <a:pt x="152" y="59"/>
                      <a:pt x="152" y="59"/>
                    </a:cubicBezTo>
                    <a:cubicBezTo>
                      <a:pt x="150" y="59"/>
                      <a:pt x="150" y="59"/>
                      <a:pt x="150" y="59"/>
                    </a:cubicBezTo>
                    <a:cubicBezTo>
                      <a:pt x="148" y="65"/>
                      <a:pt x="148" y="65"/>
                      <a:pt x="148" y="65"/>
                    </a:cubicBezTo>
                    <a:cubicBezTo>
                      <a:pt x="148" y="65"/>
                      <a:pt x="148" y="70"/>
                      <a:pt x="148" y="70"/>
                    </a:cubicBezTo>
                    <a:cubicBezTo>
                      <a:pt x="149" y="71"/>
                      <a:pt x="148" y="79"/>
                      <a:pt x="148" y="79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3" y="76"/>
                      <a:pt x="143" y="76"/>
                      <a:pt x="143" y="76"/>
                    </a:cubicBezTo>
                    <a:cubicBezTo>
                      <a:pt x="145" y="68"/>
                      <a:pt x="145" y="68"/>
                      <a:pt x="145" y="68"/>
                    </a:cubicBezTo>
                    <a:cubicBezTo>
                      <a:pt x="144" y="63"/>
                      <a:pt x="144" y="63"/>
                      <a:pt x="144" y="63"/>
                    </a:cubicBezTo>
                    <a:cubicBezTo>
                      <a:pt x="143" y="58"/>
                      <a:pt x="143" y="58"/>
                      <a:pt x="143" y="58"/>
                    </a:cubicBezTo>
                    <a:cubicBezTo>
                      <a:pt x="137" y="56"/>
                      <a:pt x="137" y="56"/>
                      <a:pt x="137" y="56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28" y="70"/>
                      <a:pt x="128" y="70"/>
                      <a:pt x="128" y="70"/>
                    </a:cubicBezTo>
                    <a:cubicBezTo>
                      <a:pt x="125" y="73"/>
                      <a:pt x="125" y="73"/>
                      <a:pt x="125" y="73"/>
                    </a:cubicBezTo>
                    <a:cubicBezTo>
                      <a:pt x="123" y="76"/>
                      <a:pt x="123" y="76"/>
                      <a:pt x="123" y="76"/>
                    </a:cubicBezTo>
                    <a:cubicBezTo>
                      <a:pt x="126" y="81"/>
                      <a:pt x="126" y="81"/>
                      <a:pt x="126" y="81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6" y="88"/>
                      <a:pt x="126" y="88"/>
                      <a:pt x="126" y="88"/>
                    </a:cubicBezTo>
                    <a:cubicBezTo>
                      <a:pt x="132" y="94"/>
                      <a:pt x="132" y="94"/>
                      <a:pt x="132" y="94"/>
                    </a:cubicBezTo>
                    <a:cubicBezTo>
                      <a:pt x="128" y="101"/>
                      <a:pt x="128" y="101"/>
                      <a:pt x="128" y="101"/>
                    </a:cubicBezTo>
                    <a:cubicBezTo>
                      <a:pt x="121" y="94"/>
                      <a:pt x="121" y="94"/>
                      <a:pt x="121" y="94"/>
                    </a:cubicBezTo>
                    <a:cubicBezTo>
                      <a:pt x="113" y="88"/>
                      <a:pt x="113" y="88"/>
                      <a:pt x="113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3" y="88"/>
                      <a:pt x="103" y="88"/>
                      <a:pt x="103" y="88"/>
                    </a:cubicBezTo>
                    <a:cubicBezTo>
                      <a:pt x="104" y="95"/>
                      <a:pt x="104" y="95"/>
                      <a:pt x="104" y="95"/>
                    </a:cubicBezTo>
                    <a:cubicBezTo>
                      <a:pt x="102" y="96"/>
                      <a:pt x="102" y="96"/>
                      <a:pt x="102" y="96"/>
                    </a:cubicBezTo>
                    <a:cubicBezTo>
                      <a:pt x="98" y="95"/>
                      <a:pt x="98" y="95"/>
                      <a:pt x="98" y="95"/>
                    </a:cubicBezTo>
                    <a:cubicBezTo>
                      <a:pt x="93" y="97"/>
                      <a:pt x="93" y="97"/>
                      <a:pt x="93" y="97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85" y="99"/>
                      <a:pt x="85" y="99"/>
                      <a:pt x="85" y="99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3" y="102"/>
                      <a:pt x="73" y="102"/>
                      <a:pt x="73" y="102"/>
                    </a:cubicBezTo>
                    <a:cubicBezTo>
                      <a:pt x="66" y="106"/>
                      <a:pt x="66" y="106"/>
                      <a:pt x="66" y="106"/>
                    </a:cubicBezTo>
                    <a:cubicBezTo>
                      <a:pt x="64" y="107"/>
                      <a:pt x="64" y="107"/>
                      <a:pt x="64" y="107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6" y="109"/>
                      <a:pt x="56" y="109"/>
                      <a:pt x="56" y="109"/>
                    </a:cubicBezTo>
                    <a:cubicBezTo>
                      <a:pt x="57" y="106"/>
                      <a:pt x="57" y="106"/>
                      <a:pt x="57" y="106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59" y="100"/>
                      <a:pt x="59" y="100"/>
                      <a:pt x="59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2" y="102"/>
                      <a:pt x="52" y="102"/>
                      <a:pt x="52" y="102"/>
                    </a:cubicBezTo>
                    <a:cubicBezTo>
                      <a:pt x="52" y="109"/>
                      <a:pt x="52" y="109"/>
                      <a:pt x="52" y="109"/>
                    </a:cubicBezTo>
                    <a:cubicBezTo>
                      <a:pt x="54" y="112"/>
                      <a:pt x="54" y="112"/>
                      <a:pt x="54" y="112"/>
                    </a:cubicBezTo>
                    <a:cubicBezTo>
                      <a:pt x="52" y="118"/>
                      <a:pt x="52" y="118"/>
                      <a:pt x="52" y="118"/>
                    </a:cubicBezTo>
                    <a:cubicBezTo>
                      <a:pt x="49" y="116"/>
                      <a:pt x="49" y="116"/>
                      <a:pt x="49" y="116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3" y="118"/>
                      <a:pt x="43" y="118"/>
                      <a:pt x="43" y="118"/>
                    </a:cubicBezTo>
                    <a:cubicBezTo>
                      <a:pt x="40" y="121"/>
                      <a:pt x="40" y="121"/>
                      <a:pt x="40" y="121"/>
                    </a:cubicBezTo>
                    <a:cubicBezTo>
                      <a:pt x="38" y="123"/>
                      <a:pt x="38" y="123"/>
                      <a:pt x="38" y="123"/>
                    </a:cubicBezTo>
                    <a:cubicBezTo>
                      <a:pt x="41" y="130"/>
                      <a:pt x="41" y="130"/>
                      <a:pt x="41" y="130"/>
                    </a:cubicBezTo>
                    <a:cubicBezTo>
                      <a:pt x="41" y="130"/>
                      <a:pt x="39" y="129"/>
                      <a:pt x="39" y="129"/>
                    </a:cubicBezTo>
                    <a:cubicBezTo>
                      <a:pt x="38" y="128"/>
                      <a:pt x="33" y="128"/>
                      <a:pt x="33" y="128"/>
                    </a:cubicBezTo>
                    <a:cubicBezTo>
                      <a:pt x="30" y="127"/>
                      <a:pt x="30" y="127"/>
                      <a:pt x="30" y="127"/>
                    </a:cubicBezTo>
                    <a:cubicBezTo>
                      <a:pt x="30" y="129"/>
                      <a:pt x="30" y="129"/>
                      <a:pt x="30" y="129"/>
                    </a:cubicBezTo>
                    <a:cubicBezTo>
                      <a:pt x="32" y="132"/>
                      <a:pt x="32" y="132"/>
                      <a:pt x="32" y="132"/>
                    </a:cubicBezTo>
                    <a:cubicBezTo>
                      <a:pt x="33" y="135"/>
                      <a:pt x="33" y="135"/>
                      <a:pt x="33" y="135"/>
                    </a:cubicBezTo>
                    <a:cubicBezTo>
                      <a:pt x="31" y="136"/>
                      <a:pt x="31" y="136"/>
                      <a:pt x="31" y="136"/>
                    </a:cubicBezTo>
                    <a:cubicBezTo>
                      <a:pt x="26" y="133"/>
                      <a:pt x="26" y="133"/>
                      <a:pt x="26" y="133"/>
                    </a:cubicBezTo>
                    <a:cubicBezTo>
                      <a:pt x="23" y="130"/>
                      <a:pt x="23" y="130"/>
                      <a:pt x="23" y="130"/>
                    </a:cubicBezTo>
                    <a:cubicBezTo>
                      <a:pt x="23" y="128"/>
                      <a:pt x="23" y="128"/>
                      <a:pt x="23" y="128"/>
                    </a:cubicBezTo>
                    <a:cubicBezTo>
                      <a:pt x="21" y="123"/>
                      <a:pt x="21" y="123"/>
                      <a:pt x="21" y="123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19" y="116"/>
                      <a:pt x="19" y="116"/>
                      <a:pt x="19" y="116"/>
                    </a:cubicBezTo>
                    <a:cubicBezTo>
                      <a:pt x="15" y="113"/>
                      <a:pt x="15" y="113"/>
                      <a:pt x="15" y="113"/>
                    </a:cubicBezTo>
                    <a:cubicBezTo>
                      <a:pt x="14" y="111"/>
                      <a:pt x="14" y="111"/>
                      <a:pt x="14" y="111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18" y="112"/>
                      <a:pt x="18" y="112"/>
                      <a:pt x="18" y="112"/>
                    </a:cubicBezTo>
                    <a:cubicBezTo>
                      <a:pt x="18" y="112"/>
                      <a:pt x="22" y="113"/>
                      <a:pt x="22" y="113"/>
                    </a:cubicBezTo>
                    <a:cubicBezTo>
                      <a:pt x="23" y="113"/>
                      <a:pt x="24" y="116"/>
                      <a:pt x="24" y="116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38" y="117"/>
                      <a:pt x="38" y="117"/>
                      <a:pt x="38" y="117"/>
                    </a:cubicBezTo>
                    <a:cubicBezTo>
                      <a:pt x="42" y="114"/>
                      <a:pt x="42" y="114"/>
                      <a:pt x="42" y="114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36" y="101"/>
                      <a:pt x="36" y="101"/>
                      <a:pt x="36" y="101"/>
                    </a:cubicBezTo>
                    <a:cubicBezTo>
                      <a:pt x="30" y="97"/>
                      <a:pt x="30" y="97"/>
                      <a:pt x="30" y="97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20" y="91"/>
                      <a:pt x="20" y="91"/>
                      <a:pt x="20" y="91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0" y="87"/>
                      <a:pt x="10" y="87"/>
                      <a:pt x="10" y="87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3" y="100"/>
                      <a:pt x="3" y="100"/>
                      <a:pt x="3" y="100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8" y="107"/>
                      <a:pt x="8" y="107"/>
                      <a:pt x="8" y="107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8" y="122"/>
                      <a:pt x="8" y="122"/>
                      <a:pt x="8" y="122"/>
                    </a:cubicBezTo>
                    <a:cubicBezTo>
                      <a:pt x="6" y="124"/>
                      <a:pt x="6" y="124"/>
                      <a:pt x="6" y="124"/>
                    </a:cubicBezTo>
                    <a:cubicBezTo>
                      <a:pt x="7" y="126"/>
                      <a:pt x="7" y="126"/>
                      <a:pt x="7" y="126"/>
                    </a:cubicBezTo>
                    <a:cubicBezTo>
                      <a:pt x="6" y="127"/>
                      <a:pt x="6" y="127"/>
                      <a:pt x="6" y="127"/>
                    </a:cubicBezTo>
                    <a:cubicBezTo>
                      <a:pt x="8" y="129"/>
                      <a:pt x="8" y="129"/>
                      <a:pt x="8" y="129"/>
                    </a:cubicBezTo>
                    <a:cubicBezTo>
                      <a:pt x="8" y="129"/>
                      <a:pt x="7" y="131"/>
                      <a:pt x="7" y="131"/>
                    </a:cubicBezTo>
                    <a:cubicBezTo>
                      <a:pt x="8" y="131"/>
                      <a:pt x="9" y="133"/>
                      <a:pt x="9" y="133"/>
                    </a:cubicBezTo>
                    <a:cubicBezTo>
                      <a:pt x="8" y="137"/>
                      <a:pt x="8" y="137"/>
                      <a:pt x="8" y="137"/>
                    </a:cubicBezTo>
                    <a:cubicBezTo>
                      <a:pt x="10" y="140"/>
                      <a:pt x="10" y="140"/>
                      <a:pt x="10" y="140"/>
                    </a:cubicBezTo>
                    <a:cubicBezTo>
                      <a:pt x="12" y="141"/>
                      <a:pt x="12" y="141"/>
                      <a:pt x="12" y="141"/>
                    </a:cubicBezTo>
                    <a:cubicBezTo>
                      <a:pt x="11" y="143"/>
                      <a:pt x="11" y="143"/>
                      <a:pt x="11" y="14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" y="157"/>
                      <a:pt x="2" y="157"/>
                      <a:pt x="2" y="157"/>
                    </a:cubicBezTo>
                    <a:cubicBezTo>
                      <a:pt x="4" y="158"/>
                      <a:pt x="4" y="158"/>
                      <a:pt x="4" y="158"/>
                    </a:cubicBezTo>
                    <a:cubicBezTo>
                      <a:pt x="4" y="163"/>
                      <a:pt x="4" y="163"/>
                      <a:pt x="4" y="163"/>
                    </a:cubicBezTo>
                    <a:cubicBezTo>
                      <a:pt x="1" y="163"/>
                      <a:pt x="1" y="163"/>
                      <a:pt x="1" y="163"/>
                    </a:cubicBezTo>
                    <a:cubicBezTo>
                      <a:pt x="2" y="164"/>
                      <a:pt x="2" y="164"/>
                      <a:pt x="2" y="164"/>
                    </a:cubicBezTo>
                    <a:cubicBezTo>
                      <a:pt x="1" y="168"/>
                      <a:pt x="1" y="168"/>
                      <a:pt x="1" y="168"/>
                    </a:cubicBezTo>
                    <a:cubicBezTo>
                      <a:pt x="1" y="171"/>
                      <a:pt x="1" y="171"/>
                      <a:pt x="1" y="171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2" y="183"/>
                      <a:pt x="2" y="183"/>
                      <a:pt x="2" y="183"/>
                    </a:cubicBezTo>
                    <a:cubicBezTo>
                      <a:pt x="6" y="185"/>
                      <a:pt x="6" y="185"/>
                      <a:pt x="6" y="185"/>
                    </a:cubicBezTo>
                    <a:cubicBezTo>
                      <a:pt x="9" y="186"/>
                      <a:pt x="9" y="186"/>
                      <a:pt x="9" y="186"/>
                    </a:cubicBezTo>
                    <a:cubicBezTo>
                      <a:pt x="13" y="195"/>
                      <a:pt x="13" y="195"/>
                      <a:pt x="13" y="195"/>
                    </a:cubicBezTo>
                    <a:cubicBezTo>
                      <a:pt x="16" y="197"/>
                      <a:pt x="16" y="197"/>
                      <a:pt x="16" y="197"/>
                    </a:cubicBezTo>
                    <a:cubicBezTo>
                      <a:pt x="15" y="199"/>
                      <a:pt x="15" y="199"/>
                      <a:pt x="15" y="199"/>
                    </a:cubicBezTo>
                    <a:cubicBezTo>
                      <a:pt x="12" y="201"/>
                      <a:pt x="12" y="201"/>
                      <a:pt x="12" y="201"/>
                    </a:cubicBezTo>
                    <a:cubicBezTo>
                      <a:pt x="13" y="204"/>
                      <a:pt x="13" y="204"/>
                      <a:pt x="13" y="204"/>
                    </a:cubicBezTo>
                    <a:cubicBezTo>
                      <a:pt x="15" y="205"/>
                      <a:pt x="15" y="205"/>
                      <a:pt x="15" y="205"/>
                    </a:cubicBezTo>
                    <a:cubicBezTo>
                      <a:pt x="18" y="205"/>
                      <a:pt x="18" y="205"/>
                      <a:pt x="18" y="205"/>
                    </a:cubicBezTo>
                    <a:cubicBezTo>
                      <a:pt x="21" y="208"/>
                      <a:pt x="21" y="208"/>
                      <a:pt x="21" y="208"/>
                    </a:cubicBezTo>
                    <a:cubicBezTo>
                      <a:pt x="22" y="209"/>
                      <a:pt x="22" y="209"/>
                      <a:pt x="22" y="209"/>
                    </a:cubicBezTo>
                    <a:cubicBezTo>
                      <a:pt x="34" y="214"/>
                      <a:pt x="34" y="214"/>
                      <a:pt x="34" y="214"/>
                    </a:cubicBezTo>
                    <a:cubicBezTo>
                      <a:pt x="35" y="214"/>
                      <a:pt x="35" y="214"/>
                      <a:pt x="35" y="214"/>
                    </a:cubicBezTo>
                    <a:cubicBezTo>
                      <a:pt x="34" y="219"/>
                      <a:pt x="34" y="219"/>
                      <a:pt x="34" y="219"/>
                    </a:cubicBezTo>
                    <a:cubicBezTo>
                      <a:pt x="32" y="220"/>
                      <a:pt x="32" y="220"/>
                      <a:pt x="32" y="220"/>
                    </a:cubicBezTo>
                    <a:cubicBezTo>
                      <a:pt x="30" y="223"/>
                      <a:pt x="30" y="223"/>
                      <a:pt x="30" y="223"/>
                    </a:cubicBezTo>
                    <a:cubicBezTo>
                      <a:pt x="28" y="225"/>
                      <a:pt x="28" y="225"/>
                      <a:pt x="28" y="225"/>
                    </a:cubicBezTo>
                    <a:cubicBezTo>
                      <a:pt x="31" y="224"/>
                      <a:pt x="31" y="224"/>
                      <a:pt x="31" y="224"/>
                    </a:cubicBezTo>
                    <a:cubicBezTo>
                      <a:pt x="29" y="228"/>
                      <a:pt x="29" y="228"/>
                      <a:pt x="29" y="228"/>
                    </a:cubicBezTo>
                    <a:cubicBezTo>
                      <a:pt x="26" y="232"/>
                      <a:pt x="26" y="232"/>
                      <a:pt x="26" y="232"/>
                    </a:cubicBezTo>
                    <a:cubicBezTo>
                      <a:pt x="29" y="236"/>
                      <a:pt x="29" y="236"/>
                      <a:pt x="29" y="236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40" y="244"/>
                      <a:pt x="40" y="244"/>
                      <a:pt x="40" y="244"/>
                    </a:cubicBezTo>
                    <a:cubicBezTo>
                      <a:pt x="40" y="247"/>
                      <a:pt x="40" y="247"/>
                      <a:pt x="40" y="247"/>
                    </a:cubicBezTo>
                    <a:cubicBezTo>
                      <a:pt x="42" y="248"/>
                      <a:pt x="42" y="248"/>
                      <a:pt x="42" y="248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47" y="250"/>
                      <a:pt x="47" y="250"/>
                      <a:pt x="47" y="250"/>
                    </a:cubicBezTo>
                    <a:cubicBezTo>
                      <a:pt x="50" y="255"/>
                      <a:pt x="50" y="255"/>
                      <a:pt x="50" y="255"/>
                    </a:cubicBezTo>
                    <a:cubicBezTo>
                      <a:pt x="49" y="256"/>
                      <a:pt x="49" y="256"/>
                      <a:pt x="49" y="256"/>
                    </a:cubicBezTo>
                    <a:cubicBezTo>
                      <a:pt x="52" y="259"/>
                      <a:pt x="52" y="259"/>
                      <a:pt x="52" y="259"/>
                    </a:cubicBezTo>
                    <a:cubicBezTo>
                      <a:pt x="56" y="259"/>
                      <a:pt x="56" y="259"/>
                      <a:pt x="56" y="259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61" y="258"/>
                      <a:pt x="61" y="258"/>
                      <a:pt x="61" y="258"/>
                    </a:cubicBezTo>
                    <a:cubicBezTo>
                      <a:pt x="61" y="260"/>
                      <a:pt x="61" y="260"/>
                      <a:pt x="61" y="260"/>
                    </a:cubicBezTo>
                    <a:cubicBezTo>
                      <a:pt x="62" y="260"/>
                      <a:pt x="62" y="260"/>
                      <a:pt x="62" y="260"/>
                    </a:cubicBezTo>
                    <a:cubicBezTo>
                      <a:pt x="64" y="257"/>
                      <a:pt x="64" y="257"/>
                      <a:pt x="64" y="257"/>
                    </a:cubicBezTo>
                    <a:cubicBezTo>
                      <a:pt x="67" y="253"/>
                      <a:pt x="67" y="253"/>
                      <a:pt x="67" y="253"/>
                    </a:cubicBezTo>
                    <a:cubicBezTo>
                      <a:pt x="67" y="253"/>
                      <a:pt x="64" y="244"/>
                      <a:pt x="63" y="244"/>
                    </a:cubicBezTo>
                    <a:cubicBezTo>
                      <a:pt x="62" y="243"/>
                      <a:pt x="56" y="235"/>
                      <a:pt x="56" y="235"/>
                    </a:cubicBezTo>
                    <a:cubicBezTo>
                      <a:pt x="59" y="229"/>
                      <a:pt x="59" y="229"/>
                      <a:pt x="59" y="229"/>
                    </a:cubicBezTo>
                    <a:cubicBezTo>
                      <a:pt x="63" y="226"/>
                      <a:pt x="63" y="226"/>
                      <a:pt x="63" y="226"/>
                    </a:cubicBezTo>
                    <a:cubicBezTo>
                      <a:pt x="63" y="225"/>
                      <a:pt x="63" y="225"/>
                      <a:pt x="63" y="225"/>
                    </a:cubicBezTo>
                    <a:cubicBezTo>
                      <a:pt x="64" y="226"/>
                      <a:pt x="64" y="226"/>
                      <a:pt x="64" y="226"/>
                    </a:cubicBezTo>
                    <a:cubicBezTo>
                      <a:pt x="63" y="224"/>
                      <a:pt x="63" y="224"/>
                      <a:pt x="63" y="224"/>
                    </a:cubicBezTo>
                    <a:cubicBezTo>
                      <a:pt x="63" y="224"/>
                      <a:pt x="63" y="224"/>
                      <a:pt x="63" y="224"/>
                    </a:cubicBezTo>
                    <a:cubicBezTo>
                      <a:pt x="63" y="224"/>
                      <a:pt x="63" y="224"/>
                      <a:pt x="63" y="224"/>
                    </a:cubicBezTo>
                    <a:cubicBezTo>
                      <a:pt x="60" y="222"/>
                      <a:pt x="60" y="222"/>
                      <a:pt x="60" y="222"/>
                    </a:cubicBezTo>
                    <a:cubicBezTo>
                      <a:pt x="63" y="214"/>
                      <a:pt x="63" y="214"/>
                      <a:pt x="63" y="214"/>
                    </a:cubicBezTo>
                    <a:cubicBezTo>
                      <a:pt x="73" y="210"/>
                      <a:pt x="73" y="210"/>
                      <a:pt x="73" y="210"/>
                    </a:cubicBezTo>
                    <a:cubicBezTo>
                      <a:pt x="82" y="209"/>
                      <a:pt x="82" y="209"/>
                      <a:pt x="82" y="209"/>
                    </a:cubicBezTo>
                    <a:cubicBezTo>
                      <a:pt x="87" y="212"/>
                      <a:pt x="87" y="212"/>
                      <a:pt x="87" y="212"/>
                    </a:cubicBezTo>
                    <a:cubicBezTo>
                      <a:pt x="93" y="211"/>
                      <a:pt x="93" y="211"/>
                      <a:pt x="93" y="211"/>
                    </a:cubicBezTo>
                    <a:cubicBezTo>
                      <a:pt x="100" y="213"/>
                      <a:pt x="100" y="213"/>
                      <a:pt x="100" y="213"/>
                    </a:cubicBezTo>
                    <a:cubicBezTo>
                      <a:pt x="107" y="211"/>
                      <a:pt x="107" y="211"/>
                      <a:pt x="107" y="211"/>
                    </a:cubicBezTo>
                    <a:cubicBezTo>
                      <a:pt x="105" y="205"/>
                      <a:pt x="105" y="205"/>
                      <a:pt x="105" y="205"/>
                    </a:cubicBezTo>
                    <a:cubicBezTo>
                      <a:pt x="109" y="196"/>
                      <a:pt x="109" y="196"/>
                      <a:pt x="109" y="196"/>
                    </a:cubicBezTo>
                    <a:cubicBezTo>
                      <a:pt x="122" y="191"/>
                      <a:pt x="122" y="191"/>
                      <a:pt x="122" y="191"/>
                    </a:cubicBezTo>
                    <a:cubicBezTo>
                      <a:pt x="134" y="189"/>
                      <a:pt x="134" y="189"/>
                      <a:pt x="134" y="189"/>
                    </a:cubicBezTo>
                    <a:cubicBezTo>
                      <a:pt x="142" y="198"/>
                      <a:pt x="142" y="198"/>
                      <a:pt x="142" y="198"/>
                    </a:cubicBezTo>
                    <a:cubicBezTo>
                      <a:pt x="151" y="195"/>
                      <a:pt x="151" y="195"/>
                      <a:pt x="151" y="195"/>
                    </a:cubicBezTo>
                    <a:cubicBezTo>
                      <a:pt x="156" y="194"/>
                      <a:pt x="156" y="194"/>
                      <a:pt x="156" y="194"/>
                    </a:cubicBezTo>
                    <a:cubicBezTo>
                      <a:pt x="160" y="203"/>
                      <a:pt x="160" y="203"/>
                      <a:pt x="160" y="203"/>
                    </a:cubicBezTo>
                    <a:cubicBezTo>
                      <a:pt x="164" y="212"/>
                      <a:pt x="164" y="212"/>
                      <a:pt x="164" y="212"/>
                    </a:cubicBezTo>
                    <a:cubicBezTo>
                      <a:pt x="174" y="212"/>
                      <a:pt x="174" y="212"/>
                      <a:pt x="174" y="212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89" y="217"/>
                      <a:pt x="189" y="217"/>
                      <a:pt x="189" y="217"/>
                    </a:cubicBezTo>
                    <a:cubicBezTo>
                      <a:pt x="189" y="223"/>
                      <a:pt x="189" y="223"/>
                      <a:pt x="189" y="223"/>
                    </a:cubicBezTo>
                    <a:cubicBezTo>
                      <a:pt x="191" y="222"/>
                      <a:pt x="191" y="222"/>
                      <a:pt x="191" y="222"/>
                    </a:cubicBezTo>
                    <a:cubicBezTo>
                      <a:pt x="192" y="223"/>
                      <a:pt x="192" y="223"/>
                      <a:pt x="192" y="223"/>
                    </a:cubicBezTo>
                    <a:cubicBezTo>
                      <a:pt x="194" y="219"/>
                      <a:pt x="194" y="219"/>
                      <a:pt x="194" y="219"/>
                    </a:cubicBezTo>
                    <a:cubicBezTo>
                      <a:pt x="201" y="214"/>
                      <a:pt x="201" y="214"/>
                      <a:pt x="201" y="214"/>
                    </a:cubicBezTo>
                    <a:cubicBezTo>
                      <a:pt x="212" y="213"/>
                      <a:pt x="212" y="213"/>
                      <a:pt x="212" y="213"/>
                    </a:cubicBezTo>
                    <a:cubicBezTo>
                      <a:pt x="220" y="217"/>
                      <a:pt x="220" y="217"/>
                      <a:pt x="220" y="217"/>
                    </a:cubicBezTo>
                    <a:cubicBezTo>
                      <a:pt x="224" y="211"/>
                      <a:pt x="224" y="211"/>
                      <a:pt x="224" y="211"/>
                    </a:cubicBezTo>
                    <a:cubicBezTo>
                      <a:pt x="228" y="206"/>
                      <a:pt x="228" y="206"/>
                      <a:pt x="228" y="206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43" y="215"/>
                      <a:pt x="243" y="215"/>
                      <a:pt x="243" y="215"/>
                    </a:cubicBezTo>
                    <a:cubicBezTo>
                      <a:pt x="253" y="215"/>
                      <a:pt x="253" y="215"/>
                      <a:pt x="253" y="215"/>
                    </a:cubicBezTo>
                    <a:cubicBezTo>
                      <a:pt x="259" y="220"/>
                      <a:pt x="259" y="220"/>
                      <a:pt x="259" y="220"/>
                    </a:cubicBezTo>
                    <a:cubicBezTo>
                      <a:pt x="275" y="216"/>
                      <a:pt x="275" y="216"/>
                      <a:pt x="275" y="216"/>
                    </a:cubicBezTo>
                    <a:cubicBezTo>
                      <a:pt x="282" y="218"/>
                      <a:pt x="282" y="218"/>
                      <a:pt x="282" y="218"/>
                    </a:cubicBezTo>
                    <a:cubicBezTo>
                      <a:pt x="283" y="216"/>
                      <a:pt x="283" y="216"/>
                      <a:pt x="283" y="216"/>
                    </a:cubicBezTo>
                    <a:cubicBezTo>
                      <a:pt x="289" y="216"/>
                      <a:pt x="289" y="216"/>
                      <a:pt x="289" y="216"/>
                    </a:cubicBezTo>
                    <a:cubicBezTo>
                      <a:pt x="295" y="205"/>
                      <a:pt x="295" y="205"/>
                      <a:pt x="295" y="205"/>
                    </a:cubicBezTo>
                    <a:cubicBezTo>
                      <a:pt x="298" y="200"/>
                      <a:pt x="298" y="200"/>
                      <a:pt x="298" y="200"/>
                    </a:cubicBezTo>
                    <a:cubicBezTo>
                      <a:pt x="307" y="200"/>
                      <a:pt x="307" y="200"/>
                      <a:pt x="307" y="200"/>
                    </a:cubicBezTo>
                    <a:cubicBezTo>
                      <a:pt x="317" y="218"/>
                      <a:pt x="317" y="218"/>
                      <a:pt x="317" y="218"/>
                    </a:cubicBezTo>
                    <a:cubicBezTo>
                      <a:pt x="325" y="220"/>
                      <a:pt x="325" y="220"/>
                      <a:pt x="325" y="220"/>
                    </a:cubicBezTo>
                    <a:cubicBezTo>
                      <a:pt x="327" y="224"/>
                      <a:pt x="327" y="224"/>
                      <a:pt x="327" y="224"/>
                    </a:cubicBezTo>
                    <a:cubicBezTo>
                      <a:pt x="339" y="223"/>
                      <a:pt x="339" y="223"/>
                      <a:pt x="339" y="223"/>
                    </a:cubicBezTo>
                    <a:cubicBezTo>
                      <a:pt x="334" y="238"/>
                      <a:pt x="334" y="238"/>
                      <a:pt x="334" y="238"/>
                    </a:cubicBezTo>
                    <a:cubicBezTo>
                      <a:pt x="329" y="239"/>
                      <a:pt x="329" y="239"/>
                      <a:pt x="329" y="239"/>
                    </a:cubicBezTo>
                    <a:cubicBezTo>
                      <a:pt x="326" y="250"/>
                      <a:pt x="326" y="250"/>
                      <a:pt x="326" y="250"/>
                    </a:cubicBezTo>
                    <a:cubicBezTo>
                      <a:pt x="327" y="250"/>
                      <a:pt x="327" y="250"/>
                      <a:pt x="327" y="250"/>
                    </a:cubicBezTo>
                    <a:cubicBezTo>
                      <a:pt x="329" y="250"/>
                      <a:pt x="329" y="250"/>
                      <a:pt x="329" y="250"/>
                    </a:cubicBezTo>
                    <a:cubicBezTo>
                      <a:pt x="331" y="249"/>
                      <a:pt x="331" y="249"/>
                      <a:pt x="331" y="249"/>
                    </a:cubicBezTo>
                    <a:cubicBezTo>
                      <a:pt x="332" y="249"/>
                      <a:pt x="332" y="249"/>
                      <a:pt x="332" y="249"/>
                    </a:cubicBezTo>
                    <a:cubicBezTo>
                      <a:pt x="335" y="250"/>
                      <a:pt x="335" y="250"/>
                      <a:pt x="335" y="250"/>
                    </a:cubicBezTo>
                    <a:cubicBezTo>
                      <a:pt x="342" y="245"/>
                      <a:pt x="342" y="245"/>
                      <a:pt x="342" y="245"/>
                    </a:cubicBezTo>
                    <a:cubicBezTo>
                      <a:pt x="345" y="241"/>
                      <a:pt x="345" y="241"/>
                      <a:pt x="345" y="241"/>
                    </a:cubicBezTo>
                    <a:cubicBezTo>
                      <a:pt x="353" y="230"/>
                      <a:pt x="353" y="230"/>
                      <a:pt x="353" y="230"/>
                    </a:cubicBezTo>
                    <a:cubicBezTo>
                      <a:pt x="357" y="223"/>
                      <a:pt x="357" y="223"/>
                      <a:pt x="357" y="223"/>
                    </a:cubicBezTo>
                    <a:cubicBezTo>
                      <a:pt x="358" y="214"/>
                      <a:pt x="358" y="214"/>
                      <a:pt x="358" y="214"/>
                    </a:cubicBezTo>
                    <a:cubicBezTo>
                      <a:pt x="360" y="203"/>
                      <a:pt x="360" y="203"/>
                      <a:pt x="360" y="203"/>
                    </a:cubicBezTo>
                    <a:cubicBezTo>
                      <a:pt x="360" y="199"/>
                      <a:pt x="360" y="199"/>
                      <a:pt x="360" y="199"/>
                    </a:cubicBezTo>
                    <a:cubicBezTo>
                      <a:pt x="355" y="194"/>
                      <a:pt x="355" y="194"/>
                      <a:pt x="355" y="194"/>
                    </a:cubicBezTo>
                    <a:cubicBezTo>
                      <a:pt x="355" y="194"/>
                      <a:pt x="349" y="198"/>
                      <a:pt x="349" y="198"/>
                    </a:cubicBezTo>
                    <a:cubicBezTo>
                      <a:pt x="348" y="198"/>
                      <a:pt x="346" y="196"/>
                      <a:pt x="346" y="196"/>
                    </a:cubicBezTo>
                    <a:cubicBezTo>
                      <a:pt x="344" y="192"/>
                      <a:pt x="344" y="192"/>
                      <a:pt x="344" y="192"/>
                    </a:cubicBezTo>
                    <a:cubicBezTo>
                      <a:pt x="341" y="192"/>
                      <a:pt x="341" y="192"/>
                      <a:pt x="341" y="192"/>
                    </a:cubicBezTo>
                    <a:cubicBezTo>
                      <a:pt x="344" y="190"/>
                      <a:pt x="344" y="190"/>
                      <a:pt x="344" y="190"/>
                    </a:cubicBezTo>
                    <a:cubicBezTo>
                      <a:pt x="349" y="185"/>
                      <a:pt x="349" y="185"/>
                      <a:pt x="349" y="185"/>
                    </a:cubicBezTo>
                    <a:cubicBezTo>
                      <a:pt x="353" y="180"/>
                      <a:pt x="353" y="180"/>
                      <a:pt x="353" y="180"/>
                    </a:cubicBezTo>
                    <a:cubicBezTo>
                      <a:pt x="354" y="178"/>
                      <a:pt x="354" y="178"/>
                      <a:pt x="354" y="178"/>
                    </a:cubicBezTo>
                    <a:cubicBezTo>
                      <a:pt x="367" y="165"/>
                      <a:pt x="367" y="165"/>
                      <a:pt x="367" y="165"/>
                    </a:cubicBezTo>
                    <a:cubicBezTo>
                      <a:pt x="371" y="164"/>
                      <a:pt x="371" y="164"/>
                      <a:pt x="371" y="164"/>
                    </a:cubicBezTo>
                    <a:cubicBezTo>
                      <a:pt x="381" y="164"/>
                      <a:pt x="381" y="164"/>
                      <a:pt x="381" y="164"/>
                    </a:cubicBezTo>
                    <a:cubicBezTo>
                      <a:pt x="386" y="163"/>
                      <a:pt x="386" y="163"/>
                      <a:pt x="386" y="163"/>
                    </a:cubicBezTo>
                    <a:cubicBezTo>
                      <a:pt x="392" y="165"/>
                      <a:pt x="392" y="165"/>
                      <a:pt x="392" y="165"/>
                    </a:cubicBezTo>
                    <a:cubicBezTo>
                      <a:pt x="392" y="168"/>
                      <a:pt x="392" y="168"/>
                      <a:pt x="392" y="168"/>
                    </a:cubicBezTo>
                    <a:cubicBezTo>
                      <a:pt x="392" y="168"/>
                      <a:pt x="400" y="166"/>
                      <a:pt x="401" y="166"/>
                    </a:cubicBezTo>
                    <a:cubicBezTo>
                      <a:pt x="401" y="167"/>
                      <a:pt x="403" y="166"/>
                      <a:pt x="403" y="166"/>
                    </a:cubicBezTo>
                    <a:cubicBezTo>
                      <a:pt x="402" y="164"/>
                      <a:pt x="402" y="164"/>
                      <a:pt x="402" y="164"/>
                    </a:cubicBezTo>
                    <a:cubicBezTo>
                      <a:pt x="403" y="159"/>
                      <a:pt x="403" y="159"/>
                      <a:pt x="403" y="159"/>
                    </a:cubicBezTo>
                    <a:cubicBezTo>
                      <a:pt x="406" y="153"/>
                      <a:pt x="406" y="153"/>
                      <a:pt x="406" y="153"/>
                    </a:cubicBezTo>
                    <a:cubicBezTo>
                      <a:pt x="411" y="149"/>
                      <a:pt x="411" y="149"/>
                      <a:pt x="411" y="149"/>
                    </a:cubicBezTo>
                    <a:cubicBezTo>
                      <a:pt x="419" y="150"/>
                      <a:pt x="419" y="150"/>
                      <a:pt x="419" y="150"/>
                    </a:cubicBezTo>
                    <a:cubicBezTo>
                      <a:pt x="421" y="155"/>
                      <a:pt x="421" y="155"/>
                      <a:pt x="421" y="155"/>
                    </a:cubicBezTo>
                    <a:cubicBezTo>
                      <a:pt x="426" y="151"/>
                      <a:pt x="426" y="151"/>
                      <a:pt x="426" y="151"/>
                    </a:cubicBezTo>
                    <a:cubicBezTo>
                      <a:pt x="433" y="144"/>
                      <a:pt x="433" y="144"/>
                      <a:pt x="433" y="144"/>
                    </a:cubicBezTo>
                    <a:cubicBezTo>
                      <a:pt x="433" y="152"/>
                      <a:pt x="433" y="152"/>
                      <a:pt x="433" y="152"/>
                    </a:cubicBezTo>
                    <a:cubicBezTo>
                      <a:pt x="427" y="158"/>
                      <a:pt x="427" y="158"/>
                      <a:pt x="427" y="158"/>
                    </a:cubicBezTo>
                    <a:cubicBezTo>
                      <a:pt x="423" y="160"/>
                      <a:pt x="423" y="160"/>
                      <a:pt x="423" y="160"/>
                    </a:cubicBezTo>
                    <a:cubicBezTo>
                      <a:pt x="419" y="166"/>
                      <a:pt x="419" y="166"/>
                      <a:pt x="419" y="166"/>
                    </a:cubicBezTo>
                    <a:cubicBezTo>
                      <a:pt x="416" y="171"/>
                      <a:pt x="416" y="171"/>
                      <a:pt x="416" y="171"/>
                    </a:cubicBezTo>
                    <a:cubicBezTo>
                      <a:pt x="416" y="171"/>
                      <a:pt x="411" y="173"/>
                      <a:pt x="411" y="174"/>
                    </a:cubicBezTo>
                    <a:cubicBezTo>
                      <a:pt x="410" y="174"/>
                      <a:pt x="409" y="175"/>
                      <a:pt x="409" y="175"/>
                    </a:cubicBezTo>
                    <a:cubicBezTo>
                      <a:pt x="405" y="186"/>
                      <a:pt x="405" y="186"/>
                      <a:pt x="405" y="186"/>
                    </a:cubicBezTo>
                    <a:cubicBezTo>
                      <a:pt x="410" y="210"/>
                      <a:pt x="410" y="210"/>
                      <a:pt x="410" y="210"/>
                    </a:cubicBezTo>
                    <a:cubicBezTo>
                      <a:pt x="416" y="202"/>
                      <a:pt x="416" y="202"/>
                      <a:pt x="416" y="202"/>
                    </a:cubicBezTo>
                    <a:cubicBezTo>
                      <a:pt x="418" y="201"/>
                      <a:pt x="418" y="201"/>
                      <a:pt x="418" y="201"/>
                    </a:cubicBezTo>
                    <a:cubicBezTo>
                      <a:pt x="420" y="196"/>
                      <a:pt x="420" y="196"/>
                      <a:pt x="420" y="196"/>
                    </a:cubicBezTo>
                    <a:cubicBezTo>
                      <a:pt x="422" y="193"/>
                      <a:pt x="422" y="193"/>
                      <a:pt x="422" y="193"/>
                    </a:cubicBezTo>
                    <a:cubicBezTo>
                      <a:pt x="426" y="191"/>
                      <a:pt x="426" y="191"/>
                      <a:pt x="426" y="191"/>
                    </a:cubicBezTo>
                    <a:cubicBezTo>
                      <a:pt x="426" y="186"/>
                      <a:pt x="426" y="186"/>
                      <a:pt x="426" y="186"/>
                    </a:cubicBezTo>
                    <a:cubicBezTo>
                      <a:pt x="427" y="184"/>
                      <a:pt x="427" y="184"/>
                      <a:pt x="427" y="184"/>
                    </a:cubicBezTo>
                    <a:cubicBezTo>
                      <a:pt x="429" y="177"/>
                      <a:pt x="429" y="177"/>
                      <a:pt x="429" y="177"/>
                    </a:cubicBezTo>
                    <a:cubicBezTo>
                      <a:pt x="429" y="175"/>
                      <a:pt x="429" y="175"/>
                      <a:pt x="429" y="175"/>
                    </a:cubicBezTo>
                    <a:cubicBezTo>
                      <a:pt x="426" y="174"/>
                      <a:pt x="426" y="174"/>
                      <a:pt x="426" y="174"/>
                    </a:cubicBezTo>
                    <a:cubicBezTo>
                      <a:pt x="430" y="165"/>
                      <a:pt x="430" y="165"/>
                      <a:pt x="430" y="165"/>
                    </a:cubicBezTo>
                    <a:cubicBezTo>
                      <a:pt x="432" y="162"/>
                      <a:pt x="432" y="162"/>
                      <a:pt x="432" y="162"/>
                    </a:cubicBezTo>
                    <a:cubicBezTo>
                      <a:pt x="435" y="161"/>
                      <a:pt x="435" y="161"/>
                      <a:pt x="435" y="161"/>
                    </a:cubicBezTo>
                    <a:cubicBezTo>
                      <a:pt x="438" y="160"/>
                      <a:pt x="438" y="160"/>
                      <a:pt x="438" y="160"/>
                    </a:cubicBezTo>
                    <a:cubicBezTo>
                      <a:pt x="439" y="162"/>
                      <a:pt x="439" y="162"/>
                      <a:pt x="439" y="162"/>
                    </a:cubicBezTo>
                    <a:cubicBezTo>
                      <a:pt x="446" y="157"/>
                      <a:pt x="446" y="157"/>
                      <a:pt x="446" y="157"/>
                    </a:cubicBezTo>
                    <a:cubicBezTo>
                      <a:pt x="446" y="157"/>
                      <a:pt x="452" y="162"/>
                      <a:pt x="452" y="162"/>
                    </a:cubicBezTo>
                    <a:cubicBezTo>
                      <a:pt x="453" y="162"/>
                      <a:pt x="454" y="157"/>
                      <a:pt x="454" y="157"/>
                    </a:cubicBezTo>
                    <a:cubicBezTo>
                      <a:pt x="457" y="156"/>
                      <a:pt x="457" y="156"/>
                      <a:pt x="457" y="156"/>
                    </a:cubicBezTo>
                    <a:cubicBezTo>
                      <a:pt x="457" y="156"/>
                      <a:pt x="463" y="150"/>
                      <a:pt x="464" y="149"/>
                    </a:cubicBezTo>
                    <a:cubicBezTo>
                      <a:pt x="464" y="149"/>
                      <a:pt x="472" y="145"/>
                      <a:pt x="472" y="145"/>
                    </a:cubicBezTo>
                    <a:cubicBezTo>
                      <a:pt x="473" y="145"/>
                      <a:pt x="476" y="145"/>
                      <a:pt x="476" y="145"/>
                    </a:cubicBezTo>
                    <a:cubicBezTo>
                      <a:pt x="480" y="146"/>
                      <a:pt x="480" y="146"/>
                      <a:pt x="480" y="146"/>
                    </a:cubicBezTo>
                    <a:cubicBezTo>
                      <a:pt x="480" y="144"/>
                      <a:pt x="480" y="144"/>
                      <a:pt x="480" y="144"/>
                    </a:cubicBezTo>
                    <a:cubicBezTo>
                      <a:pt x="479" y="140"/>
                      <a:pt x="479" y="140"/>
                      <a:pt x="479" y="140"/>
                    </a:cubicBezTo>
                    <a:cubicBezTo>
                      <a:pt x="478" y="135"/>
                      <a:pt x="478" y="135"/>
                      <a:pt x="478" y="135"/>
                    </a:cubicBezTo>
                    <a:cubicBezTo>
                      <a:pt x="474" y="131"/>
                      <a:pt x="474" y="131"/>
                      <a:pt x="474" y="131"/>
                    </a:cubicBezTo>
                    <a:cubicBezTo>
                      <a:pt x="477" y="129"/>
                      <a:pt x="477" y="129"/>
                      <a:pt x="477" y="129"/>
                    </a:cubicBezTo>
                    <a:lnTo>
                      <a:pt x="482" y="12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77" name="Freeform 337">
                <a:extLst>
                  <a:ext uri="{FF2B5EF4-FFF2-40B4-BE49-F238E27FC236}">
                    <a16:creationId xmlns:a16="http://schemas.microsoft.com/office/drawing/2014/main" id="{A96AEAE3-EA5B-F210-8193-96013A0E1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6588" y="2816315"/>
                <a:ext cx="71438" cy="7938"/>
              </a:xfrm>
              <a:custGeom>
                <a:avLst/>
                <a:gdLst>
                  <a:gd name="T0" fmla="*/ 2147483646 w 54"/>
                  <a:gd name="T1" fmla="*/ 2147483646 h 6"/>
                  <a:gd name="T2" fmla="*/ 2147483646 w 54"/>
                  <a:gd name="T3" fmla="*/ 2147483646 h 6"/>
                  <a:gd name="T4" fmla="*/ 2147483646 w 54"/>
                  <a:gd name="T5" fmla="*/ 0 h 6"/>
                  <a:gd name="T6" fmla="*/ 0 w 54"/>
                  <a:gd name="T7" fmla="*/ 2147483646 h 6"/>
                  <a:gd name="T8" fmla="*/ 2147483646 w 54"/>
                  <a:gd name="T9" fmla="*/ 2147483646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4" h="6">
                    <a:moveTo>
                      <a:pt x="6" y="6"/>
                    </a:moveTo>
                    <a:lnTo>
                      <a:pt x="30" y="6"/>
                    </a:lnTo>
                    <a:lnTo>
                      <a:pt x="54" y="0"/>
                    </a:lnTo>
                    <a:lnTo>
                      <a:pt x="0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78" name="Freeform 338">
                <a:extLst>
                  <a:ext uri="{FF2B5EF4-FFF2-40B4-BE49-F238E27FC236}">
                    <a16:creationId xmlns:a16="http://schemas.microsoft.com/office/drawing/2014/main" id="{16B99848-F44F-32F9-2F41-39D19EA55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7051" y="2159090"/>
                <a:ext cx="1011237" cy="709613"/>
              </a:xfrm>
              <a:custGeom>
                <a:avLst/>
                <a:gdLst>
                  <a:gd name="T0" fmla="*/ 2147483646 w 129"/>
                  <a:gd name="T1" fmla="*/ 2147483646 h 91"/>
                  <a:gd name="T2" fmla="*/ 2147483646 w 129"/>
                  <a:gd name="T3" fmla="*/ 2147483646 h 91"/>
                  <a:gd name="T4" fmla="*/ 2147483646 w 129"/>
                  <a:gd name="T5" fmla="*/ 2147483646 h 91"/>
                  <a:gd name="T6" fmla="*/ 2147483646 w 129"/>
                  <a:gd name="T7" fmla="*/ 2147483646 h 91"/>
                  <a:gd name="T8" fmla="*/ 2147483646 w 129"/>
                  <a:gd name="T9" fmla="*/ 2147483646 h 91"/>
                  <a:gd name="T10" fmla="*/ 2147483646 w 129"/>
                  <a:gd name="T11" fmla="*/ 2147483646 h 91"/>
                  <a:gd name="T12" fmla="*/ 2147483646 w 129"/>
                  <a:gd name="T13" fmla="*/ 2147483646 h 91"/>
                  <a:gd name="T14" fmla="*/ 2147483646 w 129"/>
                  <a:gd name="T15" fmla="*/ 2147483646 h 91"/>
                  <a:gd name="T16" fmla="*/ 2147483646 w 129"/>
                  <a:gd name="T17" fmla="*/ 2147483646 h 91"/>
                  <a:gd name="T18" fmla="*/ 2147483646 w 129"/>
                  <a:gd name="T19" fmla="*/ 2147483646 h 91"/>
                  <a:gd name="T20" fmla="*/ 2147483646 w 129"/>
                  <a:gd name="T21" fmla="*/ 2147483646 h 91"/>
                  <a:gd name="T22" fmla="*/ 2147483646 w 129"/>
                  <a:gd name="T23" fmla="*/ 2147483646 h 91"/>
                  <a:gd name="T24" fmla="*/ 2147483646 w 129"/>
                  <a:gd name="T25" fmla="*/ 2147483646 h 91"/>
                  <a:gd name="T26" fmla="*/ 2147483646 w 129"/>
                  <a:gd name="T27" fmla="*/ 2147483646 h 91"/>
                  <a:gd name="T28" fmla="*/ 2147483646 w 129"/>
                  <a:gd name="T29" fmla="*/ 2147483646 h 91"/>
                  <a:gd name="T30" fmla="*/ 0 w 129"/>
                  <a:gd name="T31" fmla="*/ 2147483646 h 91"/>
                  <a:gd name="T32" fmla="*/ 2147483646 w 129"/>
                  <a:gd name="T33" fmla="*/ 2147483646 h 91"/>
                  <a:gd name="T34" fmla="*/ 2147483646 w 129"/>
                  <a:gd name="T35" fmla="*/ 2147483646 h 91"/>
                  <a:gd name="T36" fmla="*/ 2147483646 w 129"/>
                  <a:gd name="T37" fmla="*/ 2147483646 h 91"/>
                  <a:gd name="T38" fmla="*/ 2147483646 w 129"/>
                  <a:gd name="T39" fmla="*/ 2147483646 h 91"/>
                  <a:gd name="T40" fmla="*/ 2147483646 w 129"/>
                  <a:gd name="T41" fmla="*/ 2147483646 h 91"/>
                  <a:gd name="T42" fmla="*/ 2147483646 w 129"/>
                  <a:gd name="T43" fmla="*/ 2147483646 h 91"/>
                  <a:gd name="T44" fmla="*/ 2147483646 w 129"/>
                  <a:gd name="T45" fmla="*/ 2147483646 h 91"/>
                  <a:gd name="T46" fmla="*/ 2147483646 w 129"/>
                  <a:gd name="T47" fmla="*/ 2147483646 h 91"/>
                  <a:gd name="T48" fmla="*/ 2147483646 w 129"/>
                  <a:gd name="T49" fmla="*/ 2147483646 h 91"/>
                  <a:gd name="T50" fmla="*/ 2147483646 w 129"/>
                  <a:gd name="T51" fmla="*/ 2147483646 h 91"/>
                  <a:gd name="T52" fmla="*/ 2147483646 w 129"/>
                  <a:gd name="T53" fmla="*/ 2147483646 h 91"/>
                  <a:gd name="T54" fmla="*/ 2147483646 w 129"/>
                  <a:gd name="T55" fmla="*/ 2147483646 h 91"/>
                  <a:gd name="T56" fmla="*/ 2147483646 w 129"/>
                  <a:gd name="T57" fmla="*/ 2147483646 h 91"/>
                  <a:gd name="T58" fmla="*/ 2147483646 w 129"/>
                  <a:gd name="T59" fmla="*/ 2147483646 h 91"/>
                  <a:gd name="T60" fmla="*/ 2147483646 w 129"/>
                  <a:gd name="T61" fmla="*/ 2147483646 h 91"/>
                  <a:gd name="T62" fmla="*/ 2147483646 w 129"/>
                  <a:gd name="T63" fmla="*/ 2147483646 h 91"/>
                  <a:gd name="T64" fmla="*/ 2147483646 w 129"/>
                  <a:gd name="T65" fmla="*/ 2147483646 h 91"/>
                  <a:gd name="T66" fmla="*/ 2147483646 w 129"/>
                  <a:gd name="T67" fmla="*/ 2147483646 h 91"/>
                  <a:gd name="T68" fmla="*/ 2147483646 w 129"/>
                  <a:gd name="T69" fmla="*/ 2147483646 h 9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29" h="91">
                    <a:moveTo>
                      <a:pt x="89" y="79"/>
                    </a:moveTo>
                    <a:cubicBezTo>
                      <a:pt x="87" y="77"/>
                      <a:pt x="87" y="77"/>
                      <a:pt x="87" y="77"/>
                    </a:cubicBezTo>
                    <a:cubicBezTo>
                      <a:pt x="88" y="73"/>
                      <a:pt x="88" y="73"/>
                      <a:pt x="88" y="73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101" y="67"/>
                      <a:pt x="101" y="67"/>
                      <a:pt x="101" y="67"/>
                    </a:cubicBezTo>
                    <a:cubicBezTo>
                      <a:pt x="105" y="63"/>
                      <a:pt x="105" y="63"/>
                      <a:pt x="105" y="63"/>
                    </a:cubicBezTo>
                    <a:cubicBezTo>
                      <a:pt x="107" y="51"/>
                      <a:pt x="107" y="51"/>
                      <a:pt x="107" y="51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6" y="40"/>
                      <a:pt x="116" y="40"/>
                      <a:pt x="116" y="40"/>
                    </a:cubicBezTo>
                    <a:cubicBezTo>
                      <a:pt x="124" y="41"/>
                      <a:pt x="124" y="41"/>
                      <a:pt x="124" y="41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9" y="34"/>
                      <a:pt x="129" y="34"/>
                      <a:pt x="129" y="34"/>
                    </a:cubicBezTo>
                    <a:cubicBezTo>
                      <a:pt x="129" y="29"/>
                      <a:pt x="129" y="29"/>
                      <a:pt x="129" y="29"/>
                    </a:cubicBezTo>
                    <a:cubicBezTo>
                      <a:pt x="122" y="27"/>
                      <a:pt x="122" y="27"/>
                      <a:pt x="122" y="27"/>
                    </a:cubicBezTo>
                    <a:cubicBezTo>
                      <a:pt x="114" y="23"/>
                      <a:pt x="114" y="23"/>
                      <a:pt x="114" y="23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0" y="14"/>
                      <a:pt x="100" y="14"/>
                      <a:pt x="100" y="14"/>
                    </a:cubicBezTo>
                    <a:cubicBezTo>
                      <a:pt x="96" y="6"/>
                      <a:pt x="96" y="6"/>
                      <a:pt x="96" y="6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6" y="59"/>
                      <a:pt x="20" y="62"/>
                      <a:pt x="20" y="63"/>
                    </a:cubicBezTo>
                    <a:cubicBezTo>
                      <a:pt x="20" y="64"/>
                      <a:pt x="20" y="72"/>
                      <a:pt x="20" y="72"/>
                    </a:cubicBezTo>
                    <a:cubicBezTo>
                      <a:pt x="24" y="76"/>
                      <a:pt x="24" y="76"/>
                      <a:pt x="24" y="76"/>
                    </a:cubicBezTo>
                    <a:cubicBezTo>
                      <a:pt x="23" y="84"/>
                      <a:pt x="23" y="84"/>
                      <a:pt x="23" y="84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51" y="91"/>
                      <a:pt x="51" y="91"/>
                      <a:pt x="51" y="91"/>
                    </a:cubicBezTo>
                    <a:cubicBezTo>
                      <a:pt x="53" y="89"/>
                      <a:pt x="53" y="89"/>
                      <a:pt x="53" y="89"/>
                    </a:cubicBezTo>
                    <a:cubicBezTo>
                      <a:pt x="58" y="87"/>
                      <a:pt x="58" y="87"/>
                      <a:pt x="58" y="87"/>
                    </a:cubicBezTo>
                    <a:cubicBezTo>
                      <a:pt x="59" y="82"/>
                      <a:pt x="59" y="82"/>
                      <a:pt x="59" y="82"/>
                    </a:cubicBezTo>
                    <a:cubicBezTo>
                      <a:pt x="63" y="83"/>
                      <a:pt x="63" y="83"/>
                      <a:pt x="63" y="83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72" y="84"/>
                      <a:pt x="72" y="84"/>
                      <a:pt x="72" y="84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8" y="80"/>
                      <a:pt x="78" y="80"/>
                      <a:pt x="78" y="80"/>
                    </a:cubicBezTo>
                    <a:cubicBezTo>
                      <a:pt x="79" y="83"/>
                      <a:pt x="79" y="83"/>
                      <a:pt x="79" y="83"/>
                    </a:cubicBezTo>
                    <a:cubicBezTo>
                      <a:pt x="82" y="83"/>
                      <a:pt x="82" y="83"/>
                      <a:pt x="82" y="83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3"/>
                      <a:pt x="88" y="83"/>
                      <a:pt x="88" y="83"/>
                    </a:cubicBezTo>
                    <a:cubicBezTo>
                      <a:pt x="90" y="82"/>
                      <a:pt x="90" y="82"/>
                      <a:pt x="90" y="82"/>
                    </a:cubicBezTo>
                    <a:lnTo>
                      <a:pt x="89" y="79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79" name="Freeform 339">
                <a:extLst>
                  <a:ext uri="{FF2B5EF4-FFF2-40B4-BE49-F238E27FC236}">
                    <a16:creationId xmlns:a16="http://schemas.microsoft.com/office/drawing/2014/main" id="{FDD70AE4-BD41-3757-ED91-01CA4EAE3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8963" y="2792503"/>
                <a:ext cx="22225" cy="14287"/>
              </a:xfrm>
              <a:custGeom>
                <a:avLst/>
                <a:gdLst>
                  <a:gd name="T0" fmla="*/ 0 w 18"/>
                  <a:gd name="T1" fmla="*/ 0 h 12"/>
                  <a:gd name="T2" fmla="*/ 0 w 18"/>
                  <a:gd name="T3" fmla="*/ 2147483646 h 12"/>
                  <a:gd name="T4" fmla="*/ 2147483646 w 18"/>
                  <a:gd name="T5" fmla="*/ 2147483646 h 12"/>
                  <a:gd name="T6" fmla="*/ 2147483646 w 18"/>
                  <a:gd name="T7" fmla="*/ 2147483646 h 12"/>
                  <a:gd name="T8" fmla="*/ 0 w 18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2">
                    <a:moveTo>
                      <a:pt x="0" y="0"/>
                    </a:moveTo>
                    <a:lnTo>
                      <a:pt x="0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80" name="Rectangle 340">
                <a:extLst>
                  <a:ext uri="{FF2B5EF4-FFF2-40B4-BE49-F238E27FC236}">
                    <a16:creationId xmlns:a16="http://schemas.microsoft.com/office/drawing/2014/main" id="{A7C9CCE9-AA0D-E182-B3D1-47B39FEF0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1401" y="2424203"/>
                <a:ext cx="9525" cy="1587"/>
              </a:xfrm>
              <a:prstGeom prst="rect">
                <a:avLst/>
              </a:pr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09570" fontAlgn="base">
                  <a:spcBef>
                    <a:spcPct val="15000"/>
                  </a:spcBef>
                  <a:spcAft>
                    <a:spcPct val="0"/>
                  </a:spcAft>
                  <a:defRPr/>
                </a:pPr>
                <a:endParaRPr lang="en-US" altLang="en-US" sz="1867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Freeform 347">
                <a:extLst>
                  <a:ext uri="{FF2B5EF4-FFF2-40B4-BE49-F238E27FC236}">
                    <a16:creationId xmlns:a16="http://schemas.microsoft.com/office/drawing/2014/main" id="{B986B8C9-BAB0-2FD2-948A-019B68F67A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4063" y="1268503"/>
                <a:ext cx="649288" cy="766762"/>
              </a:xfrm>
              <a:custGeom>
                <a:avLst/>
                <a:gdLst>
                  <a:gd name="T0" fmla="*/ 2147483646 w 83"/>
                  <a:gd name="T1" fmla="*/ 2147483646 h 98"/>
                  <a:gd name="T2" fmla="*/ 2147483646 w 83"/>
                  <a:gd name="T3" fmla="*/ 2147483646 h 98"/>
                  <a:gd name="T4" fmla="*/ 2147483646 w 83"/>
                  <a:gd name="T5" fmla="*/ 2147483646 h 98"/>
                  <a:gd name="T6" fmla="*/ 2147483646 w 83"/>
                  <a:gd name="T7" fmla="*/ 2147483646 h 98"/>
                  <a:gd name="T8" fmla="*/ 2147483646 w 83"/>
                  <a:gd name="T9" fmla="*/ 2147483646 h 98"/>
                  <a:gd name="T10" fmla="*/ 2147483646 w 83"/>
                  <a:gd name="T11" fmla="*/ 2147483646 h 98"/>
                  <a:gd name="T12" fmla="*/ 2147483646 w 83"/>
                  <a:gd name="T13" fmla="*/ 2147483646 h 98"/>
                  <a:gd name="T14" fmla="*/ 2147483646 w 83"/>
                  <a:gd name="T15" fmla="*/ 2147483646 h 98"/>
                  <a:gd name="T16" fmla="*/ 2147483646 w 83"/>
                  <a:gd name="T17" fmla="*/ 2147483646 h 98"/>
                  <a:gd name="T18" fmla="*/ 2147483646 w 83"/>
                  <a:gd name="T19" fmla="*/ 2147483646 h 98"/>
                  <a:gd name="T20" fmla="*/ 2147483646 w 83"/>
                  <a:gd name="T21" fmla="*/ 2147483646 h 98"/>
                  <a:gd name="T22" fmla="*/ 2147483646 w 83"/>
                  <a:gd name="T23" fmla="*/ 2147483646 h 98"/>
                  <a:gd name="T24" fmla="*/ 2147483646 w 83"/>
                  <a:gd name="T25" fmla="*/ 2147483646 h 98"/>
                  <a:gd name="T26" fmla="*/ 2147483646 w 83"/>
                  <a:gd name="T27" fmla="*/ 2147483646 h 98"/>
                  <a:gd name="T28" fmla="*/ 2147483646 w 83"/>
                  <a:gd name="T29" fmla="*/ 2147483646 h 98"/>
                  <a:gd name="T30" fmla="*/ 2147483646 w 83"/>
                  <a:gd name="T31" fmla="*/ 2147483646 h 98"/>
                  <a:gd name="T32" fmla="*/ 2147483646 w 83"/>
                  <a:gd name="T33" fmla="*/ 2147483646 h 98"/>
                  <a:gd name="T34" fmla="*/ 2147483646 w 83"/>
                  <a:gd name="T35" fmla="*/ 2147483646 h 98"/>
                  <a:gd name="T36" fmla="*/ 2147483646 w 83"/>
                  <a:gd name="T37" fmla="*/ 2147483646 h 98"/>
                  <a:gd name="T38" fmla="*/ 2147483646 w 83"/>
                  <a:gd name="T39" fmla="*/ 2147483646 h 98"/>
                  <a:gd name="T40" fmla="*/ 2147483646 w 83"/>
                  <a:gd name="T41" fmla="*/ 2147483646 h 98"/>
                  <a:gd name="T42" fmla="*/ 2147483646 w 83"/>
                  <a:gd name="T43" fmla="*/ 2147483646 h 98"/>
                  <a:gd name="T44" fmla="*/ 2147483646 w 83"/>
                  <a:gd name="T45" fmla="*/ 2147483646 h 98"/>
                  <a:gd name="T46" fmla="*/ 2147483646 w 83"/>
                  <a:gd name="T47" fmla="*/ 2147483646 h 98"/>
                  <a:gd name="T48" fmla="*/ 2147483646 w 83"/>
                  <a:gd name="T49" fmla="*/ 2147483646 h 98"/>
                  <a:gd name="T50" fmla="*/ 2147483646 w 83"/>
                  <a:gd name="T51" fmla="*/ 0 h 98"/>
                  <a:gd name="T52" fmla="*/ 2147483646 w 83"/>
                  <a:gd name="T53" fmla="*/ 2147483646 h 98"/>
                  <a:gd name="T54" fmla="*/ 2147483646 w 83"/>
                  <a:gd name="T55" fmla="*/ 2147483646 h 98"/>
                  <a:gd name="T56" fmla="*/ 2147483646 w 83"/>
                  <a:gd name="T57" fmla="*/ 2147483646 h 98"/>
                  <a:gd name="T58" fmla="*/ 2147483646 w 83"/>
                  <a:gd name="T59" fmla="*/ 2147483646 h 98"/>
                  <a:gd name="T60" fmla="*/ 2147483646 w 83"/>
                  <a:gd name="T61" fmla="*/ 2147483646 h 98"/>
                  <a:gd name="T62" fmla="*/ 2147483646 w 83"/>
                  <a:gd name="T63" fmla="*/ 2147483646 h 98"/>
                  <a:gd name="T64" fmla="*/ 2147483646 w 83"/>
                  <a:gd name="T65" fmla="*/ 2147483646 h 98"/>
                  <a:gd name="T66" fmla="*/ 2147483646 w 83"/>
                  <a:gd name="T67" fmla="*/ 2147483646 h 98"/>
                  <a:gd name="T68" fmla="*/ 2147483646 w 83"/>
                  <a:gd name="T69" fmla="*/ 2147483646 h 98"/>
                  <a:gd name="T70" fmla="*/ 2147483646 w 83"/>
                  <a:gd name="T71" fmla="*/ 2147483646 h 98"/>
                  <a:gd name="T72" fmla="*/ 2147483646 w 83"/>
                  <a:gd name="T73" fmla="*/ 2147483646 h 98"/>
                  <a:gd name="T74" fmla="*/ 2147483646 w 83"/>
                  <a:gd name="T75" fmla="*/ 2147483646 h 98"/>
                  <a:gd name="T76" fmla="*/ 2147483646 w 83"/>
                  <a:gd name="T77" fmla="*/ 2147483646 h 98"/>
                  <a:gd name="T78" fmla="*/ 2147483646 w 83"/>
                  <a:gd name="T79" fmla="*/ 2147483646 h 98"/>
                  <a:gd name="T80" fmla="*/ 2147483646 w 83"/>
                  <a:gd name="T81" fmla="*/ 2147483646 h 98"/>
                  <a:gd name="T82" fmla="*/ 2147483646 w 83"/>
                  <a:gd name="T83" fmla="*/ 2147483646 h 98"/>
                  <a:gd name="T84" fmla="*/ 2147483646 w 83"/>
                  <a:gd name="T85" fmla="*/ 2147483646 h 98"/>
                  <a:gd name="T86" fmla="*/ 2147483646 w 83"/>
                  <a:gd name="T87" fmla="*/ 2147483646 h 98"/>
                  <a:gd name="T88" fmla="*/ 2147483646 w 83"/>
                  <a:gd name="T89" fmla="*/ 2147483646 h 98"/>
                  <a:gd name="T90" fmla="*/ 2147483646 w 83"/>
                  <a:gd name="T91" fmla="*/ 2147483646 h 9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83" h="98">
                    <a:moveTo>
                      <a:pt x="23" y="87"/>
                    </a:moveTo>
                    <a:cubicBezTo>
                      <a:pt x="23" y="87"/>
                      <a:pt x="24" y="87"/>
                      <a:pt x="24" y="86"/>
                    </a:cubicBezTo>
                    <a:cubicBezTo>
                      <a:pt x="24" y="86"/>
                      <a:pt x="24" y="82"/>
                      <a:pt x="24" y="82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23" y="70"/>
                      <a:pt x="23" y="70"/>
                    </a:cubicBezTo>
                    <a:cubicBezTo>
                      <a:pt x="23" y="69"/>
                      <a:pt x="24" y="65"/>
                      <a:pt x="24" y="65"/>
                    </a:cubicBezTo>
                    <a:cubicBezTo>
                      <a:pt x="24" y="65"/>
                      <a:pt x="24" y="62"/>
                      <a:pt x="24" y="62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2" y="76"/>
                      <a:pt x="2" y="76"/>
                      <a:pt x="2" y="76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7" y="98"/>
                      <a:pt x="7" y="98"/>
                      <a:pt x="7" y="98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16" y="93"/>
                      <a:pt x="16" y="93"/>
                      <a:pt x="16" y="93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20" y="92"/>
                      <a:pt x="20" y="92"/>
                      <a:pt x="20" y="92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21" y="92"/>
                      <a:pt x="21" y="92"/>
                      <a:pt x="21" y="92"/>
                    </a:cubicBezTo>
                    <a:lnTo>
                      <a:pt x="23" y="8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82" name="Freeform 348">
                <a:extLst>
                  <a:ext uri="{FF2B5EF4-FFF2-40B4-BE49-F238E27FC236}">
                    <a16:creationId xmlns:a16="http://schemas.microsoft.com/office/drawing/2014/main" id="{5F1CF46E-D27B-EE85-CF28-8A793D787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9638" y="1417728"/>
                <a:ext cx="320675" cy="733425"/>
              </a:xfrm>
              <a:custGeom>
                <a:avLst/>
                <a:gdLst>
                  <a:gd name="T0" fmla="*/ 2147483646 w 10000"/>
                  <a:gd name="T1" fmla="*/ 2147483646 h 9895"/>
                  <a:gd name="T2" fmla="*/ 2147483646 w 10000"/>
                  <a:gd name="T3" fmla="*/ 2147483646 h 9895"/>
                  <a:gd name="T4" fmla="*/ 2147483646 w 10000"/>
                  <a:gd name="T5" fmla="*/ 2147483646 h 9895"/>
                  <a:gd name="T6" fmla="*/ 2147483646 w 10000"/>
                  <a:gd name="T7" fmla="*/ 2147483646 h 9895"/>
                  <a:gd name="T8" fmla="*/ 2147483646 w 10000"/>
                  <a:gd name="T9" fmla="*/ 0 h 9895"/>
                  <a:gd name="T10" fmla="*/ 2147483646 w 10000"/>
                  <a:gd name="T11" fmla="*/ 2147483646 h 9895"/>
                  <a:gd name="T12" fmla="*/ 2147483646 w 10000"/>
                  <a:gd name="T13" fmla="*/ 2147483646 h 9895"/>
                  <a:gd name="T14" fmla="*/ 2147483646 w 10000"/>
                  <a:gd name="T15" fmla="*/ 2147483646 h 9895"/>
                  <a:gd name="T16" fmla="*/ 2147483646 w 10000"/>
                  <a:gd name="T17" fmla="*/ 2147483646 h 9895"/>
                  <a:gd name="T18" fmla="*/ 2147483646 w 10000"/>
                  <a:gd name="T19" fmla="*/ 2147483646 h 9895"/>
                  <a:gd name="T20" fmla="*/ 2147483646 w 10000"/>
                  <a:gd name="T21" fmla="*/ 2147483646 h 9895"/>
                  <a:gd name="T22" fmla="*/ 2147483646 w 10000"/>
                  <a:gd name="T23" fmla="*/ 2147483646 h 9895"/>
                  <a:gd name="T24" fmla="*/ 2147483646 w 10000"/>
                  <a:gd name="T25" fmla="*/ 2147483646 h 9895"/>
                  <a:gd name="T26" fmla="*/ 1547059788 w 10000"/>
                  <a:gd name="T27" fmla="*/ 2147483646 h 9895"/>
                  <a:gd name="T28" fmla="*/ 1032076903 w 10000"/>
                  <a:gd name="T29" fmla="*/ 2147483646 h 9895"/>
                  <a:gd name="T30" fmla="*/ 1032076903 w 10000"/>
                  <a:gd name="T31" fmla="*/ 2147483646 h 9895"/>
                  <a:gd name="T32" fmla="*/ 1032076903 w 10000"/>
                  <a:gd name="T33" fmla="*/ 2147483646 h 9895"/>
                  <a:gd name="T34" fmla="*/ 1032076903 w 10000"/>
                  <a:gd name="T35" fmla="*/ 2147483646 h 9895"/>
                  <a:gd name="T36" fmla="*/ 258002502 w 10000"/>
                  <a:gd name="T37" fmla="*/ 2147483646 h 9895"/>
                  <a:gd name="T38" fmla="*/ 516037938 w 10000"/>
                  <a:gd name="T39" fmla="*/ 2147483646 h 9895"/>
                  <a:gd name="T40" fmla="*/ 1839950288 w 10000"/>
                  <a:gd name="T41" fmla="*/ 2147483646 h 9895"/>
                  <a:gd name="T42" fmla="*/ 2018679268 w 10000"/>
                  <a:gd name="T43" fmla="*/ 2147483646 h 9895"/>
                  <a:gd name="T44" fmla="*/ 2147483646 w 10000"/>
                  <a:gd name="T45" fmla="*/ 2147483646 h 9895"/>
                  <a:gd name="T46" fmla="*/ 2147483646 w 10000"/>
                  <a:gd name="T47" fmla="*/ 2147483646 h 9895"/>
                  <a:gd name="T48" fmla="*/ 2147483646 w 10000"/>
                  <a:gd name="T49" fmla="*/ 2147483646 h 9895"/>
                  <a:gd name="T50" fmla="*/ 2147483646 w 10000"/>
                  <a:gd name="T51" fmla="*/ 2147483646 h 9895"/>
                  <a:gd name="T52" fmla="*/ 2147483646 w 10000"/>
                  <a:gd name="T53" fmla="*/ 2147483646 h 9895"/>
                  <a:gd name="T54" fmla="*/ 2147483646 w 10000"/>
                  <a:gd name="T55" fmla="*/ 2147483646 h 9895"/>
                  <a:gd name="T56" fmla="*/ 2147483646 w 10000"/>
                  <a:gd name="T57" fmla="*/ 2147483646 h 9895"/>
                  <a:gd name="T58" fmla="*/ 2147483646 w 10000"/>
                  <a:gd name="T59" fmla="*/ 2147483646 h 9895"/>
                  <a:gd name="T60" fmla="*/ 2147483646 w 10000"/>
                  <a:gd name="T61" fmla="*/ 2147483646 h 9895"/>
                  <a:gd name="T62" fmla="*/ 2147483646 w 10000"/>
                  <a:gd name="T63" fmla="*/ 2147483646 h 9895"/>
                  <a:gd name="T64" fmla="*/ 2147483646 w 10000"/>
                  <a:gd name="T65" fmla="*/ 2147483646 h 9895"/>
                  <a:gd name="T66" fmla="*/ 2147483646 w 10000"/>
                  <a:gd name="T67" fmla="*/ 2147483646 h 989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0000" h="9895">
                    <a:moveTo>
                      <a:pt x="10000" y="2316"/>
                    </a:moveTo>
                    <a:lnTo>
                      <a:pt x="10000" y="2211"/>
                    </a:lnTo>
                    <a:lnTo>
                      <a:pt x="9756" y="1895"/>
                    </a:lnTo>
                    <a:lnTo>
                      <a:pt x="9756" y="1579"/>
                    </a:lnTo>
                    <a:lnTo>
                      <a:pt x="9756" y="1158"/>
                    </a:lnTo>
                    <a:lnTo>
                      <a:pt x="9268" y="632"/>
                    </a:lnTo>
                    <a:lnTo>
                      <a:pt x="9024" y="632"/>
                    </a:lnTo>
                    <a:lnTo>
                      <a:pt x="8537" y="526"/>
                    </a:lnTo>
                    <a:lnTo>
                      <a:pt x="7805" y="211"/>
                    </a:lnTo>
                    <a:lnTo>
                      <a:pt x="7561" y="0"/>
                    </a:lnTo>
                    <a:lnTo>
                      <a:pt x="7317" y="0"/>
                    </a:lnTo>
                    <a:lnTo>
                      <a:pt x="7073" y="316"/>
                    </a:lnTo>
                    <a:lnTo>
                      <a:pt x="7073" y="526"/>
                    </a:lnTo>
                    <a:lnTo>
                      <a:pt x="6585" y="526"/>
                    </a:lnTo>
                    <a:lnTo>
                      <a:pt x="5854" y="526"/>
                    </a:lnTo>
                    <a:lnTo>
                      <a:pt x="5366" y="947"/>
                    </a:lnTo>
                    <a:lnTo>
                      <a:pt x="5122" y="947"/>
                    </a:lnTo>
                    <a:lnTo>
                      <a:pt x="4390" y="1158"/>
                    </a:lnTo>
                    <a:lnTo>
                      <a:pt x="4146" y="1368"/>
                    </a:lnTo>
                    <a:lnTo>
                      <a:pt x="4390" y="1684"/>
                    </a:lnTo>
                    <a:lnTo>
                      <a:pt x="3902" y="2000"/>
                    </a:lnTo>
                    <a:lnTo>
                      <a:pt x="3415" y="2526"/>
                    </a:lnTo>
                    <a:lnTo>
                      <a:pt x="2927" y="2632"/>
                    </a:lnTo>
                    <a:lnTo>
                      <a:pt x="2683" y="3263"/>
                    </a:lnTo>
                    <a:lnTo>
                      <a:pt x="2195" y="3684"/>
                    </a:lnTo>
                    <a:lnTo>
                      <a:pt x="2439" y="3895"/>
                    </a:lnTo>
                    <a:lnTo>
                      <a:pt x="2439" y="4211"/>
                    </a:lnTo>
                    <a:lnTo>
                      <a:pt x="1463" y="4316"/>
                    </a:lnTo>
                    <a:lnTo>
                      <a:pt x="976" y="4526"/>
                    </a:lnTo>
                    <a:lnTo>
                      <a:pt x="976" y="4842"/>
                    </a:lnTo>
                    <a:cubicBezTo>
                      <a:pt x="976" y="4842"/>
                      <a:pt x="732" y="5263"/>
                      <a:pt x="732" y="5368"/>
                    </a:cubicBezTo>
                    <a:cubicBezTo>
                      <a:pt x="813" y="5544"/>
                      <a:pt x="895" y="5719"/>
                      <a:pt x="976" y="5895"/>
                    </a:cubicBezTo>
                    <a:lnTo>
                      <a:pt x="1463" y="6211"/>
                    </a:lnTo>
                    <a:lnTo>
                      <a:pt x="976" y="6421"/>
                    </a:lnTo>
                    <a:lnTo>
                      <a:pt x="976" y="6632"/>
                    </a:lnTo>
                    <a:lnTo>
                      <a:pt x="976" y="7053"/>
                    </a:lnTo>
                    <a:cubicBezTo>
                      <a:pt x="976" y="7158"/>
                      <a:pt x="732" y="7158"/>
                      <a:pt x="732" y="7158"/>
                    </a:cubicBezTo>
                    <a:lnTo>
                      <a:pt x="244" y="7684"/>
                    </a:lnTo>
                    <a:lnTo>
                      <a:pt x="0" y="7789"/>
                    </a:lnTo>
                    <a:cubicBezTo>
                      <a:pt x="488" y="8316"/>
                      <a:pt x="329" y="8217"/>
                      <a:pt x="488" y="8316"/>
                    </a:cubicBezTo>
                    <a:cubicBezTo>
                      <a:pt x="647" y="8415"/>
                      <a:pt x="746" y="8264"/>
                      <a:pt x="955" y="8384"/>
                    </a:cubicBezTo>
                    <a:cubicBezTo>
                      <a:pt x="1164" y="8504"/>
                      <a:pt x="1597" y="8867"/>
                      <a:pt x="1740" y="9038"/>
                    </a:cubicBezTo>
                    <a:cubicBezTo>
                      <a:pt x="1883" y="9209"/>
                      <a:pt x="1786" y="9301"/>
                      <a:pt x="1814" y="9410"/>
                    </a:cubicBezTo>
                    <a:cubicBezTo>
                      <a:pt x="1842" y="9519"/>
                      <a:pt x="1865" y="9637"/>
                      <a:pt x="1909" y="9693"/>
                    </a:cubicBezTo>
                    <a:cubicBezTo>
                      <a:pt x="1953" y="9749"/>
                      <a:pt x="1990" y="9709"/>
                      <a:pt x="2078" y="9743"/>
                    </a:cubicBezTo>
                    <a:cubicBezTo>
                      <a:pt x="2166" y="9777"/>
                      <a:pt x="2338" y="9905"/>
                      <a:pt x="2439" y="9895"/>
                    </a:cubicBezTo>
                    <a:cubicBezTo>
                      <a:pt x="2540" y="9885"/>
                      <a:pt x="2602" y="9754"/>
                      <a:pt x="2683" y="9684"/>
                    </a:cubicBezTo>
                    <a:lnTo>
                      <a:pt x="3171" y="9474"/>
                    </a:lnTo>
                    <a:lnTo>
                      <a:pt x="3902" y="9474"/>
                    </a:lnTo>
                    <a:lnTo>
                      <a:pt x="4390" y="9053"/>
                    </a:lnTo>
                    <a:cubicBezTo>
                      <a:pt x="4471" y="8807"/>
                      <a:pt x="4553" y="8562"/>
                      <a:pt x="4634" y="8316"/>
                    </a:cubicBezTo>
                    <a:lnTo>
                      <a:pt x="4634" y="7895"/>
                    </a:lnTo>
                    <a:lnTo>
                      <a:pt x="5122" y="7789"/>
                    </a:lnTo>
                    <a:lnTo>
                      <a:pt x="5854" y="7684"/>
                    </a:lnTo>
                    <a:lnTo>
                      <a:pt x="5854" y="7158"/>
                    </a:lnTo>
                    <a:lnTo>
                      <a:pt x="5610" y="6842"/>
                    </a:lnTo>
                    <a:lnTo>
                      <a:pt x="4878" y="6632"/>
                    </a:lnTo>
                    <a:cubicBezTo>
                      <a:pt x="4959" y="6386"/>
                      <a:pt x="5041" y="6141"/>
                      <a:pt x="5122" y="5895"/>
                    </a:cubicBezTo>
                    <a:lnTo>
                      <a:pt x="5122" y="5368"/>
                    </a:lnTo>
                    <a:lnTo>
                      <a:pt x="5854" y="4842"/>
                    </a:lnTo>
                    <a:lnTo>
                      <a:pt x="6585" y="4632"/>
                    </a:lnTo>
                    <a:lnTo>
                      <a:pt x="8049" y="4211"/>
                    </a:lnTo>
                    <a:lnTo>
                      <a:pt x="8293" y="3895"/>
                    </a:lnTo>
                    <a:lnTo>
                      <a:pt x="8049" y="3579"/>
                    </a:lnTo>
                    <a:lnTo>
                      <a:pt x="8537" y="3263"/>
                    </a:lnTo>
                    <a:lnTo>
                      <a:pt x="9268" y="2842"/>
                    </a:lnTo>
                    <a:lnTo>
                      <a:pt x="10000" y="2947"/>
                    </a:lnTo>
                    <a:lnTo>
                      <a:pt x="10000" y="2842"/>
                    </a:lnTo>
                    <a:lnTo>
                      <a:pt x="10000" y="231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83" name="Freeform 349">
                <a:extLst>
                  <a:ext uri="{FF2B5EF4-FFF2-40B4-BE49-F238E27FC236}">
                    <a16:creationId xmlns:a16="http://schemas.microsoft.com/office/drawing/2014/main" id="{BEB4D877-827E-2799-1CA7-BBD28AAC9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4276" y="2284503"/>
                <a:ext cx="446087" cy="287337"/>
              </a:xfrm>
              <a:custGeom>
                <a:avLst/>
                <a:gdLst>
                  <a:gd name="T0" fmla="*/ 2147483646 w 57"/>
                  <a:gd name="T1" fmla="*/ 2147483646 h 37"/>
                  <a:gd name="T2" fmla="*/ 2147483646 w 57"/>
                  <a:gd name="T3" fmla="*/ 2147483646 h 37"/>
                  <a:gd name="T4" fmla="*/ 2147483646 w 57"/>
                  <a:gd name="T5" fmla="*/ 2147483646 h 37"/>
                  <a:gd name="T6" fmla="*/ 2147483646 w 57"/>
                  <a:gd name="T7" fmla="*/ 2147483646 h 37"/>
                  <a:gd name="T8" fmla="*/ 2147483646 w 57"/>
                  <a:gd name="T9" fmla="*/ 2147483646 h 37"/>
                  <a:gd name="T10" fmla="*/ 2147483646 w 57"/>
                  <a:gd name="T11" fmla="*/ 2147483646 h 37"/>
                  <a:gd name="T12" fmla="*/ 2147483646 w 57"/>
                  <a:gd name="T13" fmla="*/ 2147483646 h 37"/>
                  <a:gd name="T14" fmla="*/ 2147483646 w 57"/>
                  <a:gd name="T15" fmla="*/ 2147483646 h 37"/>
                  <a:gd name="T16" fmla="*/ 2147483646 w 57"/>
                  <a:gd name="T17" fmla="*/ 2147483646 h 37"/>
                  <a:gd name="T18" fmla="*/ 2147483646 w 57"/>
                  <a:gd name="T19" fmla="*/ 2147483646 h 37"/>
                  <a:gd name="T20" fmla="*/ 2147483646 w 57"/>
                  <a:gd name="T21" fmla="*/ 2147483646 h 37"/>
                  <a:gd name="T22" fmla="*/ 2147483646 w 57"/>
                  <a:gd name="T23" fmla="*/ 0 h 37"/>
                  <a:gd name="T24" fmla="*/ 2147483646 w 57"/>
                  <a:gd name="T25" fmla="*/ 0 h 37"/>
                  <a:gd name="T26" fmla="*/ 2147483646 w 57"/>
                  <a:gd name="T27" fmla="*/ 2147483646 h 37"/>
                  <a:gd name="T28" fmla="*/ 2147483646 w 57"/>
                  <a:gd name="T29" fmla="*/ 2147483646 h 37"/>
                  <a:gd name="T30" fmla="*/ 2147483646 w 57"/>
                  <a:gd name="T31" fmla="*/ 2147483646 h 37"/>
                  <a:gd name="T32" fmla="*/ 2147483646 w 57"/>
                  <a:gd name="T33" fmla="*/ 2147483646 h 37"/>
                  <a:gd name="T34" fmla="*/ 2147483646 w 57"/>
                  <a:gd name="T35" fmla="*/ 2147483646 h 37"/>
                  <a:gd name="T36" fmla="*/ 2147483646 w 57"/>
                  <a:gd name="T37" fmla="*/ 2147483646 h 37"/>
                  <a:gd name="T38" fmla="*/ 2147483646 w 57"/>
                  <a:gd name="T39" fmla="*/ 2147483646 h 37"/>
                  <a:gd name="T40" fmla="*/ 2147483646 w 57"/>
                  <a:gd name="T41" fmla="*/ 2147483646 h 37"/>
                  <a:gd name="T42" fmla="*/ 2147483646 w 57"/>
                  <a:gd name="T43" fmla="*/ 2147483646 h 37"/>
                  <a:gd name="T44" fmla="*/ 0 w 57"/>
                  <a:gd name="T45" fmla="*/ 2147483646 h 37"/>
                  <a:gd name="T46" fmla="*/ 0 w 57"/>
                  <a:gd name="T47" fmla="*/ 2147483646 h 37"/>
                  <a:gd name="T48" fmla="*/ 2147483646 w 57"/>
                  <a:gd name="T49" fmla="*/ 2147483646 h 37"/>
                  <a:gd name="T50" fmla="*/ 2147483646 w 57"/>
                  <a:gd name="T51" fmla="*/ 2147483646 h 37"/>
                  <a:gd name="T52" fmla="*/ 2147483646 w 57"/>
                  <a:gd name="T53" fmla="*/ 2147483646 h 37"/>
                  <a:gd name="T54" fmla="*/ 2147483646 w 57"/>
                  <a:gd name="T55" fmla="*/ 2147483646 h 37"/>
                  <a:gd name="T56" fmla="*/ 2147483646 w 57"/>
                  <a:gd name="T57" fmla="*/ 2147483646 h 37"/>
                  <a:gd name="T58" fmla="*/ 2147483646 w 57"/>
                  <a:gd name="T59" fmla="*/ 2147483646 h 37"/>
                  <a:gd name="T60" fmla="*/ 2147483646 w 57"/>
                  <a:gd name="T61" fmla="*/ 2147483646 h 37"/>
                  <a:gd name="T62" fmla="*/ 2147483646 w 57"/>
                  <a:gd name="T63" fmla="*/ 2147483646 h 37"/>
                  <a:gd name="T64" fmla="*/ 2147483646 w 57"/>
                  <a:gd name="T65" fmla="*/ 2147483646 h 37"/>
                  <a:gd name="T66" fmla="*/ 2147483646 w 57"/>
                  <a:gd name="T67" fmla="*/ 2147483646 h 37"/>
                  <a:gd name="T68" fmla="*/ 2147483646 w 57"/>
                  <a:gd name="T69" fmla="*/ 2147483646 h 37"/>
                  <a:gd name="T70" fmla="*/ 2147483646 w 57"/>
                  <a:gd name="T71" fmla="*/ 2147483646 h 37"/>
                  <a:gd name="T72" fmla="*/ 2147483646 w 57"/>
                  <a:gd name="T73" fmla="*/ 2147483646 h 37"/>
                  <a:gd name="T74" fmla="*/ 2147483646 w 57"/>
                  <a:gd name="T75" fmla="*/ 2147483646 h 37"/>
                  <a:gd name="T76" fmla="*/ 2147483646 w 57"/>
                  <a:gd name="T77" fmla="*/ 2147483646 h 37"/>
                  <a:gd name="T78" fmla="*/ 2147483646 w 57"/>
                  <a:gd name="T79" fmla="*/ 2147483646 h 37"/>
                  <a:gd name="T80" fmla="*/ 2147483646 w 57"/>
                  <a:gd name="T81" fmla="*/ 2147483646 h 37"/>
                  <a:gd name="T82" fmla="*/ 2147483646 w 57"/>
                  <a:gd name="T83" fmla="*/ 2147483646 h 37"/>
                  <a:gd name="T84" fmla="*/ 2147483646 w 57"/>
                  <a:gd name="T85" fmla="*/ 2147483646 h 37"/>
                  <a:gd name="T86" fmla="*/ 2147483646 w 57"/>
                  <a:gd name="T87" fmla="*/ 2147483646 h 37"/>
                  <a:gd name="T88" fmla="*/ 2147483646 w 57"/>
                  <a:gd name="T89" fmla="*/ 2147483646 h 37"/>
                  <a:gd name="T90" fmla="*/ 2147483646 w 57"/>
                  <a:gd name="T91" fmla="*/ 2147483646 h 3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57" h="37">
                    <a:moveTo>
                      <a:pt x="54" y="22"/>
                    </a:moveTo>
                    <a:cubicBezTo>
                      <a:pt x="56" y="21"/>
                      <a:pt x="56" y="21"/>
                      <a:pt x="56" y="21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6" y="26"/>
                      <a:pt x="25" y="28"/>
                    </a:cubicBezTo>
                    <a:cubicBezTo>
                      <a:pt x="25" y="29"/>
                      <a:pt x="22" y="30"/>
                      <a:pt x="22" y="30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1" y="25"/>
                      <a:pt x="51" y="25"/>
                      <a:pt x="51" y="25"/>
                    </a:cubicBezTo>
                    <a:lnTo>
                      <a:pt x="54" y="2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84" name="Freeform 350">
                <a:extLst>
                  <a:ext uri="{FF2B5EF4-FFF2-40B4-BE49-F238E27FC236}">
                    <a16:creationId xmlns:a16="http://schemas.microsoft.com/office/drawing/2014/main" id="{F9339031-4651-50C1-ADAA-DEBC32CB5A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1451" y="2284503"/>
                <a:ext cx="55562" cy="30162"/>
              </a:xfrm>
              <a:custGeom>
                <a:avLst/>
                <a:gdLst>
                  <a:gd name="T0" fmla="*/ 2147483646 w 42"/>
                  <a:gd name="T1" fmla="*/ 2147483646 h 24"/>
                  <a:gd name="T2" fmla="*/ 2147483646 w 42"/>
                  <a:gd name="T3" fmla="*/ 0 h 24"/>
                  <a:gd name="T4" fmla="*/ 0 w 42"/>
                  <a:gd name="T5" fmla="*/ 2147483646 h 24"/>
                  <a:gd name="T6" fmla="*/ 2147483646 w 42"/>
                  <a:gd name="T7" fmla="*/ 2147483646 h 24"/>
                  <a:gd name="T8" fmla="*/ 2147483646 w 42"/>
                  <a:gd name="T9" fmla="*/ 2147483646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24">
                    <a:moveTo>
                      <a:pt x="36" y="24"/>
                    </a:moveTo>
                    <a:lnTo>
                      <a:pt x="18" y="0"/>
                    </a:lnTo>
                    <a:lnTo>
                      <a:pt x="0" y="6"/>
                    </a:lnTo>
                    <a:lnTo>
                      <a:pt x="42" y="24"/>
                    </a:lnTo>
                    <a:lnTo>
                      <a:pt x="36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85" name="Freeform 359">
                <a:extLst>
                  <a:ext uri="{FF2B5EF4-FFF2-40B4-BE49-F238E27FC236}">
                    <a16:creationId xmlns:a16="http://schemas.microsoft.com/office/drawing/2014/main" id="{1C97200F-5D49-D627-16C7-8E94E696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3" y="2159090"/>
                <a:ext cx="77788" cy="47625"/>
              </a:xfrm>
              <a:custGeom>
                <a:avLst/>
                <a:gdLst>
                  <a:gd name="T0" fmla="*/ 2147483646 w 60"/>
                  <a:gd name="T1" fmla="*/ 2147483646 h 36"/>
                  <a:gd name="T2" fmla="*/ 2147483646 w 60"/>
                  <a:gd name="T3" fmla="*/ 2147483646 h 36"/>
                  <a:gd name="T4" fmla="*/ 2147483646 w 60"/>
                  <a:gd name="T5" fmla="*/ 2147483646 h 36"/>
                  <a:gd name="T6" fmla="*/ 2147483646 w 60"/>
                  <a:gd name="T7" fmla="*/ 2147483646 h 36"/>
                  <a:gd name="T8" fmla="*/ 2147483646 w 60"/>
                  <a:gd name="T9" fmla="*/ 0 h 36"/>
                  <a:gd name="T10" fmla="*/ 2147483646 w 60"/>
                  <a:gd name="T11" fmla="*/ 0 h 36"/>
                  <a:gd name="T12" fmla="*/ 2147483646 w 60"/>
                  <a:gd name="T13" fmla="*/ 2147483646 h 36"/>
                  <a:gd name="T14" fmla="*/ 0 w 60"/>
                  <a:gd name="T15" fmla="*/ 2147483646 h 36"/>
                  <a:gd name="T16" fmla="*/ 2147483646 w 60"/>
                  <a:gd name="T17" fmla="*/ 2147483646 h 36"/>
                  <a:gd name="T18" fmla="*/ 2147483646 w 60"/>
                  <a:gd name="T19" fmla="*/ 2147483646 h 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0" h="36">
                    <a:moveTo>
                      <a:pt x="54" y="36"/>
                    </a:moveTo>
                    <a:lnTo>
                      <a:pt x="60" y="24"/>
                    </a:lnTo>
                    <a:lnTo>
                      <a:pt x="54" y="12"/>
                    </a:lnTo>
                    <a:lnTo>
                      <a:pt x="42" y="6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6" y="12"/>
                    </a:lnTo>
                    <a:lnTo>
                      <a:pt x="0" y="18"/>
                    </a:lnTo>
                    <a:lnTo>
                      <a:pt x="12" y="30"/>
                    </a:lnTo>
                    <a:lnTo>
                      <a:pt x="54" y="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86" name="Freeform 364">
                <a:extLst>
                  <a:ext uri="{FF2B5EF4-FFF2-40B4-BE49-F238E27FC236}">
                    <a16:creationId xmlns:a16="http://schemas.microsoft.com/office/drawing/2014/main" id="{A21F8A52-750D-88E5-CC38-173A4AC5C6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1351" y="3205253"/>
                <a:ext cx="393700" cy="290512"/>
              </a:xfrm>
              <a:custGeom>
                <a:avLst/>
                <a:gdLst>
                  <a:gd name="T0" fmla="*/ 2147483646 w 300"/>
                  <a:gd name="T1" fmla="*/ 2147483646 h 223"/>
                  <a:gd name="T2" fmla="*/ 2147483646 w 300"/>
                  <a:gd name="T3" fmla="*/ 2147483646 h 223"/>
                  <a:gd name="T4" fmla="*/ 2147483646 w 300"/>
                  <a:gd name="T5" fmla="*/ 2147483646 h 223"/>
                  <a:gd name="T6" fmla="*/ 2147483646 w 300"/>
                  <a:gd name="T7" fmla="*/ 2147483646 h 223"/>
                  <a:gd name="T8" fmla="*/ 2147483646 w 300"/>
                  <a:gd name="T9" fmla="*/ 2147483646 h 223"/>
                  <a:gd name="T10" fmla="*/ 2147483646 w 300"/>
                  <a:gd name="T11" fmla="*/ 2147483646 h 223"/>
                  <a:gd name="T12" fmla="*/ 2147483646 w 300"/>
                  <a:gd name="T13" fmla="*/ 2147483646 h 223"/>
                  <a:gd name="T14" fmla="*/ 2147483646 w 300"/>
                  <a:gd name="T15" fmla="*/ 2147483646 h 223"/>
                  <a:gd name="T16" fmla="*/ 2147483646 w 300"/>
                  <a:gd name="T17" fmla="*/ 2147483646 h 223"/>
                  <a:gd name="T18" fmla="*/ 2147483646 w 300"/>
                  <a:gd name="T19" fmla="*/ 2147483646 h 223"/>
                  <a:gd name="T20" fmla="*/ 2147483646 w 300"/>
                  <a:gd name="T21" fmla="*/ 2147483646 h 223"/>
                  <a:gd name="T22" fmla="*/ 2147483646 w 300"/>
                  <a:gd name="T23" fmla="*/ 2147483646 h 223"/>
                  <a:gd name="T24" fmla="*/ 2147483646 w 300"/>
                  <a:gd name="T25" fmla="*/ 2147483646 h 223"/>
                  <a:gd name="T26" fmla="*/ 2147483646 w 300"/>
                  <a:gd name="T27" fmla="*/ 2147483646 h 223"/>
                  <a:gd name="T28" fmla="*/ 2147483646 w 300"/>
                  <a:gd name="T29" fmla="*/ 2147483646 h 223"/>
                  <a:gd name="T30" fmla="*/ 2147483646 w 300"/>
                  <a:gd name="T31" fmla="*/ 0 h 223"/>
                  <a:gd name="T32" fmla="*/ 2147483646 w 300"/>
                  <a:gd name="T33" fmla="*/ 2147483646 h 223"/>
                  <a:gd name="T34" fmla="*/ 2147483646 w 300"/>
                  <a:gd name="T35" fmla="*/ 2147483646 h 223"/>
                  <a:gd name="T36" fmla="*/ 2147483646 w 300"/>
                  <a:gd name="T37" fmla="*/ 2147483646 h 223"/>
                  <a:gd name="T38" fmla="*/ 2147483646 w 300"/>
                  <a:gd name="T39" fmla="*/ 2147483646 h 223"/>
                  <a:gd name="T40" fmla="*/ 2147483646 w 300"/>
                  <a:gd name="T41" fmla="*/ 2147483646 h 223"/>
                  <a:gd name="T42" fmla="*/ 2147483646 w 300"/>
                  <a:gd name="T43" fmla="*/ 2147483646 h 223"/>
                  <a:gd name="T44" fmla="*/ 0 w 300"/>
                  <a:gd name="T45" fmla="*/ 2147483646 h 223"/>
                  <a:gd name="T46" fmla="*/ 2147483646 w 300"/>
                  <a:gd name="T47" fmla="*/ 2147483646 h 223"/>
                  <a:gd name="T48" fmla="*/ 2147483646 w 300"/>
                  <a:gd name="T49" fmla="*/ 2147483646 h 223"/>
                  <a:gd name="T50" fmla="*/ 2147483646 w 300"/>
                  <a:gd name="T51" fmla="*/ 2147483646 h 223"/>
                  <a:gd name="T52" fmla="*/ 2147483646 w 300"/>
                  <a:gd name="T53" fmla="*/ 2147483646 h 223"/>
                  <a:gd name="T54" fmla="*/ 2147483646 w 300"/>
                  <a:gd name="T55" fmla="*/ 2147483646 h 22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00" h="223">
                    <a:moveTo>
                      <a:pt x="66" y="223"/>
                    </a:moveTo>
                    <a:lnTo>
                      <a:pt x="78" y="205"/>
                    </a:lnTo>
                    <a:lnTo>
                      <a:pt x="102" y="205"/>
                    </a:lnTo>
                    <a:lnTo>
                      <a:pt x="138" y="217"/>
                    </a:lnTo>
                    <a:lnTo>
                      <a:pt x="162" y="205"/>
                    </a:lnTo>
                    <a:lnTo>
                      <a:pt x="198" y="205"/>
                    </a:lnTo>
                    <a:lnTo>
                      <a:pt x="228" y="199"/>
                    </a:lnTo>
                    <a:lnTo>
                      <a:pt x="258" y="174"/>
                    </a:lnTo>
                    <a:lnTo>
                      <a:pt x="288" y="138"/>
                    </a:lnTo>
                    <a:lnTo>
                      <a:pt x="300" y="66"/>
                    </a:lnTo>
                    <a:lnTo>
                      <a:pt x="288" y="54"/>
                    </a:lnTo>
                    <a:lnTo>
                      <a:pt x="282" y="24"/>
                    </a:lnTo>
                    <a:lnTo>
                      <a:pt x="282" y="18"/>
                    </a:lnTo>
                    <a:lnTo>
                      <a:pt x="270" y="6"/>
                    </a:lnTo>
                    <a:lnTo>
                      <a:pt x="222" y="0"/>
                    </a:lnTo>
                    <a:lnTo>
                      <a:pt x="114" y="72"/>
                    </a:lnTo>
                    <a:lnTo>
                      <a:pt x="78" y="90"/>
                    </a:lnTo>
                    <a:lnTo>
                      <a:pt x="78" y="144"/>
                    </a:lnTo>
                    <a:lnTo>
                      <a:pt x="66" y="162"/>
                    </a:lnTo>
                    <a:lnTo>
                      <a:pt x="24" y="168"/>
                    </a:lnTo>
                    <a:lnTo>
                      <a:pt x="0" y="168"/>
                    </a:lnTo>
                    <a:lnTo>
                      <a:pt x="12" y="193"/>
                    </a:lnTo>
                    <a:lnTo>
                      <a:pt x="36" y="217"/>
                    </a:lnTo>
                    <a:lnTo>
                      <a:pt x="48" y="217"/>
                    </a:lnTo>
                    <a:lnTo>
                      <a:pt x="60" y="223"/>
                    </a:lnTo>
                    <a:lnTo>
                      <a:pt x="66" y="223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87" name="Freeform 365">
                <a:extLst>
                  <a:ext uri="{FF2B5EF4-FFF2-40B4-BE49-F238E27FC236}">
                    <a16:creationId xmlns:a16="http://schemas.microsoft.com/office/drawing/2014/main" id="{FD674349-0AFB-C0B1-7EDD-E3386EB97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1351" y="3205253"/>
                <a:ext cx="393700" cy="290512"/>
              </a:xfrm>
              <a:custGeom>
                <a:avLst/>
                <a:gdLst>
                  <a:gd name="T0" fmla="*/ 2147483646 w 300"/>
                  <a:gd name="T1" fmla="*/ 2147483646 h 223"/>
                  <a:gd name="T2" fmla="*/ 2147483646 w 300"/>
                  <a:gd name="T3" fmla="*/ 2147483646 h 223"/>
                  <a:gd name="T4" fmla="*/ 2147483646 w 300"/>
                  <a:gd name="T5" fmla="*/ 2147483646 h 223"/>
                  <a:gd name="T6" fmla="*/ 2147483646 w 300"/>
                  <a:gd name="T7" fmla="*/ 2147483646 h 223"/>
                  <a:gd name="T8" fmla="*/ 2147483646 w 300"/>
                  <a:gd name="T9" fmla="*/ 2147483646 h 223"/>
                  <a:gd name="T10" fmla="*/ 2147483646 w 300"/>
                  <a:gd name="T11" fmla="*/ 2147483646 h 223"/>
                  <a:gd name="T12" fmla="*/ 2147483646 w 300"/>
                  <a:gd name="T13" fmla="*/ 2147483646 h 223"/>
                  <a:gd name="T14" fmla="*/ 2147483646 w 300"/>
                  <a:gd name="T15" fmla="*/ 2147483646 h 223"/>
                  <a:gd name="T16" fmla="*/ 2147483646 w 300"/>
                  <a:gd name="T17" fmla="*/ 2147483646 h 223"/>
                  <a:gd name="T18" fmla="*/ 2147483646 w 300"/>
                  <a:gd name="T19" fmla="*/ 2147483646 h 223"/>
                  <a:gd name="T20" fmla="*/ 2147483646 w 300"/>
                  <a:gd name="T21" fmla="*/ 2147483646 h 223"/>
                  <a:gd name="T22" fmla="*/ 2147483646 w 300"/>
                  <a:gd name="T23" fmla="*/ 2147483646 h 223"/>
                  <a:gd name="T24" fmla="*/ 2147483646 w 300"/>
                  <a:gd name="T25" fmla="*/ 2147483646 h 223"/>
                  <a:gd name="T26" fmla="*/ 2147483646 w 300"/>
                  <a:gd name="T27" fmla="*/ 2147483646 h 223"/>
                  <a:gd name="T28" fmla="*/ 2147483646 w 300"/>
                  <a:gd name="T29" fmla="*/ 2147483646 h 223"/>
                  <a:gd name="T30" fmla="*/ 2147483646 w 300"/>
                  <a:gd name="T31" fmla="*/ 0 h 223"/>
                  <a:gd name="T32" fmla="*/ 2147483646 w 300"/>
                  <a:gd name="T33" fmla="*/ 2147483646 h 223"/>
                  <a:gd name="T34" fmla="*/ 2147483646 w 300"/>
                  <a:gd name="T35" fmla="*/ 2147483646 h 223"/>
                  <a:gd name="T36" fmla="*/ 2147483646 w 300"/>
                  <a:gd name="T37" fmla="*/ 2147483646 h 223"/>
                  <a:gd name="T38" fmla="*/ 2147483646 w 300"/>
                  <a:gd name="T39" fmla="*/ 2147483646 h 223"/>
                  <a:gd name="T40" fmla="*/ 2147483646 w 300"/>
                  <a:gd name="T41" fmla="*/ 2147483646 h 223"/>
                  <a:gd name="T42" fmla="*/ 2147483646 w 300"/>
                  <a:gd name="T43" fmla="*/ 2147483646 h 223"/>
                  <a:gd name="T44" fmla="*/ 0 w 300"/>
                  <a:gd name="T45" fmla="*/ 2147483646 h 223"/>
                  <a:gd name="T46" fmla="*/ 2147483646 w 300"/>
                  <a:gd name="T47" fmla="*/ 2147483646 h 223"/>
                  <a:gd name="T48" fmla="*/ 2147483646 w 300"/>
                  <a:gd name="T49" fmla="*/ 2147483646 h 223"/>
                  <a:gd name="T50" fmla="*/ 2147483646 w 300"/>
                  <a:gd name="T51" fmla="*/ 2147483646 h 223"/>
                  <a:gd name="T52" fmla="*/ 2147483646 w 300"/>
                  <a:gd name="T53" fmla="*/ 2147483646 h 223"/>
                  <a:gd name="T54" fmla="*/ 2147483646 w 300"/>
                  <a:gd name="T55" fmla="*/ 2147483646 h 22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00" h="223">
                    <a:moveTo>
                      <a:pt x="66" y="223"/>
                    </a:moveTo>
                    <a:lnTo>
                      <a:pt x="78" y="205"/>
                    </a:lnTo>
                    <a:lnTo>
                      <a:pt x="102" y="205"/>
                    </a:lnTo>
                    <a:lnTo>
                      <a:pt x="138" y="217"/>
                    </a:lnTo>
                    <a:lnTo>
                      <a:pt x="162" y="205"/>
                    </a:lnTo>
                    <a:lnTo>
                      <a:pt x="198" y="205"/>
                    </a:lnTo>
                    <a:lnTo>
                      <a:pt x="228" y="199"/>
                    </a:lnTo>
                    <a:lnTo>
                      <a:pt x="258" y="174"/>
                    </a:lnTo>
                    <a:lnTo>
                      <a:pt x="288" y="138"/>
                    </a:lnTo>
                    <a:lnTo>
                      <a:pt x="300" y="66"/>
                    </a:lnTo>
                    <a:lnTo>
                      <a:pt x="288" y="54"/>
                    </a:lnTo>
                    <a:lnTo>
                      <a:pt x="282" y="24"/>
                    </a:lnTo>
                    <a:lnTo>
                      <a:pt x="282" y="18"/>
                    </a:lnTo>
                    <a:lnTo>
                      <a:pt x="270" y="6"/>
                    </a:lnTo>
                    <a:lnTo>
                      <a:pt x="222" y="0"/>
                    </a:lnTo>
                    <a:lnTo>
                      <a:pt x="114" y="72"/>
                    </a:lnTo>
                    <a:lnTo>
                      <a:pt x="78" y="90"/>
                    </a:lnTo>
                    <a:lnTo>
                      <a:pt x="78" y="144"/>
                    </a:lnTo>
                    <a:lnTo>
                      <a:pt x="66" y="162"/>
                    </a:lnTo>
                    <a:lnTo>
                      <a:pt x="24" y="168"/>
                    </a:lnTo>
                    <a:lnTo>
                      <a:pt x="0" y="168"/>
                    </a:lnTo>
                    <a:lnTo>
                      <a:pt x="12" y="193"/>
                    </a:lnTo>
                    <a:lnTo>
                      <a:pt x="36" y="217"/>
                    </a:lnTo>
                    <a:lnTo>
                      <a:pt x="48" y="217"/>
                    </a:lnTo>
                    <a:lnTo>
                      <a:pt x="60" y="223"/>
                    </a:lnTo>
                    <a:lnTo>
                      <a:pt x="66" y="223"/>
                    </a:ln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88" name="Freeform 366">
                <a:extLst>
                  <a:ext uri="{FF2B5EF4-FFF2-40B4-BE49-F238E27FC236}">
                    <a16:creationId xmlns:a16="http://schemas.microsoft.com/office/drawing/2014/main" id="{DA58FE02-1B0F-7E3A-369C-43B9D913B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6551" y="3165565"/>
                <a:ext cx="407987" cy="384175"/>
              </a:xfrm>
              <a:custGeom>
                <a:avLst/>
                <a:gdLst>
                  <a:gd name="T0" fmla="*/ 2147483646 w 52"/>
                  <a:gd name="T1" fmla="*/ 2147483646 h 49"/>
                  <a:gd name="T2" fmla="*/ 2147483646 w 52"/>
                  <a:gd name="T3" fmla="*/ 2147483646 h 49"/>
                  <a:gd name="T4" fmla="*/ 2147483646 w 52"/>
                  <a:gd name="T5" fmla="*/ 2147483646 h 49"/>
                  <a:gd name="T6" fmla="*/ 2147483646 w 52"/>
                  <a:gd name="T7" fmla="*/ 2147483646 h 49"/>
                  <a:gd name="T8" fmla="*/ 2147483646 w 52"/>
                  <a:gd name="T9" fmla="*/ 2147483646 h 49"/>
                  <a:gd name="T10" fmla="*/ 2147483646 w 52"/>
                  <a:gd name="T11" fmla="*/ 2147483646 h 49"/>
                  <a:gd name="T12" fmla="*/ 2147483646 w 52"/>
                  <a:gd name="T13" fmla="*/ 2147483646 h 49"/>
                  <a:gd name="T14" fmla="*/ 2147483646 w 52"/>
                  <a:gd name="T15" fmla="*/ 2147483646 h 49"/>
                  <a:gd name="T16" fmla="*/ 2147483646 w 52"/>
                  <a:gd name="T17" fmla="*/ 2147483646 h 49"/>
                  <a:gd name="T18" fmla="*/ 2147483646 w 52"/>
                  <a:gd name="T19" fmla="*/ 2147483646 h 49"/>
                  <a:gd name="T20" fmla="*/ 2147483646 w 52"/>
                  <a:gd name="T21" fmla="*/ 2147483646 h 49"/>
                  <a:gd name="T22" fmla="*/ 2147483646 w 52"/>
                  <a:gd name="T23" fmla="*/ 0 h 49"/>
                  <a:gd name="T24" fmla="*/ 2147483646 w 52"/>
                  <a:gd name="T25" fmla="*/ 0 h 49"/>
                  <a:gd name="T26" fmla="*/ 2147483646 w 52"/>
                  <a:gd name="T27" fmla="*/ 2147483646 h 49"/>
                  <a:gd name="T28" fmla="*/ 2147483646 w 52"/>
                  <a:gd name="T29" fmla="*/ 2147483646 h 49"/>
                  <a:gd name="T30" fmla="*/ 2147483646 w 52"/>
                  <a:gd name="T31" fmla="*/ 2147483646 h 49"/>
                  <a:gd name="T32" fmla="*/ 2147483646 w 52"/>
                  <a:gd name="T33" fmla="*/ 2147483646 h 49"/>
                  <a:gd name="T34" fmla="*/ 2147483646 w 52"/>
                  <a:gd name="T35" fmla="*/ 2147483646 h 49"/>
                  <a:gd name="T36" fmla="*/ 2147483646 w 52"/>
                  <a:gd name="T37" fmla="*/ 2147483646 h 49"/>
                  <a:gd name="T38" fmla="*/ 0 w 52"/>
                  <a:gd name="T39" fmla="*/ 2147483646 h 49"/>
                  <a:gd name="T40" fmla="*/ 0 w 52"/>
                  <a:gd name="T41" fmla="*/ 2147483646 h 49"/>
                  <a:gd name="T42" fmla="*/ 2147483646 w 52"/>
                  <a:gd name="T43" fmla="*/ 2147483646 h 49"/>
                  <a:gd name="T44" fmla="*/ 2147483646 w 52"/>
                  <a:gd name="T45" fmla="*/ 2147483646 h 49"/>
                  <a:gd name="T46" fmla="*/ 2147483646 w 52"/>
                  <a:gd name="T47" fmla="*/ 2147483646 h 49"/>
                  <a:gd name="T48" fmla="*/ 2147483646 w 52"/>
                  <a:gd name="T49" fmla="*/ 2147483646 h 49"/>
                  <a:gd name="T50" fmla="*/ 2147483646 w 52"/>
                  <a:gd name="T51" fmla="*/ 2147483646 h 49"/>
                  <a:gd name="T52" fmla="*/ 2147483646 w 52"/>
                  <a:gd name="T53" fmla="*/ 2147483646 h 49"/>
                  <a:gd name="T54" fmla="*/ 2147483646 w 52"/>
                  <a:gd name="T55" fmla="*/ 2147483646 h 49"/>
                  <a:gd name="T56" fmla="*/ 2147483646 w 52"/>
                  <a:gd name="T57" fmla="*/ 2147483646 h 49"/>
                  <a:gd name="T58" fmla="*/ 2147483646 w 52"/>
                  <a:gd name="T59" fmla="*/ 2147483646 h 49"/>
                  <a:gd name="T60" fmla="*/ 2147483646 w 52"/>
                  <a:gd name="T61" fmla="*/ 2147483646 h 49"/>
                  <a:gd name="T62" fmla="*/ 2147483646 w 52"/>
                  <a:gd name="T63" fmla="*/ 2147483646 h 49"/>
                  <a:gd name="T64" fmla="*/ 2147483646 w 52"/>
                  <a:gd name="T65" fmla="*/ 2147483646 h 49"/>
                  <a:gd name="T66" fmla="*/ 2147483646 w 52"/>
                  <a:gd name="T67" fmla="*/ 2147483646 h 49"/>
                  <a:gd name="T68" fmla="*/ 2147483646 w 52"/>
                  <a:gd name="T69" fmla="*/ 2147483646 h 49"/>
                  <a:gd name="T70" fmla="*/ 2147483646 w 52"/>
                  <a:gd name="T71" fmla="*/ 2147483646 h 49"/>
                  <a:gd name="T72" fmla="*/ 2147483646 w 52"/>
                  <a:gd name="T73" fmla="*/ 2147483646 h 4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52" h="49">
                    <a:moveTo>
                      <a:pt x="24" y="44"/>
                    </a:moveTo>
                    <a:cubicBezTo>
                      <a:pt x="27" y="40"/>
                      <a:pt x="27" y="40"/>
                      <a:pt x="27" y="40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49" y="20"/>
                      <a:pt x="49" y="20"/>
                      <a:pt x="49" y="20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10" y="42"/>
                      <a:pt x="10" y="42"/>
                    </a:cubicBezTo>
                    <a:cubicBezTo>
                      <a:pt x="11" y="42"/>
                      <a:pt x="11" y="44"/>
                      <a:pt x="11" y="44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3" y="47"/>
                      <a:pt x="23" y="47"/>
                      <a:pt x="23" y="47"/>
                    </a:cubicBezTo>
                    <a:lnTo>
                      <a:pt x="24" y="4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89" name="Freeform 367">
                <a:extLst>
                  <a:ext uri="{FF2B5EF4-FFF2-40B4-BE49-F238E27FC236}">
                    <a16:creationId xmlns:a16="http://schemas.microsoft.com/office/drawing/2014/main" id="{829B3109-B317-9AB6-244E-3E03BAE27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3701" y="3519578"/>
                <a:ext cx="234950" cy="317500"/>
              </a:xfrm>
              <a:custGeom>
                <a:avLst/>
                <a:gdLst>
                  <a:gd name="T0" fmla="*/ 2147483646 w 180"/>
                  <a:gd name="T1" fmla="*/ 2147483646 h 246"/>
                  <a:gd name="T2" fmla="*/ 2147483646 w 180"/>
                  <a:gd name="T3" fmla="*/ 2147483646 h 246"/>
                  <a:gd name="T4" fmla="*/ 2147483646 w 180"/>
                  <a:gd name="T5" fmla="*/ 2147483646 h 246"/>
                  <a:gd name="T6" fmla="*/ 2147483646 w 180"/>
                  <a:gd name="T7" fmla="*/ 2147483646 h 246"/>
                  <a:gd name="T8" fmla="*/ 2147483646 w 180"/>
                  <a:gd name="T9" fmla="*/ 2147483646 h 246"/>
                  <a:gd name="T10" fmla="*/ 2147483646 w 180"/>
                  <a:gd name="T11" fmla="*/ 2147483646 h 246"/>
                  <a:gd name="T12" fmla="*/ 2147483646 w 180"/>
                  <a:gd name="T13" fmla="*/ 2147483646 h 246"/>
                  <a:gd name="T14" fmla="*/ 2147483646 w 180"/>
                  <a:gd name="T15" fmla="*/ 2147483646 h 246"/>
                  <a:gd name="T16" fmla="*/ 2147483646 w 180"/>
                  <a:gd name="T17" fmla="*/ 2147483646 h 246"/>
                  <a:gd name="T18" fmla="*/ 2147483646 w 180"/>
                  <a:gd name="T19" fmla="*/ 2147483646 h 246"/>
                  <a:gd name="T20" fmla="*/ 2147483646 w 180"/>
                  <a:gd name="T21" fmla="*/ 2147483646 h 246"/>
                  <a:gd name="T22" fmla="*/ 2147483646 w 180"/>
                  <a:gd name="T23" fmla="*/ 2147483646 h 246"/>
                  <a:gd name="T24" fmla="*/ 2147483646 w 180"/>
                  <a:gd name="T25" fmla="*/ 2147483646 h 246"/>
                  <a:gd name="T26" fmla="*/ 0 w 180"/>
                  <a:gd name="T27" fmla="*/ 2147483646 h 246"/>
                  <a:gd name="T28" fmla="*/ 0 w 180"/>
                  <a:gd name="T29" fmla="*/ 2147483646 h 246"/>
                  <a:gd name="T30" fmla="*/ 2147483646 w 180"/>
                  <a:gd name="T31" fmla="*/ 2147483646 h 246"/>
                  <a:gd name="T32" fmla="*/ 2147483646 w 180"/>
                  <a:gd name="T33" fmla="*/ 2147483646 h 246"/>
                  <a:gd name="T34" fmla="*/ 2147483646 w 180"/>
                  <a:gd name="T35" fmla="*/ 2147483646 h 246"/>
                  <a:gd name="T36" fmla="*/ 2147483646 w 180"/>
                  <a:gd name="T37" fmla="*/ 2147483646 h 246"/>
                  <a:gd name="T38" fmla="*/ 2147483646 w 180"/>
                  <a:gd name="T39" fmla="*/ 2147483646 h 246"/>
                  <a:gd name="T40" fmla="*/ 2147483646 w 180"/>
                  <a:gd name="T41" fmla="*/ 0 h 246"/>
                  <a:gd name="T42" fmla="*/ 2147483646 w 180"/>
                  <a:gd name="T43" fmla="*/ 2147483646 h 24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80" h="246">
                    <a:moveTo>
                      <a:pt x="72" y="18"/>
                    </a:moveTo>
                    <a:lnTo>
                      <a:pt x="48" y="12"/>
                    </a:lnTo>
                    <a:lnTo>
                      <a:pt x="48" y="6"/>
                    </a:lnTo>
                    <a:lnTo>
                      <a:pt x="30" y="18"/>
                    </a:lnTo>
                    <a:lnTo>
                      <a:pt x="42" y="36"/>
                    </a:lnTo>
                    <a:lnTo>
                      <a:pt x="84" y="60"/>
                    </a:lnTo>
                    <a:lnTo>
                      <a:pt x="126" y="66"/>
                    </a:lnTo>
                    <a:lnTo>
                      <a:pt x="78" y="120"/>
                    </a:lnTo>
                    <a:lnTo>
                      <a:pt x="36" y="132"/>
                    </a:lnTo>
                    <a:lnTo>
                      <a:pt x="18" y="144"/>
                    </a:lnTo>
                    <a:lnTo>
                      <a:pt x="24" y="150"/>
                    </a:lnTo>
                    <a:lnTo>
                      <a:pt x="18" y="144"/>
                    </a:lnTo>
                    <a:lnTo>
                      <a:pt x="18" y="150"/>
                    </a:lnTo>
                    <a:lnTo>
                      <a:pt x="0" y="168"/>
                    </a:lnTo>
                    <a:lnTo>
                      <a:pt x="0" y="228"/>
                    </a:lnTo>
                    <a:lnTo>
                      <a:pt x="12" y="246"/>
                    </a:lnTo>
                    <a:lnTo>
                      <a:pt x="42" y="204"/>
                    </a:lnTo>
                    <a:lnTo>
                      <a:pt x="90" y="180"/>
                    </a:lnTo>
                    <a:lnTo>
                      <a:pt x="132" y="132"/>
                    </a:lnTo>
                    <a:lnTo>
                      <a:pt x="168" y="48"/>
                    </a:lnTo>
                    <a:lnTo>
                      <a:pt x="180" y="0"/>
                    </a:lnTo>
                    <a:lnTo>
                      <a:pt x="72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90" name="Freeform 368">
                <a:extLst>
                  <a:ext uri="{FF2B5EF4-FFF2-40B4-BE49-F238E27FC236}">
                    <a16:creationId xmlns:a16="http://schemas.microsoft.com/office/drawing/2014/main" id="{51BF442E-944E-2B50-1454-355494DE4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7426" y="3495765"/>
                <a:ext cx="31750" cy="123825"/>
              </a:xfrm>
              <a:custGeom>
                <a:avLst/>
                <a:gdLst>
                  <a:gd name="T0" fmla="*/ 2147483646 w 24"/>
                  <a:gd name="T1" fmla="*/ 0 h 96"/>
                  <a:gd name="T2" fmla="*/ 2147483646 w 24"/>
                  <a:gd name="T3" fmla="*/ 0 h 96"/>
                  <a:gd name="T4" fmla="*/ 2147483646 w 24"/>
                  <a:gd name="T5" fmla="*/ 2147483646 h 96"/>
                  <a:gd name="T6" fmla="*/ 0 w 24"/>
                  <a:gd name="T7" fmla="*/ 2147483646 h 96"/>
                  <a:gd name="T8" fmla="*/ 0 w 24"/>
                  <a:gd name="T9" fmla="*/ 2147483646 h 96"/>
                  <a:gd name="T10" fmla="*/ 2147483646 w 24"/>
                  <a:gd name="T11" fmla="*/ 2147483646 h 96"/>
                  <a:gd name="T12" fmla="*/ 2147483646 w 24"/>
                  <a:gd name="T13" fmla="*/ 2147483646 h 96"/>
                  <a:gd name="T14" fmla="*/ 2147483646 w 24"/>
                  <a:gd name="T15" fmla="*/ 0 h 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" h="96">
                    <a:moveTo>
                      <a:pt x="12" y="0"/>
                    </a:moveTo>
                    <a:lnTo>
                      <a:pt x="12" y="0"/>
                    </a:lnTo>
                    <a:lnTo>
                      <a:pt x="24" y="42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8" y="96"/>
                    </a:lnTo>
                    <a:lnTo>
                      <a:pt x="24" y="96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91" name="Freeform 369">
                <a:extLst>
                  <a:ext uri="{FF2B5EF4-FFF2-40B4-BE49-F238E27FC236}">
                    <a16:creationId xmlns:a16="http://schemas.microsoft.com/office/drawing/2014/main" id="{8E3E5E34-971E-A815-0DD0-B1C02AF68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7426" y="3495765"/>
                <a:ext cx="31750" cy="123825"/>
              </a:xfrm>
              <a:custGeom>
                <a:avLst/>
                <a:gdLst>
                  <a:gd name="T0" fmla="*/ 2147483646 w 24"/>
                  <a:gd name="T1" fmla="*/ 0 h 96"/>
                  <a:gd name="T2" fmla="*/ 2147483646 w 24"/>
                  <a:gd name="T3" fmla="*/ 0 h 96"/>
                  <a:gd name="T4" fmla="*/ 2147483646 w 24"/>
                  <a:gd name="T5" fmla="*/ 2147483646 h 96"/>
                  <a:gd name="T6" fmla="*/ 0 w 24"/>
                  <a:gd name="T7" fmla="*/ 2147483646 h 96"/>
                  <a:gd name="T8" fmla="*/ 0 w 24"/>
                  <a:gd name="T9" fmla="*/ 2147483646 h 96"/>
                  <a:gd name="T10" fmla="*/ 2147483646 w 24"/>
                  <a:gd name="T11" fmla="*/ 2147483646 h 96"/>
                  <a:gd name="T12" fmla="*/ 2147483646 w 24"/>
                  <a:gd name="T13" fmla="*/ 2147483646 h 9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4" h="96">
                    <a:moveTo>
                      <a:pt x="12" y="0"/>
                    </a:moveTo>
                    <a:lnTo>
                      <a:pt x="12" y="0"/>
                    </a:lnTo>
                    <a:lnTo>
                      <a:pt x="24" y="42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8" y="96"/>
                    </a:lnTo>
                    <a:lnTo>
                      <a:pt x="24" y="96"/>
                    </a:ln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92" name="Freeform 370">
                <a:extLst>
                  <a:ext uri="{FF2B5EF4-FFF2-40B4-BE49-F238E27FC236}">
                    <a16:creationId xmlns:a16="http://schemas.microsoft.com/office/drawing/2014/main" id="{D6CBCFC1-0B54-2A83-6232-EB7C16B91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1551" y="3214778"/>
                <a:ext cx="258762" cy="404812"/>
              </a:xfrm>
              <a:custGeom>
                <a:avLst/>
                <a:gdLst>
                  <a:gd name="T0" fmla="*/ 2147483646 w 198"/>
                  <a:gd name="T1" fmla="*/ 2147483646 h 313"/>
                  <a:gd name="T2" fmla="*/ 2147483646 w 198"/>
                  <a:gd name="T3" fmla="*/ 2147483646 h 313"/>
                  <a:gd name="T4" fmla="*/ 2147483646 w 198"/>
                  <a:gd name="T5" fmla="*/ 2147483646 h 313"/>
                  <a:gd name="T6" fmla="*/ 2147483646 w 198"/>
                  <a:gd name="T7" fmla="*/ 2147483646 h 313"/>
                  <a:gd name="T8" fmla="*/ 2147483646 w 198"/>
                  <a:gd name="T9" fmla="*/ 2147483646 h 313"/>
                  <a:gd name="T10" fmla="*/ 2147483646 w 198"/>
                  <a:gd name="T11" fmla="*/ 2147483646 h 313"/>
                  <a:gd name="T12" fmla="*/ 2147483646 w 198"/>
                  <a:gd name="T13" fmla="*/ 2147483646 h 313"/>
                  <a:gd name="T14" fmla="*/ 2147483646 w 198"/>
                  <a:gd name="T15" fmla="*/ 2147483646 h 313"/>
                  <a:gd name="T16" fmla="*/ 2147483646 w 198"/>
                  <a:gd name="T17" fmla="*/ 2147483646 h 313"/>
                  <a:gd name="T18" fmla="*/ 2147483646 w 198"/>
                  <a:gd name="T19" fmla="*/ 2147483646 h 313"/>
                  <a:gd name="T20" fmla="*/ 2147483646 w 198"/>
                  <a:gd name="T21" fmla="*/ 2147483646 h 313"/>
                  <a:gd name="T22" fmla="*/ 2147483646 w 198"/>
                  <a:gd name="T23" fmla="*/ 2147483646 h 313"/>
                  <a:gd name="T24" fmla="*/ 2147483646 w 198"/>
                  <a:gd name="T25" fmla="*/ 0 h 313"/>
                  <a:gd name="T26" fmla="*/ 2147483646 w 198"/>
                  <a:gd name="T27" fmla="*/ 2147483646 h 313"/>
                  <a:gd name="T28" fmla="*/ 2147483646 w 198"/>
                  <a:gd name="T29" fmla="*/ 2147483646 h 313"/>
                  <a:gd name="T30" fmla="*/ 2147483646 w 198"/>
                  <a:gd name="T31" fmla="*/ 2147483646 h 313"/>
                  <a:gd name="T32" fmla="*/ 2147483646 w 198"/>
                  <a:gd name="T33" fmla="*/ 2147483646 h 313"/>
                  <a:gd name="T34" fmla="*/ 2147483646 w 198"/>
                  <a:gd name="T35" fmla="*/ 2147483646 h 313"/>
                  <a:gd name="T36" fmla="*/ 2147483646 w 198"/>
                  <a:gd name="T37" fmla="*/ 2147483646 h 313"/>
                  <a:gd name="T38" fmla="*/ 2147483646 w 198"/>
                  <a:gd name="T39" fmla="*/ 2147483646 h 313"/>
                  <a:gd name="T40" fmla="*/ 2147483646 w 198"/>
                  <a:gd name="T41" fmla="*/ 2147483646 h 313"/>
                  <a:gd name="T42" fmla="*/ 0 w 198"/>
                  <a:gd name="T43" fmla="*/ 2147483646 h 313"/>
                  <a:gd name="T44" fmla="*/ 2147483646 w 198"/>
                  <a:gd name="T45" fmla="*/ 2147483646 h 313"/>
                  <a:gd name="T46" fmla="*/ 2147483646 w 198"/>
                  <a:gd name="T47" fmla="*/ 2147483646 h 313"/>
                  <a:gd name="T48" fmla="*/ 2147483646 w 198"/>
                  <a:gd name="T49" fmla="*/ 2147483646 h 313"/>
                  <a:gd name="T50" fmla="*/ 2147483646 w 198"/>
                  <a:gd name="T51" fmla="*/ 2147483646 h 31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98" h="313">
                    <a:moveTo>
                      <a:pt x="36" y="313"/>
                    </a:moveTo>
                    <a:lnTo>
                      <a:pt x="60" y="307"/>
                    </a:lnTo>
                    <a:lnTo>
                      <a:pt x="96" y="295"/>
                    </a:lnTo>
                    <a:lnTo>
                      <a:pt x="102" y="283"/>
                    </a:lnTo>
                    <a:lnTo>
                      <a:pt x="132" y="277"/>
                    </a:lnTo>
                    <a:lnTo>
                      <a:pt x="180" y="247"/>
                    </a:lnTo>
                    <a:lnTo>
                      <a:pt x="162" y="211"/>
                    </a:lnTo>
                    <a:lnTo>
                      <a:pt x="168" y="193"/>
                    </a:lnTo>
                    <a:lnTo>
                      <a:pt x="174" y="162"/>
                    </a:lnTo>
                    <a:lnTo>
                      <a:pt x="192" y="150"/>
                    </a:lnTo>
                    <a:lnTo>
                      <a:pt x="198" y="78"/>
                    </a:lnTo>
                    <a:lnTo>
                      <a:pt x="54" y="0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6" y="48"/>
                    </a:lnTo>
                    <a:lnTo>
                      <a:pt x="48" y="60"/>
                    </a:lnTo>
                    <a:lnTo>
                      <a:pt x="36" y="132"/>
                    </a:lnTo>
                    <a:lnTo>
                      <a:pt x="6" y="168"/>
                    </a:lnTo>
                    <a:lnTo>
                      <a:pt x="12" y="168"/>
                    </a:lnTo>
                    <a:lnTo>
                      <a:pt x="6" y="168"/>
                    </a:lnTo>
                    <a:lnTo>
                      <a:pt x="0" y="175"/>
                    </a:lnTo>
                    <a:lnTo>
                      <a:pt x="12" y="193"/>
                    </a:lnTo>
                    <a:lnTo>
                      <a:pt x="30" y="199"/>
                    </a:lnTo>
                    <a:lnTo>
                      <a:pt x="24" y="217"/>
                    </a:lnTo>
                    <a:lnTo>
                      <a:pt x="36" y="313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93" name="Freeform 371">
                <a:extLst>
                  <a:ext uri="{FF2B5EF4-FFF2-40B4-BE49-F238E27FC236}">
                    <a16:creationId xmlns:a16="http://schemas.microsoft.com/office/drawing/2014/main" id="{D0AF3651-832B-19B9-178F-408D71AB9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1551" y="3214778"/>
                <a:ext cx="258762" cy="404812"/>
              </a:xfrm>
              <a:custGeom>
                <a:avLst/>
                <a:gdLst>
                  <a:gd name="T0" fmla="*/ 2147483646 w 198"/>
                  <a:gd name="T1" fmla="*/ 2147483646 h 313"/>
                  <a:gd name="T2" fmla="*/ 2147483646 w 198"/>
                  <a:gd name="T3" fmla="*/ 2147483646 h 313"/>
                  <a:gd name="T4" fmla="*/ 2147483646 w 198"/>
                  <a:gd name="T5" fmla="*/ 2147483646 h 313"/>
                  <a:gd name="T6" fmla="*/ 2147483646 w 198"/>
                  <a:gd name="T7" fmla="*/ 2147483646 h 313"/>
                  <a:gd name="T8" fmla="*/ 2147483646 w 198"/>
                  <a:gd name="T9" fmla="*/ 2147483646 h 313"/>
                  <a:gd name="T10" fmla="*/ 2147483646 w 198"/>
                  <a:gd name="T11" fmla="*/ 2147483646 h 313"/>
                  <a:gd name="T12" fmla="*/ 2147483646 w 198"/>
                  <a:gd name="T13" fmla="*/ 2147483646 h 313"/>
                  <a:gd name="T14" fmla="*/ 2147483646 w 198"/>
                  <a:gd name="T15" fmla="*/ 2147483646 h 313"/>
                  <a:gd name="T16" fmla="*/ 2147483646 w 198"/>
                  <a:gd name="T17" fmla="*/ 2147483646 h 313"/>
                  <a:gd name="T18" fmla="*/ 2147483646 w 198"/>
                  <a:gd name="T19" fmla="*/ 2147483646 h 313"/>
                  <a:gd name="T20" fmla="*/ 2147483646 w 198"/>
                  <a:gd name="T21" fmla="*/ 2147483646 h 313"/>
                  <a:gd name="T22" fmla="*/ 2147483646 w 198"/>
                  <a:gd name="T23" fmla="*/ 2147483646 h 313"/>
                  <a:gd name="T24" fmla="*/ 2147483646 w 198"/>
                  <a:gd name="T25" fmla="*/ 0 h 313"/>
                  <a:gd name="T26" fmla="*/ 2147483646 w 198"/>
                  <a:gd name="T27" fmla="*/ 2147483646 h 313"/>
                  <a:gd name="T28" fmla="*/ 2147483646 w 198"/>
                  <a:gd name="T29" fmla="*/ 2147483646 h 313"/>
                  <a:gd name="T30" fmla="*/ 2147483646 w 198"/>
                  <a:gd name="T31" fmla="*/ 2147483646 h 313"/>
                  <a:gd name="T32" fmla="*/ 2147483646 w 198"/>
                  <a:gd name="T33" fmla="*/ 2147483646 h 313"/>
                  <a:gd name="T34" fmla="*/ 2147483646 w 198"/>
                  <a:gd name="T35" fmla="*/ 2147483646 h 313"/>
                  <a:gd name="T36" fmla="*/ 2147483646 w 198"/>
                  <a:gd name="T37" fmla="*/ 2147483646 h 313"/>
                  <a:gd name="T38" fmla="*/ 2147483646 w 198"/>
                  <a:gd name="T39" fmla="*/ 2147483646 h 313"/>
                  <a:gd name="T40" fmla="*/ 2147483646 w 198"/>
                  <a:gd name="T41" fmla="*/ 2147483646 h 313"/>
                  <a:gd name="T42" fmla="*/ 0 w 198"/>
                  <a:gd name="T43" fmla="*/ 2147483646 h 313"/>
                  <a:gd name="T44" fmla="*/ 2147483646 w 198"/>
                  <a:gd name="T45" fmla="*/ 2147483646 h 313"/>
                  <a:gd name="T46" fmla="*/ 2147483646 w 198"/>
                  <a:gd name="T47" fmla="*/ 2147483646 h 313"/>
                  <a:gd name="T48" fmla="*/ 2147483646 w 198"/>
                  <a:gd name="T49" fmla="*/ 2147483646 h 31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98" h="313">
                    <a:moveTo>
                      <a:pt x="36" y="313"/>
                    </a:moveTo>
                    <a:lnTo>
                      <a:pt x="60" y="307"/>
                    </a:lnTo>
                    <a:lnTo>
                      <a:pt x="96" y="295"/>
                    </a:lnTo>
                    <a:lnTo>
                      <a:pt x="102" y="283"/>
                    </a:lnTo>
                    <a:lnTo>
                      <a:pt x="132" y="277"/>
                    </a:lnTo>
                    <a:lnTo>
                      <a:pt x="180" y="247"/>
                    </a:lnTo>
                    <a:lnTo>
                      <a:pt x="162" y="211"/>
                    </a:lnTo>
                    <a:lnTo>
                      <a:pt x="168" y="193"/>
                    </a:lnTo>
                    <a:lnTo>
                      <a:pt x="174" y="162"/>
                    </a:lnTo>
                    <a:lnTo>
                      <a:pt x="192" y="150"/>
                    </a:lnTo>
                    <a:lnTo>
                      <a:pt x="198" y="78"/>
                    </a:lnTo>
                    <a:lnTo>
                      <a:pt x="54" y="0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6" y="48"/>
                    </a:lnTo>
                    <a:lnTo>
                      <a:pt x="48" y="60"/>
                    </a:lnTo>
                    <a:lnTo>
                      <a:pt x="36" y="132"/>
                    </a:lnTo>
                    <a:lnTo>
                      <a:pt x="6" y="168"/>
                    </a:lnTo>
                    <a:lnTo>
                      <a:pt x="12" y="168"/>
                    </a:lnTo>
                    <a:lnTo>
                      <a:pt x="6" y="168"/>
                    </a:lnTo>
                    <a:lnTo>
                      <a:pt x="0" y="175"/>
                    </a:lnTo>
                    <a:lnTo>
                      <a:pt x="12" y="193"/>
                    </a:lnTo>
                    <a:lnTo>
                      <a:pt x="30" y="199"/>
                    </a:lnTo>
                    <a:lnTo>
                      <a:pt x="24" y="217"/>
                    </a:ln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94" name="Freeform 372">
                <a:extLst>
                  <a:ext uri="{FF2B5EF4-FFF2-40B4-BE49-F238E27FC236}">
                    <a16:creationId xmlns:a16="http://schemas.microsoft.com/office/drawing/2014/main" id="{C725F120-C17B-7CEB-2D4D-606B46DC7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0926" y="4360953"/>
                <a:ext cx="398462" cy="354012"/>
              </a:xfrm>
              <a:custGeom>
                <a:avLst/>
                <a:gdLst>
                  <a:gd name="T0" fmla="*/ 2147483646 w 51"/>
                  <a:gd name="T1" fmla="*/ 2147483646 h 45"/>
                  <a:gd name="T2" fmla="*/ 2147483646 w 51"/>
                  <a:gd name="T3" fmla="*/ 2147483646 h 45"/>
                  <a:gd name="T4" fmla="*/ 2147483646 w 51"/>
                  <a:gd name="T5" fmla="*/ 2147483646 h 45"/>
                  <a:gd name="T6" fmla="*/ 2147483646 w 51"/>
                  <a:gd name="T7" fmla="*/ 2147483646 h 45"/>
                  <a:gd name="T8" fmla="*/ 2147483646 w 51"/>
                  <a:gd name="T9" fmla="*/ 0 h 45"/>
                  <a:gd name="T10" fmla="*/ 2147483646 w 51"/>
                  <a:gd name="T11" fmla="*/ 2147483646 h 45"/>
                  <a:gd name="T12" fmla="*/ 2147483646 w 51"/>
                  <a:gd name="T13" fmla="*/ 2147483646 h 45"/>
                  <a:gd name="T14" fmla="*/ 2147483646 w 51"/>
                  <a:gd name="T15" fmla="*/ 2147483646 h 45"/>
                  <a:gd name="T16" fmla="*/ 2147483646 w 51"/>
                  <a:gd name="T17" fmla="*/ 2147483646 h 45"/>
                  <a:gd name="T18" fmla="*/ 2147483646 w 51"/>
                  <a:gd name="T19" fmla="*/ 2147483646 h 45"/>
                  <a:gd name="T20" fmla="*/ 2147483646 w 51"/>
                  <a:gd name="T21" fmla="*/ 2147483646 h 45"/>
                  <a:gd name="T22" fmla="*/ 2147483646 w 51"/>
                  <a:gd name="T23" fmla="*/ 2147483646 h 45"/>
                  <a:gd name="T24" fmla="*/ 2147483646 w 51"/>
                  <a:gd name="T25" fmla="*/ 2147483646 h 45"/>
                  <a:gd name="T26" fmla="*/ 2147483646 w 51"/>
                  <a:gd name="T27" fmla="*/ 2147483646 h 45"/>
                  <a:gd name="T28" fmla="*/ 2147483646 w 51"/>
                  <a:gd name="T29" fmla="*/ 2147483646 h 45"/>
                  <a:gd name="T30" fmla="*/ 2147483646 w 51"/>
                  <a:gd name="T31" fmla="*/ 2147483646 h 45"/>
                  <a:gd name="T32" fmla="*/ 2147483646 w 51"/>
                  <a:gd name="T33" fmla="*/ 2147483646 h 45"/>
                  <a:gd name="T34" fmla="*/ 0 w 51"/>
                  <a:gd name="T35" fmla="*/ 2147483646 h 45"/>
                  <a:gd name="T36" fmla="*/ 2147483646 w 51"/>
                  <a:gd name="T37" fmla="*/ 2147483646 h 45"/>
                  <a:gd name="T38" fmla="*/ 2147483646 w 51"/>
                  <a:gd name="T39" fmla="*/ 2147483646 h 45"/>
                  <a:gd name="T40" fmla="*/ 2147483646 w 51"/>
                  <a:gd name="T41" fmla="*/ 2147483646 h 45"/>
                  <a:gd name="T42" fmla="*/ 2147483646 w 51"/>
                  <a:gd name="T43" fmla="*/ 2147483646 h 45"/>
                  <a:gd name="T44" fmla="*/ 2147483646 w 51"/>
                  <a:gd name="T45" fmla="*/ 2147483646 h 45"/>
                  <a:gd name="T46" fmla="*/ 2147483646 w 51"/>
                  <a:gd name="T47" fmla="*/ 2147483646 h 45"/>
                  <a:gd name="T48" fmla="*/ 2147483646 w 51"/>
                  <a:gd name="T49" fmla="*/ 2147483646 h 45"/>
                  <a:gd name="T50" fmla="*/ 2147483646 w 51"/>
                  <a:gd name="T51" fmla="*/ 2147483646 h 45"/>
                  <a:gd name="T52" fmla="*/ 2147483646 w 51"/>
                  <a:gd name="T53" fmla="*/ 2147483646 h 45"/>
                  <a:gd name="T54" fmla="*/ 2147483646 w 51"/>
                  <a:gd name="T55" fmla="*/ 2147483646 h 45"/>
                  <a:gd name="T56" fmla="*/ 2147483646 w 51"/>
                  <a:gd name="T57" fmla="*/ 2147483646 h 45"/>
                  <a:gd name="T58" fmla="*/ 2147483646 w 51"/>
                  <a:gd name="T59" fmla="*/ 2147483646 h 45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1" h="45">
                    <a:moveTo>
                      <a:pt x="48" y="1"/>
                    </a:moveTo>
                    <a:cubicBezTo>
                      <a:pt x="47" y="1"/>
                      <a:pt x="47" y="1"/>
                      <a:pt x="47" y="1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50" y="19"/>
                      <a:pt x="51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49" y="16"/>
                      <a:pt x="49" y="16"/>
                      <a:pt x="49" y="16"/>
                    </a:cubicBezTo>
                    <a:lnTo>
                      <a:pt x="48" y="1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95" name="Freeform 373">
                <a:extLst>
                  <a:ext uri="{FF2B5EF4-FFF2-40B4-BE49-F238E27FC236}">
                    <a16:creationId xmlns:a16="http://schemas.microsoft.com/office/drawing/2014/main" id="{3546B876-CAF9-D463-BC31-8FCE9BF45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6651" y="4245065"/>
                <a:ext cx="236537" cy="234950"/>
              </a:xfrm>
              <a:custGeom>
                <a:avLst/>
                <a:gdLst>
                  <a:gd name="T0" fmla="*/ 2147483646 w 180"/>
                  <a:gd name="T1" fmla="*/ 2147483646 h 180"/>
                  <a:gd name="T2" fmla="*/ 2147483646 w 180"/>
                  <a:gd name="T3" fmla="*/ 2147483646 h 180"/>
                  <a:gd name="T4" fmla="*/ 2147483646 w 180"/>
                  <a:gd name="T5" fmla="*/ 2147483646 h 180"/>
                  <a:gd name="T6" fmla="*/ 2147483646 w 180"/>
                  <a:gd name="T7" fmla="*/ 2147483646 h 180"/>
                  <a:gd name="T8" fmla="*/ 2147483646 w 180"/>
                  <a:gd name="T9" fmla="*/ 2147483646 h 180"/>
                  <a:gd name="T10" fmla="*/ 2147483646 w 180"/>
                  <a:gd name="T11" fmla="*/ 2147483646 h 180"/>
                  <a:gd name="T12" fmla="*/ 2147483646 w 180"/>
                  <a:gd name="T13" fmla="*/ 2147483646 h 180"/>
                  <a:gd name="T14" fmla="*/ 2147483646 w 180"/>
                  <a:gd name="T15" fmla="*/ 0 h 180"/>
                  <a:gd name="T16" fmla="*/ 2147483646 w 180"/>
                  <a:gd name="T17" fmla="*/ 2147483646 h 180"/>
                  <a:gd name="T18" fmla="*/ 2147483646 w 180"/>
                  <a:gd name="T19" fmla="*/ 2147483646 h 180"/>
                  <a:gd name="T20" fmla="*/ 2147483646 w 180"/>
                  <a:gd name="T21" fmla="*/ 2147483646 h 180"/>
                  <a:gd name="T22" fmla="*/ 0 w 180"/>
                  <a:gd name="T23" fmla="*/ 2147483646 h 180"/>
                  <a:gd name="T24" fmla="*/ 0 w 180"/>
                  <a:gd name="T25" fmla="*/ 2147483646 h 180"/>
                  <a:gd name="T26" fmla="*/ 2147483646 w 180"/>
                  <a:gd name="T27" fmla="*/ 2147483646 h 180"/>
                  <a:gd name="T28" fmla="*/ 2147483646 w 180"/>
                  <a:gd name="T29" fmla="*/ 2147483646 h 180"/>
                  <a:gd name="T30" fmla="*/ 2147483646 w 180"/>
                  <a:gd name="T31" fmla="*/ 2147483646 h 180"/>
                  <a:gd name="T32" fmla="*/ 2147483646 w 180"/>
                  <a:gd name="T33" fmla="*/ 2147483646 h 180"/>
                  <a:gd name="T34" fmla="*/ 2147483646 w 180"/>
                  <a:gd name="T35" fmla="*/ 2147483646 h 180"/>
                  <a:gd name="T36" fmla="*/ 2147483646 w 180"/>
                  <a:gd name="T37" fmla="*/ 2147483646 h 180"/>
                  <a:gd name="T38" fmla="*/ 2147483646 w 180"/>
                  <a:gd name="T39" fmla="*/ 2147483646 h 180"/>
                  <a:gd name="T40" fmla="*/ 2147483646 w 180"/>
                  <a:gd name="T41" fmla="*/ 2147483646 h 180"/>
                  <a:gd name="T42" fmla="*/ 2147483646 w 180"/>
                  <a:gd name="T43" fmla="*/ 2147483646 h 18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80" h="180">
                    <a:moveTo>
                      <a:pt x="144" y="54"/>
                    </a:moveTo>
                    <a:lnTo>
                      <a:pt x="132" y="54"/>
                    </a:lnTo>
                    <a:lnTo>
                      <a:pt x="114" y="30"/>
                    </a:lnTo>
                    <a:lnTo>
                      <a:pt x="102" y="6"/>
                    </a:lnTo>
                    <a:lnTo>
                      <a:pt x="96" y="6"/>
                    </a:lnTo>
                    <a:lnTo>
                      <a:pt x="84" y="12"/>
                    </a:lnTo>
                    <a:lnTo>
                      <a:pt x="96" y="6"/>
                    </a:lnTo>
                    <a:lnTo>
                      <a:pt x="84" y="0"/>
                    </a:lnTo>
                    <a:lnTo>
                      <a:pt x="66" y="6"/>
                    </a:lnTo>
                    <a:lnTo>
                      <a:pt x="18" y="18"/>
                    </a:lnTo>
                    <a:lnTo>
                      <a:pt x="12" y="84"/>
                    </a:lnTo>
                    <a:lnTo>
                      <a:pt x="0" y="90"/>
                    </a:lnTo>
                    <a:lnTo>
                      <a:pt x="0" y="144"/>
                    </a:lnTo>
                    <a:lnTo>
                      <a:pt x="12" y="168"/>
                    </a:lnTo>
                    <a:lnTo>
                      <a:pt x="18" y="180"/>
                    </a:lnTo>
                    <a:lnTo>
                      <a:pt x="36" y="180"/>
                    </a:lnTo>
                    <a:lnTo>
                      <a:pt x="66" y="162"/>
                    </a:lnTo>
                    <a:lnTo>
                      <a:pt x="90" y="162"/>
                    </a:lnTo>
                    <a:lnTo>
                      <a:pt x="138" y="120"/>
                    </a:lnTo>
                    <a:lnTo>
                      <a:pt x="180" y="90"/>
                    </a:lnTo>
                    <a:lnTo>
                      <a:pt x="150" y="78"/>
                    </a:lnTo>
                    <a:lnTo>
                      <a:pt x="144" y="5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96" name="Freeform 374">
                <a:extLst>
                  <a:ext uri="{FF2B5EF4-FFF2-40B4-BE49-F238E27FC236}">
                    <a16:creationId xmlns:a16="http://schemas.microsoft.com/office/drawing/2014/main" id="{B456F17A-630F-EA36-B6A1-76C272923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9539" y="3517427"/>
                <a:ext cx="268290" cy="422276"/>
              </a:xfrm>
              <a:custGeom>
                <a:avLst/>
                <a:gdLst>
                  <a:gd name="T0" fmla="*/ 2147483646 w 34"/>
                  <a:gd name="T1" fmla="*/ 2147483646 h 54"/>
                  <a:gd name="T2" fmla="*/ 2147483646 w 34"/>
                  <a:gd name="T3" fmla="*/ 2147483646 h 54"/>
                  <a:gd name="T4" fmla="*/ 2147483646 w 34"/>
                  <a:gd name="T5" fmla="*/ 2147483646 h 54"/>
                  <a:gd name="T6" fmla="*/ 2147483646 w 34"/>
                  <a:gd name="T7" fmla="*/ 2147483646 h 54"/>
                  <a:gd name="T8" fmla="*/ 2147483646 w 34"/>
                  <a:gd name="T9" fmla="*/ 2147483646 h 54"/>
                  <a:gd name="T10" fmla="*/ 2147483646 w 34"/>
                  <a:gd name="T11" fmla="*/ 2147483646 h 54"/>
                  <a:gd name="T12" fmla="*/ 2147483646 w 34"/>
                  <a:gd name="T13" fmla="*/ 2147483646 h 54"/>
                  <a:gd name="T14" fmla="*/ 2147483646 w 34"/>
                  <a:gd name="T15" fmla="*/ 2147483646 h 54"/>
                  <a:gd name="T16" fmla="*/ 2147483646 w 34"/>
                  <a:gd name="T17" fmla="*/ 2147483646 h 54"/>
                  <a:gd name="T18" fmla="*/ 2147483646 w 34"/>
                  <a:gd name="T19" fmla="*/ 2147483646 h 54"/>
                  <a:gd name="T20" fmla="*/ 2147483646 w 34"/>
                  <a:gd name="T21" fmla="*/ 2147483646 h 54"/>
                  <a:gd name="T22" fmla="*/ 2147483646 w 34"/>
                  <a:gd name="T23" fmla="*/ 2147483646 h 54"/>
                  <a:gd name="T24" fmla="*/ 0 w 34"/>
                  <a:gd name="T25" fmla="*/ 2147483646 h 54"/>
                  <a:gd name="T26" fmla="*/ 0 w 34"/>
                  <a:gd name="T27" fmla="*/ 2147483646 h 54"/>
                  <a:gd name="T28" fmla="*/ 2147483646 w 34"/>
                  <a:gd name="T29" fmla="*/ 2147483646 h 54"/>
                  <a:gd name="T30" fmla="*/ 2147483646 w 34"/>
                  <a:gd name="T31" fmla="*/ 2147483646 h 54"/>
                  <a:gd name="T32" fmla="*/ 2147483646 w 34"/>
                  <a:gd name="T33" fmla="*/ 2147483646 h 54"/>
                  <a:gd name="T34" fmla="*/ 2147483646 w 34"/>
                  <a:gd name="T35" fmla="*/ 2147483646 h 54"/>
                  <a:gd name="T36" fmla="*/ 2147483646 w 34"/>
                  <a:gd name="T37" fmla="*/ 2147483646 h 54"/>
                  <a:gd name="T38" fmla="*/ 2147483646 w 34"/>
                  <a:gd name="T39" fmla="*/ 2147483646 h 54"/>
                  <a:gd name="T40" fmla="*/ 2147483646 w 34"/>
                  <a:gd name="T41" fmla="*/ 2147483646 h 54"/>
                  <a:gd name="T42" fmla="*/ 2147483646 w 34"/>
                  <a:gd name="T43" fmla="*/ 2147483646 h 54"/>
                  <a:gd name="T44" fmla="*/ 2147483646 w 34"/>
                  <a:gd name="T45" fmla="*/ 2147483646 h 54"/>
                  <a:gd name="T46" fmla="*/ 2147483646 w 34"/>
                  <a:gd name="T47" fmla="*/ 2147483646 h 54"/>
                  <a:gd name="T48" fmla="*/ 2147483646 w 34"/>
                  <a:gd name="T49" fmla="*/ 2147483646 h 54"/>
                  <a:gd name="T50" fmla="*/ 2147483646 w 34"/>
                  <a:gd name="T51" fmla="*/ 2147483646 h 54"/>
                  <a:gd name="T52" fmla="*/ 2147483646 w 34"/>
                  <a:gd name="T53" fmla="*/ 2147483646 h 54"/>
                  <a:gd name="T54" fmla="*/ 2147483646 w 34"/>
                  <a:gd name="T55" fmla="*/ 2147483646 h 54"/>
                  <a:gd name="T56" fmla="*/ 2147483646 w 34"/>
                  <a:gd name="T57" fmla="*/ 2147483646 h 54"/>
                  <a:gd name="T58" fmla="*/ 2147483646 w 34"/>
                  <a:gd name="T59" fmla="*/ 2147483646 h 54"/>
                  <a:gd name="T60" fmla="*/ 2147483646 w 34"/>
                  <a:gd name="T61" fmla="*/ 2147483646 h 54"/>
                  <a:gd name="T62" fmla="*/ 2147483646 w 34"/>
                  <a:gd name="T63" fmla="*/ 2147483646 h 54"/>
                  <a:gd name="T64" fmla="*/ 2147483646 w 34"/>
                  <a:gd name="T65" fmla="*/ 2147483646 h 54"/>
                  <a:gd name="T66" fmla="*/ 2147483646 w 34"/>
                  <a:gd name="T67" fmla="*/ 2147483646 h 54"/>
                  <a:gd name="T68" fmla="*/ 2147483646 w 34"/>
                  <a:gd name="T69" fmla="*/ 0 h 54"/>
                  <a:gd name="T70" fmla="*/ 2147483646 w 34"/>
                  <a:gd name="T71" fmla="*/ 0 h 54"/>
                  <a:gd name="T72" fmla="*/ 2147483646 w 34"/>
                  <a:gd name="T73" fmla="*/ 2147483646 h 54"/>
                  <a:gd name="T74" fmla="*/ 2147483646 w 34"/>
                  <a:gd name="T75" fmla="*/ 2147483646 h 5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4" h="54">
                    <a:moveTo>
                      <a:pt x="22" y="2"/>
                    </a:moveTo>
                    <a:cubicBezTo>
                      <a:pt x="17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10" y="51"/>
                      <a:pt x="9" y="51"/>
                      <a:pt x="9" y="51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0" y="1"/>
                      <a:pt x="30" y="1"/>
                      <a:pt x="30" y="1"/>
                    </a:cubicBezTo>
                    <a:lnTo>
                      <a:pt x="22" y="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97" name="Freeform 375">
                <a:extLst>
                  <a:ext uri="{FF2B5EF4-FFF2-40B4-BE49-F238E27FC236}">
                    <a16:creationId xmlns:a16="http://schemas.microsoft.com/office/drawing/2014/main" id="{11D6D19A-6743-9F90-2127-9E98A54FA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9538" y="3822790"/>
                <a:ext cx="260350" cy="265113"/>
              </a:xfrm>
              <a:custGeom>
                <a:avLst/>
                <a:gdLst>
                  <a:gd name="T0" fmla="*/ 2147483646 w 33"/>
                  <a:gd name="T1" fmla="*/ 2147483646 h 34"/>
                  <a:gd name="T2" fmla="*/ 2147483646 w 33"/>
                  <a:gd name="T3" fmla="*/ 2147483646 h 34"/>
                  <a:gd name="T4" fmla="*/ 2147483646 w 33"/>
                  <a:gd name="T5" fmla="*/ 2147483646 h 34"/>
                  <a:gd name="T6" fmla="*/ 2147483646 w 33"/>
                  <a:gd name="T7" fmla="*/ 2147483646 h 34"/>
                  <a:gd name="T8" fmla="*/ 2147483646 w 33"/>
                  <a:gd name="T9" fmla="*/ 0 h 34"/>
                  <a:gd name="T10" fmla="*/ 2147483646 w 33"/>
                  <a:gd name="T11" fmla="*/ 2147483646 h 34"/>
                  <a:gd name="T12" fmla="*/ 2147483646 w 33"/>
                  <a:gd name="T13" fmla="*/ 2147483646 h 34"/>
                  <a:gd name="T14" fmla="*/ 2147483646 w 33"/>
                  <a:gd name="T15" fmla="*/ 2147483646 h 34"/>
                  <a:gd name="T16" fmla="*/ 2147483646 w 33"/>
                  <a:gd name="T17" fmla="*/ 2147483646 h 34"/>
                  <a:gd name="T18" fmla="*/ 2147483646 w 33"/>
                  <a:gd name="T19" fmla="*/ 2147483646 h 34"/>
                  <a:gd name="T20" fmla="*/ 2147483646 w 33"/>
                  <a:gd name="T21" fmla="*/ 2147483646 h 34"/>
                  <a:gd name="T22" fmla="*/ 0 w 33"/>
                  <a:gd name="T23" fmla="*/ 2147483646 h 34"/>
                  <a:gd name="T24" fmla="*/ 2147483646 w 33"/>
                  <a:gd name="T25" fmla="*/ 2147483646 h 34"/>
                  <a:gd name="T26" fmla="*/ 2147483646 w 33"/>
                  <a:gd name="T27" fmla="*/ 2147483646 h 34"/>
                  <a:gd name="T28" fmla="*/ 2147483646 w 33"/>
                  <a:gd name="T29" fmla="*/ 2147483646 h 34"/>
                  <a:gd name="T30" fmla="*/ 2147483646 w 33"/>
                  <a:gd name="T31" fmla="*/ 2147483646 h 34"/>
                  <a:gd name="T32" fmla="*/ 2147483646 w 33"/>
                  <a:gd name="T33" fmla="*/ 2147483646 h 34"/>
                  <a:gd name="T34" fmla="*/ 2147483646 w 33"/>
                  <a:gd name="T35" fmla="*/ 2147483646 h 34"/>
                  <a:gd name="T36" fmla="*/ 2147483646 w 33"/>
                  <a:gd name="T37" fmla="*/ 2147483646 h 34"/>
                  <a:gd name="T38" fmla="*/ 2147483646 w 33"/>
                  <a:gd name="T39" fmla="*/ 2147483646 h 34"/>
                  <a:gd name="T40" fmla="*/ 2147483646 w 33"/>
                  <a:gd name="T41" fmla="*/ 2147483646 h 34"/>
                  <a:gd name="T42" fmla="*/ 2147483646 w 33"/>
                  <a:gd name="T43" fmla="*/ 2147483646 h 34"/>
                  <a:gd name="T44" fmla="*/ 2147483646 w 33"/>
                  <a:gd name="T45" fmla="*/ 2147483646 h 34"/>
                  <a:gd name="T46" fmla="*/ 2147483646 w 33"/>
                  <a:gd name="T47" fmla="*/ 2147483646 h 34"/>
                  <a:gd name="T48" fmla="*/ 2147483646 w 33"/>
                  <a:gd name="T49" fmla="*/ 2147483646 h 34"/>
                  <a:gd name="T50" fmla="*/ 2147483646 w 33"/>
                  <a:gd name="T51" fmla="*/ 2147483646 h 34"/>
                  <a:gd name="T52" fmla="*/ 2147483646 w 33"/>
                  <a:gd name="T53" fmla="*/ 2147483646 h 3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3" h="34">
                    <a:moveTo>
                      <a:pt x="25" y="6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8" y="26"/>
                      <a:pt x="9" y="26"/>
                    </a:cubicBezTo>
                    <a:cubicBezTo>
                      <a:pt x="9" y="26"/>
                      <a:pt x="14" y="27"/>
                      <a:pt x="14" y="27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28" y="15"/>
                      <a:pt x="28" y="14"/>
                    </a:cubicBezTo>
                    <a:cubicBezTo>
                      <a:pt x="28" y="13"/>
                      <a:pt x="29" y="12"/>
                      <a:pt x="30" y="12"/>
                    </a:cubicBezTo>
                    <a:cubicBezTo>
                      <a:pt x="25" y="9"/>
                      <a:pt x="25" y="9"/>
                      <a:pt x="25" y="9"/>
                    </a:cubicBezTo>
                    <a:lnTo>
                      <a:pt x="25" y="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98" name="Freeform 376">
                <a:extLst>
                  <a:ext uri="{FF2B5EF4-FFF2-40B4-BE49-F238E27FC236}">
                    <a16:creationId xmlns:a16="http://schemas.microsoft.com/office/drawing/2014/main" id="{83E85162-9F50-498F-735C-DFF53105C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9801" y="3946615"/>
                <a:ext cx="298450" cy="298450"/>
              </a:xfrm>
              <a:custGeom>
                <a:avLst/>
                <a:gdLst>
                  <a:gd name="T0" fmla="*/ 2147483646 w 38"/>
                  <a:gd name="T1" fmla="*/ 2147483646 h 38"/>
                  <a:gd name="T2" fmla="*/ 2147483646 w 38"/>
                  <a:gd name="T3" fmla="*/ 2147483646 h 38"/>
                  <a:gd name="T4" fmla="*/ 2147483646 w 38"/>
                  <a:gd name="T5" fmla="*/ 2147483646 h 38"/>
                  <a:gd name="T6" fmla="*/ 2147483646 w 38"/>
                  <a:gd name="T7" fmla="*/ 2147483646 h 38"/>
                  <a:gd name="T8" fmla="*/ 2147483646 w 38"/>
                  <a:gd name="T9" fmla="*/ 2147483646 h 38"/>
                  <a:gd name="T10" fmla="*/ 2147483646 w 38"/>
                  <a:gd name="T11" fmla="*/ 2147483646 h 38"/>
                  <a:gd name="T12" fmla="*/ 2147483646 w 38"/>
                  <a:gd name="T13" fmla="*/ 2147483646 h 38"/>
                  <a:gd name="T14" fmla="*/ 2147483646 w 38"/>
                  <a:gd name="T15" fmla="*/ 2147483646 h 38"/>
                  <a:gd name="T16" fmla="*/ 2147483646 w 38"/>
                  <a:gd name="T17" fmla="*/ 2147483646 h 38"/>
                  <a:gd name="T18" fmla="*/ 2147483646 w 38"/>
                  <a:gd name="T19" fmla="*/ 2147483646 h 38"/>
                  <a:gd name="T20" fmla="*/ 2147483646 w 38"/>
                  <a:gd name="T21" fmla="*/ 2147483646 h 38"/>
                  <a:gd name="T22" fmla="*/ 2147483646 w 38"/>
                  <a:gd name="T23" fmla="*/ 2147483646 h 38"/>
                  <a:gd name="T24" fmla="*/ 2147483646 w 38"/>
                  <a:gd name="T25" fmla="*/ 2147483646 h 38"/>
                  <a:gd name="T26" fmla="*/ 2147483646 w 38"/>
                  <a:gd name="T27" fmla="*/ 2147483646 h 38"/>
                  <a:gd name="T28" fmla="*/ 2147483646 w 38"/>
                  <a:gd name="T29" fmla="*/ 2147483646 h 38"/>
                  <a:gd name="T30" fmla="*/ 2147483646 w 38"/>
                  <a:gd name="T31" fmla="*/ 2147483646 h 38"/>
                  <a:gd name="T32" fmla="*/ 2147483646 w 38"/>
                  <a:gd name="T33" fmla="*/ 0 h 38"/>
                  <a:gd name="T34" fmla="*/ 2147483646 w 38"/>
                  <a:gd name="T35" fmla="*/ 0 h 38"/>
                  <a:gd name="T36" fmla="*/ 2147483646 w 38"/>
                  <a:gd name="T37" fmla="*/ 2147483646 h 38"/>
                  <a:gd name="T38" fmla="*/ 2147483646 w 38"/>
                  <a:gd name="T39" fmla="*/ 2147483646 h 38"/>
                  <a:gd name="T40" fmla="*/ 2147483646 w 38"/>
                  <a:gd name="T41" fmla="*/ 2147483646 h 38"/>
                  <a:gd name="T42" fmla="*/ 0 w 38"/>
                  <a:gd name="T43" fmla="*/ 2147483646 h 38"/>
                  <a:gd name="T44" fmla="*/ 0 w 38"/>
                  <a:gd name="T45" fmla="*/ 2147483646 h 38"/>
                  <a:gd name="T46" fmla="*/ 2147483646 w 38"/>
                  <a:gd name="T47" fmla="*/ 2147483646 h 38"/>
                  <a:gd name="T48" fmla="*/ 2147483646 w 38"/>
                  <a:gd name="T49" fmla="*/ 2147483646 h 3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8" h="38">
                    <a:moveTo>
                      <a:pt x="4" y="37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25" y="4"/>
                      <a:pt x="24" y="4"/>
                    </a:cubicBezTo>
                    <a:cubicBezTo>
                      <a:pt x="24" y="4"/>
                      <a:pt x="22" y="6"/>
                      <a:pt x="21" y="6"/>
                    </a:cubicBezTo>
                    <a:cubicBezTo>
                      <a:pt x="20" y="7"/>
                      <a:pt x="19" y="6"/>
                      <a:pt x="18" y="6"/>
                    </a:cubicBezTo>
                    <a:cubicBezTo>
                      <a:pt x="17" y="6"/>
                      <a:pt x="13" y="0"/>
                      <a:pt x="12" y="0"/>
                    </a:cubicBezTo>
                    <a:cubicBezTo>
                      <a:pt x="11" y="0"/>
                      <a:pt x="4" y="0"/>
                      <a:pt x="4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5"/>
                      <a:pt x="2" y="35"/>
                      <a:pt x="2" y="35"/>
                    </a:cubicBezTo>
                    <a:lnTo>
                      <a:pt x="4" y="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99" name="Freeform 377">
                <a:extLst>
                  <a:ext uri="{FF2B5EF4-FFF2-40B4-BE49-F238E27FC236}">
                    <a16:creationId xmlns:a16="http://schemas.microsoft.com/office/drawing/2014/main" id="{67C3D74A-4892-3624-120F-B5F02785D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9801" y="3665628"/>
                <a:ext cx="463550" cy="460375"/>
              </a:xfrm>
              <a:custGeom>
                <a:avLst/>
                <a:gdLst>
                  <a:gd name="T0" fmla="*/ 2147483646 w 59"/>
                  <a:gd name="T1" fmla="*/ 2147483646 h 59"/>
                  <a:gd name="T2" fmla="*/ 2147483646 w 59"/>
                  <a:gd name="T3" fmla="*/ 2147483646 h 59"/>
                  <a:gd name="T4" fmla="*/ 2147483646 w 59"/>
                  <a:gd name="T5" fmla="*/ 2147483646 h 59"/>
                  <a:gd name="T6" fmla="*/ 2147483646 w 59"/>
                  <a:gd name="T7" fmla="*/ 2147483646 h 59"/>
                  <a:gd name="T8" fmla="*/ 2147483646 w 59"/>
                  <a:gd name="T9" fmla="*/ 2147483646 h 59"/>
                  <a:gd name="T10" fmla="*/ 2147483646 w 59"/>
                  <a:gd name="T11" fmla="*/ 2147483646 h 59"/>
                  <a:gd name="T12" fmla="*/ 0 w 59"/>
                  <a:gd name="T13" fmla="*/ 2147483646 h 59"/>
                  <a:gd name="T14" fmla="*/ 2147483646 w 59"/>
                  <a:gd name="T15" fmla="*/ 2147483646 h 59"/>
                  <a:gd name="T16" fmla="*/ 2147483646 w 59"/>
                  <a:gd name="T17" fmla="*/ 2147483646 h 59"/>
                  <a:gd name="T18" fmla="*/ 2147483646 w 59"/>
                  <a:gd name="T19" fmla="*/ 2147483646 h 59"/>
                  <a:gd name="T20" fmla="*/ 2147483646 w 59"/>
                  <a:gd name="T21" fmla="*/ 2147483646 h 59"/>
                  <a:gd name="T22" fmla="*/ 2147483646 w 59"/>
                  <a:gd name="T23" fmla="*/ 2147483646 h 59"/>
                  <a:gd name="T24" fmla="*/ 2147483646 w 59"/>
                  <a:gd name="T25" fmla="*/ 2147483646 h 59"/>
                  <a:gd name="T26" fmla="*/ 2147483646 w 59"/>
                  <a:gd name="T27" fmla="*/ 2147483646 h 59"/>
                  <a:gd name="T28" fmla="*/ 2147483646 w 59"/>
                  <a:gd name="T29" fmla="*/ 2147483646 h 59"/>
                  <a:gd name="T30" fmla="*/ 2147483646 w 59"/>
                  <a:gd name="T31" fmla="*/ 2147483646 h 59"/>
                  <a:gd name="T32" fmla="*/ 2147483646 w 59"/>
                  <a:gd name="T33" fmla="*/ 2147483646 h 59"/>
                  <a:gd name="T34" fmla="*/ 2147483646 w 59"/>
                  <a:gd name="T35" fmla="*/ 2147483646 h 59"/>
                  <a:gd name="T36" fmla="*/ 2147483646 w 59"/>
                  <a:gd name="T37" fmla="*/ 2147483646 h 59"/>
                  <a:gd name="T38" fmla="*/ 2147483646 w 59"/>
                  <a:gd name="T39" fmla="*/ 2147483646 h 59"/>
                  <a:gd name="T40" fmla="*/ 2147483646 w 59"/>
                  <a:gd name="T41" fmla="*/ 2147483646 h 59"/>
                  <a:gd name="T42" fmla="*/ 2147483646 w 59"/>
                  <a:gd name="T43" fmla="*/ 2147483646 h 59"/>
                  <a:gd name="T44" fmla="*/ 2147483646 w 59"/>
                  <a:gd name="T45" fmla="*/ 2147483646 h 59"/>
                  <a:gd name="T46" fmla="*/ 2147483646 w 59"/>
                  <a:gd name="T47" fmla="*/ 2147483646 h 59"/>
                  <a:gd name="T48" fmla="*/ 2147483646 w 59"/>
                  <a:gd name="T49" fmla="*/ 2147483646 h 59"/>
                  <a:gd name="T50" fmla="*/ 2147483646 w 59"/>
                  <a:gd name="T51" fmla="*/ 2147483646 h 59"/>
                  <a:gd name="T52" fmla="*/ 2147483646 w 59"/>
                  <a:gd name="T53" fmla="*/ 2147483646 h 59"/>
                  <a:gd name="T54" fmla="*/ 2147483646 w 59"/>
                  <a:gd name="T55" fmla="*/ 2147483646 h 59"/>
                  <a:gd name="T56" fmla="*/ 2147483646 w 59"/>
                  <a:gd name="T57" fmla="*/ 2147483646 h 59"/>
                  <a:gd name="T58" fmla="*/ 2147483646 w 59"/>
                  <a:gd name="T59" fmla="*/ 2147483646 h 59"/>
                  <a:gd name="T60" fmla="*/ 2147483646 w 59"/>
                  <a:gd name="T61" fmla="*/ 2147483646 h 59"/>
                  <a:gd name="T62" fmla="*/ 2147483646 w 59"/>
                  <a:gd name="T63" fmla="*/ 2147483646 h 59"/>
                  <a:gd name="T64" fmla="*/ 2147483646 w 59"/>
                  <a:gd name="T65" fmla="*/ 2147483646 h 59"/>
                  <a:gd name="T66" fmla="*/ 2147483646 w 59"/>
                  <a:gd name="T67" fmla="*/ 2147483646 h 59"/>
                  <a:gd name="T68" fmla="*/ 2147483646 w 59"/>
                  <a:gd name="T69" fmla="*/ 0 h 59"/>
                  <a:gd name="T70" fmla="*/ 2147483646 w 59"/>
                  <a:gd name="T71" fmla="*/ 2147483646 h 59"/>
                  <a:gd name="T72" fmla="*/ 2147483646 w 59"/>
                  <a:gd name="T73" fmla="*/ 2147483646 h 59"/>
                  <a:gd name="T74" fmla="*/ 2147483646 w 59"/>
                  <a:gd name="T75" fmla="*/ 2147483646 h 59"/>
                  <a:gd name="T76" fmla="*/ 2147483646 w 59"/>
                  <a:gd name="T77" fmla="*/ 2147483646 h 59"/>
                  <a:gd name="T78" fmla="*/ 2147483646 w 59"/>
                  <a:gd name="T79" fmla="*/ 2147483646 h 5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59" h="59">
                    <a:moveTo>
                      <a:pt x="21" y="6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11" y="36"/>
                      <a:pt x="12" y="36"/>
                    </a:cubicBezTo>
                    <a:cubicBezTo>
                      <a:pt x="13" y="36"/>
                      <a:pt x="17" y="42"/>
                      <a:pt x="18" y="42"/>
                    </a:cubicBezTo>
                    <a:cubicBezTo>
                      <a:pt x="19" y="42"/>
                      <a:pt x="20" y="43"/>
                      <a:pt x="21" y="42"/>
                    </a:cubicBezTo>
                    <a:cubicBezTo>
                      <a:pt x="22" y="42"/>
                      <a:pt x="24" y="40"/>
                      <a:pt x="24" y="40"/>
                    </a:cubicBezTo>
                    <a:cubicBezTo>
                      <a:pt x="25" y="40"/>
                      <a:pt x="30" y="40"/>
                      <a:pt x="30" y="40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6"/>
                      <a:pt x="21" y="6"/>
                      <a:pt x="21" y="6"/>
                    </a:cubicBez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00" name="Freeform 378">
                <a:extLst>
                  <a:ext uri="{FF2B5EF4-FFF2-40B4-BE49-F238E27FC236}">
                    <a16:creationId xmlns:a16="http://schemas.microsoft.com/office/drawing/2014/main" id="{6359783C-A60E-EE2B-A89D-24C9AEC0D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7326" y="3352890"/>
                <a:ext cx="369887" cy="354013"/>
              </a:xfrm>
              <a:custGeom>
                <a:avLst/>
                <a:gdLst>
                  <a:gd name="T0" fmla="*/ 2147483646 w 47"/>
                  <a:gd name="T1" fmla="*/ 2147483646 h 45"/>
                  <a:gd name="T2" fmla="*/ 2147483646 w 47"/>
                  <a:gd name="T3" fmla="*/ 2147483646 h 45"/>
                  <a:gd name="T4" fmla="*/ 2147483646 w 47"/>
                  <a:gd name="T5" fmla="*/ 2147483646 h 45"/>
                  <a:gd name="T6" fmla="*/ 2147483646 w 47"/>
                  <a:gd name="T7" fmla="*/ 2147483646 h 45"/>
                  <a:gd name="T8" fmla="*/ 2147483646 w 47"/>
                  <a:gd name="T9" fmla="*/ 2147483646 h 45"/>
                  <a:gd name="T10" fmla="*/ 2147483646 w 47"/>
                  <a:gd name="T11" fmla="*/ 2147483646 h 45"/>
                  <a:gd name="T12" fmla="*/ 2147483646 w 47"/>
                  <a:gd name="T13" fmla="*/ 2147483646 h 45"/>
                  <a:gd name="T14" fmla="*/ 2147483646 w 47"/>
                  <a:gd name="T15" fmla="*/ 2147483646 h 45"/>
                  <a:gd name="T16" fmla="*/ 2147483646 w 47"/>
                  <a:gd name="T17" fmla="*/ 2147483646 h 45"/>
                  <a:gd name="T18" fmla="*/ 2147483646 w 47"/>
                  <a:gd name="T19" fmla="*/ 2147483646 h 45"/>
                  <a:gd name="T20" fmla="*/ 2147483646 w 47"/>
                  <a:gd name="T21" fmla="*/ 2147483646 h 45"/>
                  <a:gd name="T22" fmla="*/ 2147483646 w 47"/>
                  <a:gd name="T23" fmla="*/ 2147483646 h 45"/>
                  <a:gd name="T24" fmla="*/ 2147483646 w 47"/>
                  <a:gd name="T25" fmla="*/ 2147483646 h 45"/>
                  <a:gd name="T26" fmla="*/ 2147483646 w 47"/>
                  <a:gd name="T27" fmla="*/ 2147483646 h 45"/>
                  <a:gd name="T28" fmla="*/ 2147483646 w 47"/>
                  <a:gd name="T29" fmla="*/ 0 h 45"/>
                  <a:gd name="T30" fmla="*/ 2147483646 w 47"/>
                  <a:gd name="T31" fmla="*/ 0 h 45"/>
                  <a:gd name="T32" fmla="*/ 2147483646 w 47"/>
                  <a:gd name="T33" fmla="*/ 2147483646 h 45"/>
                  <a:gd name="T34" fmla="*/ 2147483646 w 47"/>
                  <a:gd name="T35" fmla="*/ 2147483646 h 45"/>
                  <a:gd name="T36" fmla="*/ 2147483646 w 47"/>
                  <a:gd name="T37" fmla="*/ 2147483646 h 45"/>
                  <a:gd name="T38" fmla="*/ 2147483646 w 47"/>
                  <a:gd name="T39" fmla="*/ 2147483646 h 45"/>
                  <a:gd name="T40" fmla="*/ 2147483646 w 47"/>
                  <a:gd name="T41" fmla="*/ 2147483646 h 45"/>
                  <a:gd name="T42" fmla="*/ 2147483646 w 47"/>
                  <a:gd name="T43" fmla="*/ 2147483646 h 45"/>
                  <a:gd name="T44" fmla="*/ 2147483646 w 47"/>
                  <a:gd name="T45" fmla="*/ 2147483646 h 45"/>
                  <a:gd name="T46" fmla="*/ 0 w 47"/>
                  <a:gd name="T47" fmla="*/ 2147483646 h 45"/>
                  <a:gd name="T48" fmla="*/ 2147483646 w 47"/>
                  <a:gd name="T49" fmla="*/ 2147483646 h 45"/>
                  <a:gd name="T50" fmla="*/ 2147483646 w 47"/>
                  <a:gd name="T51" fmla="*/ 2147483646 h 45"/>
                  <a:gd name="T52" fmla="*/ 2147483646 w 47"/>
                  <a:gd name="T53" fmla="*/ 2147483646 h 45"/>
                  <a:gd name="T54" fmla="*/ 2147483646 w 47"/>
                  <a:gd name="T55" fmla="*/ 2147483646 h 45"/>
                  <a:gd name="T56" fmla="*/ 2147483646 w 47"/>
                  <a:gd name="T57" fmla="*/ 2147483646 h 45"/>
                  <a:gd name="T58" fmla="*/ 2147483646 w 47"/>
                  <a:gd name="T59" fmla="*/ 2147483646 h 45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7" h="45">
                    <a:moveTo>
                      <a:pt x="22" y="45"/>
                    </a:moveTo>
                    <a:cubicBezTo>
                      <a:pt x="23" y="45"/>
                      <a:pt x="24" y="44"/>
                      <a:pt x="24" y="44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3"/>
                      <a:pt x="21" y="45"/>
                      <a:pt x="22" y="4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01" name="Freeform 379">
                <a:extLst>
                  <a:ext uri="{FF2B5EF4-FFF2-40B4-BE49-F238E27FC236}">
                    <a16:creationId xmlns:a16="http://schemas.microsoft.com/office/drawing/2014/main" id="{366EC521-9830-549C-0127-4B3C915A8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1138" y="3681503"/>
                <a:ext cx="204788" cy="234950"/>
              </a:xfrm>
              <a:custGeom>
                <a:avLst/>
                <a:gdLst>
                  <a:gd name="T0" fmla="*/ 2147483646 w 26"/>
                  <a:gd name="T1" fmla="*/ 2147483646 h 30"/>
                  <a:gd name="T2" fmla="*/ 2147483646 w 26"/>
                  <a:gd name="T3" fmla="*/ 2147483646 h 30"/>
                  <a:gd name="T4" fmla="*/ 2147483646 w 26"/>
                  <a:gd name="T5" fmla="*/ 2147483646 h 30"/>
                  <a:gd name="T6" fmla="*/ 2147483646 w 26"/>
                  <a:gd name="T7" fmla="*/ 2147483646 h 30"/>
                  <a:gd name="T8" fmla="*/ 2147483646 w 26"/>
                  <a:gd name="T9" fmla="*/ 2147483646 h 30"/>
                  <a:gd name="T10" fmla="*/ 2147483646 w 26"/>
                  <a:gd name="T11" fmla="*/ 2147483646 h 30"/>
                  <a:gd name="T12" fmla="*/ 2147483646 w 26"/>
                  <a:gd name="T13" fmla="*/ 2147483646 h 30"/>
                  <a:gd name="T14" fmla="*/ 2147483646 w 26"/>
                  <a:gd name="T15" fmla="*/ 0 h 30"/>
                  <a:gd name="T16" fmla="*/ 2147483646 w 26"/>
                  <a:gd name="T17" fmla="*/ 2147483646 h 30"/>
                  <a:gd name="T18" fmla="*/ 2147483646 w 26"/>
                  <a:gd name="T19" fmla="*/ 2147483646 h 30"/>
                  <a:gd name="T20" fmla="*/ 0 w 26"/>
                  <a:gd name="T21" fmla="*/ 2147483646 h 30"/>
                  <a:gd name="T22" fmla="*/ 2147483646 w 26"/>
                  <a:gd name="T23" fmla="*/ 2147483646 h 30"/>
                  <a:gd name="T24" fmla="*/ 2147483646 w 26"/>
                  <a:gd name="T25" fmla="*/ 2147483646 h 30"/>
                  <a:gd name="T26" fmla="*/ 0 w 26"/>
                  <a:gd name="T27" fmla="*/ 2147483646 h 30"/>
                  <a:gd name="T28" fmla="*/ 2147483646 w 26"/>
                  <a:gd name="T29" fmla="*/ 2147483646 h 30"/>
                  <a:gd name="T30" fmla="*/ 2147483646 w 26"/>
                  <a:gd name="T31" fmla="*/ 2147483646 h 30"/>
                  <a:gd name="T32" fmla="*/ 2147483646 w 26"/>
                  <a:gd name="T33" fmla="*/ 2147483646 h 30"/>
                  <a:gd name="T34" fmla="*/ 2147483646 w 26"/>
                  <a:gd name="T35" fmla="*/ 2147483646 h 30"/>
                  <a:gd name="T36" fmla="*/ 2147483646 w 26"/>
                  <a:gd name="T37" fmla="*/ 2147483646 h 30"/>
                  <a:gd name="T38" fmla="*/ 2147483646 w 26"/>
                  <a:gd name="T39" fmla="*/ 2147483646 h 30"/>
                  <a:gd name="T40" fmla="*/ 2147483646 w 26"/>
                  <a:gd name="T41" fmla="*/ 2147483646 h 30"/>
                  <a:gd name="T42" fmla="*/ 2147483646 w 26"/>
                  <a:gd name="T43" fmla="*/ 2147483646 h 30"/>
                  <a:gd name="T44" fmla="*/ 2147483646 w 26"/>
                  <a:gd name="T45" fmla="*/ 2147483646 h 3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6" h="30">
                    <a:moveTo>
                      <a:pt x="23" y="7"/>
                    </a:moveTo>
                    <a:cubicBezTo>
                      <a:pt x="26" y="4"/>
                      <a:pt x="26" y="4"/>
                      <a:pt x="26" y="4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0" y="3"/>
                      <a:pt x="19" y="3"/>
                    </a:cubicBezTo>
                    <a:cubicBezTo>
                      <a:pt x="18" y="3"/>
                      <a:pt x="9" y="1"/>
                      <a:pt x="9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29"/>
                      <a:pt x="18" y="29"/>
                      <a:pt x="18" y="29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3" y="17"/>
                      <a:pt x="23" y="17"/>
                      <a:pt x="23" y="17"/>
                    </a:cubicBezTo>
                    <a:lnTo>
                      <a:pt x="23" y="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02" name="Freeform 380">
                <a:extLst>
                  <a:ext uri="{FF2B5EF4-FFF2-40B4-BE49-F238E27FC236}">
                    <a16:creationId xmlns:a16="http://schemas.microsoft.com/office/drawing/2014/main" id="{ACE5A1D4-DDBE-D148-1097-007657E98B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6" y="4189503"/>
                <a:ext cx="188912" cy="179387"/>
              </a:xfrm>
              <a:custGeom>
                <a:avLst/>
                <a:gdLst>
                  <a:gd name="T0" fmla="*/ 2147483646 w 24"/>
                  <a:gd name="T1" fmla="*/ 2147483646 h 23"/>
                  <a:gd name="T2" fmla="*/ 2147483646 w 24"/>
                  <a:gd name="T3" fmla="*/ 2147483646 h 23"/>
                  <a:gd name="T4" fmla="*/ 2147483646 w 24"/>
                  <a:gd name="T5" fmla="*/ 2147483646 h 23"/>
                  <a:gd name="T6" fmla="*/ 0 w 24"/>
                  <a:gd name="T7" fmla="*/ 2147483646 h 23"/>
                  <a:gd name="T8" fmla="*/ 2147483646 w 24"/>
                  <a:gd name="T9" fmla="*/ 2147483646 h 23"/>
                  <a:gd name="T10" fmla="*/ 2147483646 w 24"/>
                  <a:gd name="T11" fmla="*/ 2147483646 h 23"/>
                  <a:gd name="T12" fmla="*/ 2147483646 w 24"/>
                  <a:gd name="T13" fmla="*/ 2147483646 h 23"/>
                  <a:gd name="T14" fmla="*/ 2147483646 w 24"/>
                  <a:gd name="T15" fmla="*/ 2147483646 h 23"/>
                  <a:gd name="T16" fmla="*/ 2147483646 w 24"/>
                  <a:gd name="T17" fmla="*/ 2147483646 h 23"/>
                  <a:gd name="T18" fmla="*/ 2147483646 w 24"/>
                  <a:gd name="T19" fmla="*/ 2147483646 h 23"/>
                  <a:gd name="T20" fmla="*/ 2147483646 w 24"/>
                  <a:gd name="T21" fmla="*/ 2147483646 h 23"/>
                  <a:gd name="T22" fmla="*/ 2147483646 w 24"/>
                  <a:gd name="T23" fmla="*/ 2147483646 h 23"/>
                  <a:gd name="T24" fmla="*/ 2147483646 w 24"/>
                  <a:gd name="T25" fmla="*/ 2147483646 h 23"/>
                  <a:gd name="T26" fmla="*/ 2147483646 w 24"/>
                  <a:gd name="T27" fmla="*/ 2147483646 h 23"/>
                  <a:gd name="T28" fmla="*/ 2147483646 w 24"/>
                  <a:gd name="T29" fmla="*/ 2147483646 h 23"/>
                  <a:gd name="T30" fmla="*/ 2147483646 w 24"/>
                  <a:gd name="T31" fmla="*/ 0 h 23"/>
                  <a:gd name="T32" fmla="*/ 2147483646 w 24"/>
                  <a:gd name="T33" fmla="*/ 2147483646 h 23"/>
                  <a:gd name="T34" fmla="*/ 2147483646 w 24"/>
                  <a:gd name="T35" fmla="*/ 2147483646 h 2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" h="23">
                    <a:moveTo>
                      <a:pt x="9" y="5"/>
                    </a:moveTo>
                    <a:cubicBezTo>
                      <a:pt x="9" y="5"/>
                      <a:pt x="6" y="8"/>
                      <a:pt x="6" y="8"/>
                    </a:cubicBezTo>
                    <a:cubicBezTo>
                      <a:pt x="5" y="8"/>
                      <a:pt x="2" y="7"/>
                      <a:pt x="2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3" y="1"/>
                      <a:pt x="13" y="1"/>
                      <a:pt x="13" y="1"/>
                    </a:cubicBezTo>
                    <a:lnTo>
                      <a:pt x="9" y="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03" name="Freeform 381">
                <a:extLst>
                  <a:ext uri="{FF2B5EF4-FFF2-40B4-BE49-F238E27FC236}">
                    <a16:creationId xmlns:a16="http://schemas.microsoft.com/office/drawing/2014/main" id="{B43215B1-22B0-2B77-150E-F534BE07C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6" y="3706903"/>
                <a:ext cx="338137" cy="544512"/>
              </a:xfrm>
              <a:custGeom>
                <a:avLst/>
                <a:gdLst>
                  <a:gd name="T0" fmla="*/ 2147483646 w 43"/>
                  <a:gd name="T1" fmla="*/ 2147483646 h 70"/>
                  <a:gd name="T2" fmla="*/ 2147483646 w 43"/>
                  <a:gd name="T3" fmla="*/ 2147483646 h 70"/>
                  <a:gd name="T4" fmla="*/ 2147483646 w 43"/>
                  <a:gd name="T5" fmla="*/ 2147483646 h 70"/>
                  <a:gd name="T6" fmla="*/ 2147483646 w 43"/>
                  <a:gd name="T7" fmla="*/ 2147483646 h 70"/>
                  <a:gd name="T8" fmla="*/ 2147483646 w 43"/>
                  <a:gd name="T9" fmla="*/ 2147483646 h 70"/>
                  <a:gd name="T10" fmla="*/ 2147483646 w 43"/>
                  <a:gd name="T11" fmla="*/ 2147483646 h 70"/>
                  <a:gd name="T12" fmla="*/ 2147483646 w 43"/>
                  <a:gd name="T13" fmla="*/ 2147483646 h 70"/>
                  <a:gd name="T14" fmla="*/ 2147483646 w 43"/>
                  <a:gd name="T15" fmla="*/ 2147483646 h 70"/>
                  <a:gd name="T16" fmla="*/ 2147483646 w 43"/>
                  <a:gd name="T17" fmla="*/ 2147483646 h 70"/>
                  <a:gd name="T18" fmla="*/ 2147483646 w 43"/>
                  <a:gd name="T19" fmla="*/ 2147483646 h 70"/>
                  <a:gd name="T20" fmla="*/ 2147483646 w 43"/>
                  <a:gd name="T21" fmla="*/ 2147483646 h 70"/>
                  <a:gd name="T22" fmla="*/ 2147483646 w 43"/>
                  <a:gd name="T23" fmla="*/ 2147483646 h 70"/>
                  <a:gd name="T24" fmla="*/ 2147483646 w 43"/>
                  <a:gd name="T25" fmla="*/ 2147483646 h 70"/>
                  <a:gd name="T26" fmla="*/ 2147483646 w 43"/>
                  <a:gd name="T27" fmla="*/ 2147483646 h 70"/>
                  <a:gd name="T28" fmla="*/ 2147483646 w 43"/>
                  <a:gd name="T29" fmla="*/ 2147483646 h 70"/>
                  <a:gd name="T30" fmla="*/ 0 w 43"/>
                  <a:gd name="T31" fmla="*/ 2147483646 h 70"/>
                  <a:gd name="T32" fmla="*/ 0 w 43"/>
                  <a:gd name="T33" fmla="*/ 2147483646 h 70"/>
                  <a:gd name="T34" fmla="*/ 2147483646 w 43"/>
                  <a:gd name="T35" fmla="*/ 2147483646 h 70"/>
                  <a:gd name="T36" fmla="*/ 2147483646 w 43"/>
                  <a:gd name="T37" fmla="*/ 2147483646 h 70"/>
                  <a:gd name="T38" fmla="*/ 2147483646 w 43"/>
                  <a:gd name="T39" fmla="*/ 2147483646 h 70"/>
                  <a:gd name="T40" fmla="*/ 2147483646 w 43"/>
                  <a:gd name="T41" fmla="*/ 2147483646 h 70"/>
                  <a:gd name="T42" fmla="*/ 2147483646 w 43"/>
                  <a:gd name="T43" fmla="*/ 2147483646 h 70"/>
                  <a:gd name="T44" fmla="*/ 2147483646 w 43"/>
                  <a:gd name="T45" fmla="*/ 2147483646 h 70"/>
                  <a:gd name="T46" fmla="*/ 2147483646 w 43"/>
                  <a:gd name="T47" fmla="*/ 2147483646 h 70"/>
                  <a:gd name="T48" fmla="*/ 2147483646 w 43"/>
                  <a:gd name="T49" fmla="*/ 2147483646 h 70"/>
                  <a:gd name="T50" fmla="*/ 2147483646 w 43"/>
                  <a:gd name="T51" fmla="*/ 2147483646 h 70"/>
                  <a:gd name="T52" fmla="*/ 2147483646 w 43"/>
                  <a:gd name="T53" fmla="*/ 2147483646 h 70"/>
                  <a:gd name="T54" fmla="*/ 2147483646 w 43"/>
                  <a:gd name="T55" fmla="*/ 2147483646 h 70"/>
                  <a:gd name="T56" fmla="*/ 2147483646 w 43"/>
                  <a:gd name="T57" fmla="*/ 2147483646 h 70"/>
                  <a:gd name="T58" fmla="*/ 2147483646 w 43"/>
                  <a:gd name="T59" fmla="*/ 2147483646 h 70"/>
                  <a:gd name="T60" fmla="*/ 2147483646 w 43"/>
                  <a:gd name="T61" fmla="*/ 2147483646 h 70"/>
                  <a:gd name="T62" fmla="*/ 2147483646 w 43"/>
                  <a:gd name="T63" fmla="*/ 2147483646 h 70"/>
                  <a:gd name="T64" fmla="*/ 2147483646 w 43"/>
                  <a:gd name="T65" fmla="*/ 2147483646 h 70"/>
                  <a:gd name="T66" fmla="*/ 2147483646 w 43"/>
                  <a:gd name="T67" fmla="*/ 2147483646 h 70"/>
                  <a:gd name="T68" fmla="*/ 2147483646 w 43"/>
                  <a:gd name="T69" fmla="*/ 2147483646 h 70"/>
                  <a:gd name="T70" fmla="*/ 2147483646 w 43"/>
                  <a:gd name="T71" fmla="*/ 2147483646 h 70"/>
                  <a:gd name="T72" fmla="*/ 2147483646 w 43"/>
                  <a:gd name="T73" fmla="*/ 2147483646 h 70"/>
                  <a:gd name="T74" fmla="*/ 2147483646 w 43"/>
                  <a:gd name="T75" fmla="*/ 2147483646 h 70"/>
                  <a:gd name="T76" fmla="*/ 2147483646 w 43"/>
                  <a:gd name="T77" fmla="*/ 2147483646 h 70"/>
                  <a:gd name="T78" fmla="*/ 2147483646 w 43"/>
                  <a:gd name="T79" fmla="*/ 2147483646 h 70"/>
                  <a:gd name="T80" fmla="*/ 2147483646 w 43"/>
                  <a:gd name="T81" fmla="*/ 2147483646 h 70"/>
                  <a:gd name="T82" fmla="*/ 2147483646 w 43"/>
                  <a:gd name="T83" fmla="*/ 2147483646 h 70"/>
                  <a:gd name="T84" fmla="*/ 2147483646 w 43"/>
                  <a:gd name="T85" fmla="*/ 2147483646 h 70"/>
                  <a:gd name="T86" fmla="*/ 2147483646 w 43"/>
                  <a:gd name="T87" fmla="*/ 2147483646 h 70"/>
                  <a:gd name="T88" fmla="*/ 2147483646 w 43"/>
                  <a:gd name="T89" fmla="*/ 2147483646 h 70"/>
                  <a:gd name="T90" fmla="*/ 2147483646 w 43"/>
                  <a:gd name="T91" fmla="*/ 2147483646 h 70"/>
                  <a:gd name="T92" fmla="*/ 2147483646 w 43"/>
                  <a:gd name="T93" fmla="*/ 2147483646 h 70"/>
                  <a:gd name="T94" fmla="*/ 2147483646 w 43"/>
                  <a:gd name="T95" fmla="*/ 2147483646 h 70"/>
                  <a:gd name="T96" fmla="*/ 2147483646 w 43"/>
                  <a:gd name="T97" fmla="*/ 2147483646 h 70"/>
                  <a:gd name="T98" fmla="*/ 2147483646 w 43"/>
                  <a:gd name="T99" fmla="*/ 2147483646 h 70"/>
                  <a:gd name="T100" fmla="*/ 2147483646 w 43"/>
                  <a:gd name="T101" fmla="*/ 2147483646 h 70"/>
                  <a:gd name="T102" fmla="*/ 2147483646 w 43"/>
                  <a:gd name="T103" fmla="*/ 2147483646 h 70"/>
                  <a:gd name="T104" fmla="*/ 2147483646 w 43"/>
                  <a:gd name="T105" fmla="*/ 2147483646 h 70"/>
                  <a:gd name="T106" fmla="*/ 2147483646 w 43"/>
                  <a:gd name="T107" fmla="*/ 2147483646 h 70"/>
                  <a:gd name="T108" fmla="*/ 2147483646 w 43"/>
                  <a:gd name="T109" fmla="*/ 2147483646 h 70"/>
                  <a:gd name="T110" fmla="*/ 2147483646 w 43"/>
                  <a:gd name="T111" fmla="*/ 0 h 70"/>
                  <a:gd name="T112" fmla="*/ 2147483646 w 43"/>
                  <a:gd name="T113" fmla="*/ 0 h 70"/>
                  <a:gd name="T114" fmla="*/ 2147483646 w 43"/>
                  <a:gd name="T115" fmla="*/ 2147483646 h 70"/>
                  <a:gd name="T116" fmla="*/ 2147483646 w 43"/>
                  <a:gd name="T117" fmla="*/ 0 h 70"/>
                  <a:gd name="T118" fmla="*/ 2147483646 w 43"/>
                  <a:gd name="T119" fmla="*/ 2147483646 h 70"/>
                  <a:gd name="T120" fmla="*/ 2147483646 w 43"/>
                  <a:gd name="T121" fmla="*/ 2147483646 h 7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3" h="70">
                    <a:moveTo>
                      <a:pt x="27" y="6"/>
                    </a:moveTo>
                    <a:cubicBezTo>
                      <a:pt x="23" y="13"/>
                      <a:pt x="23" y="13"/>
                      <a:pt x="23" y="13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11" y="69"/>
                      <a:pt x="14" y="70"/>
                      <a:pt x="15" y="70"/>
                    </a:cubicBezTo>
                    <a:cubicBezTo>
                      <a:pt x="15" y="70"/>
                      <a:pt x="18" y="67"/>
                      <a:pt x="18" y="67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5" y="62"/>
                      <a:pt x="25" y="62"/>
                      <a:pt x="25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2"/>
                      <a:pt x="38" y="42"/>
                      <a:pt x="38" y="42"/>
                    </a:cubicBezTo>
                    <a:cubicBezTo>
                      <a:pt x="38" y="42"/>
                      <a:pt x="33" y="41"/>
                      <a:pt x="33" y="41"/>
                    </a:cubicBezTo>
                    <a:cubicBezTo>
                      <a:pt x="32" y="41"/>
                      <a:pt x="28" y="39"/>
                      <a:pt x="28" y="3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5"/>
                      <a:pt x="27" y="5"/>
                      <a:pt x="27" y="5"/>
                    </a:cubicBezTo>
                    <a:lnTo>
                      <a:pt x="27" y="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04" name="Freeform 382">
                <a:extLst>
                  <a:ext uri="{FF2B5EF4-FFF2-40B4-BE49-F238E27FC236}">
                    <a16:creationId xmlns:a16="http://schemas.microsoft.com/office/drawing/2014/main" id="{D9435E3B-5B4E-408B-601B-074A39E6D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526" y="3424328"/>
                <a:ext cx="187325" cy="141287"/>
              </a:xfrm>
              <a:custGeom>
                <a:avLst/>
                <a:gdLst>
                  <a:gd name="T0" fmla="*/ 2147483646 w 144"/>
                  <a:gd name="T1" fmla="*/ 2147483646 h 109"/>
                  <a:gd name="T2" fmla="*/ 2147483646 w 144"/>
                  <a:gd name="T3" fmla="*/ 2147483646 h 109"/>
                  <a:gd name="T4" fmla="*/ 2147483646 w 144"/>
                  <a:gd name="T5" fmla="*/ 2147483646 h 109"/>
                  <a:gd name="T6" fmla="*/ 2147483646 w 144"/>
                  <a:gd name="T7" fmla="*/ 2147483646 h 109"/>
                  <a:gd name="T8" fmla="*/ 2147483646 w 144"/>
                  <a:gd name="T9" fmla="*/ 2147483646 h 109"/>
                  <a:gd name="T10" fmla="*/ 2147483646 w 144"/>
                  <a:gd name="T11" fmla="*/ 2147483646 h 109"/>
                  <a:gd name="T12" fmla="*/ 2147483646 w 144"/>
                  <a:gd name="T13" fmla="*/ 0 h 109"/>
                  <a:gd name="T14" fmla="*/ 2147483646 w 144"/>
                  <a:gd name="T15" fmla="*/ 0 h 109"/>
                  <a:gd name="T16" fmla="*/ 2147483646 w 144"/>
                  <a:gd name="T17" fmla="*/ 2147483646 h 109"/>
                  <a:gd name="T18" fmla="*/ 2147483646 w 144"/>
                  <a:gd name="T19" fmla="*/ 2147483646 h 109"/>
                  <a:gd name="T20" fmla="*/ 2147483646 w 144"/>
                  <a:gd name="T21" fmla="*/ 2147483646 h 109"/>
                  <a:gd name="T22" fmla="*/ 0 w 144"/>
                  <a:gd name="T23" fmla="*/ 2147483646 h 109"/>
                  <a:gd name="T24" fmla="*/ 0 w 144"/>
                  <a:gd name="T25" fmla="*/ 2147483646 h 109"/>
                  <a:gd name="T26" fmla="*/ 2147483646 w 144"/>
                  <a:gd name="T27" fmla="*/ 2147483646 h 109"/>
                  <a:gd name="T28" fmla="*/ 2147483646 w 144"/>
                  <a:gd name="T29" fmla="*/ 2147483646 h 109"/>
                  <a:gd name="T30" fmla="*/ 2147483646 w 144"/>
                  <a:gd name="T31" fmla="*/ 2147483646 h 109"/>
                  <a:gd name="T32" fmla="*/ 2147483646 w 144"/>
                  <a:gd name="T33" fmla="*/ 2147483646 h 109"/>
                  <a:gd name="T34" fmla="*/ 2147483646 w 144"/>
                  <a:gd name="T35" fmla="*/ 2147483646 h 109"/>
                  <a:gd name="T36" fmla="*/ 2147483646 w 144"/>
                  <a:gd name="T37" fmla="*/ 2147483646 h 109"/>
                  <a:gd name="T38" fmla="*/ 2147483646 w 144"/>
                  <a:gd name="T39" fmla="*/ 2147483646 h 10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44" h="109">
                    <a:moveTo>
                      <a:pt x="114" y="79"/>
                    </a:moveTo>
                    <a:lnTo>
                      <a:pt x="120" y="79"/>
                    </a:lnTo>
                    <a:lnTo>
                      <a:pt x="138" y="55"/>
                    </a:lnTo>
                    <a:lnTo>
                      <a:pt x="144" y="49"/>
                    </a:lnTo>
                    <a:lnTo>
                      <a:pt x="132" y="49"/>
                    </a:lnTo>
                    <a:lnTo>
                      <a:pt x="108" y="25"/>
                    </a:lnTo>
                    <a:lnTo>
                      <a:pt x="96" y="0"/>
                    </a:lnTo>
                    <a:lnTo>
                      <a:pt x="90" y="0"/>
                    </a:lnTo>
                    <a:lnTo>
                      <a:pt x="54" y="19"/>
                    </a:lnTo>
                    <a:lnTo>
                      <a:pt x="24" y="43"/>
                    </a:lnTo>
                    <a:lnTo>
                      <a:pt x="6" y="67"/>
                    </a:lnTo>
                    <a:lnTo>
                      <a:pt x="0" y="85"/>
                    </a:lnTo>
                    <a:lnTo>
                      <a:pt x="0" y="97"/>
                    </a:lnTo>
                    <a:lnTo>
                      <a:pt x="6" y="109"/>
                    </a:lnTo>
                    <a:lnTo>
                      <a:pt x="36" y="103"/>
                    </a:lnTo>
                    <a:lnTo>
                      <a:pt x="36" y="109"/>
                    </a:lnTo>
                    <a:lnTo>
                      <a:pt x="42" y="85"/>
                    </a:lnTo>
                    <a:lnTo>
                      <a:pt x="72" y="85"/>
                    </a:lnTo>
                    <a:lnTo>
                      <a:pt x="96" y="85"/>
                    </a:lnTo>
                    <a:lnTo>
                      <a:pt x="114" y="79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05" name="Freeform 383">
                <a:extLst>
                  <a:ext uri="{FF2B5EF4-FFF2-40B4-BE49-F238E27FC236}">
                    <a16:creationId xmlns:a16="http://schemas.microsoft.com/office/drawing/2014/main" id="{E2F88603-FCEE-1B49-8BDC-6639E0C7F2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526" y="3424328"/>
                <a:ext cx="187325" cy="141287"/>
              </a:xfrm>
              <a:custGeom>
                <a:avLst/>
                <a:gdLst>
                  <a:gd name="T0" fmla="*/ 2147483646 w 144"/>
                  <a:gd name="T1" fmla="*/ 2147483646 h 109"/>
                  <a:gd name="T2" fmla="*/ 2147483646 w 144"/>
                  <a:gd name="T3" fmla="*/ 2147483646 h 109"/>
                  <a:gd name="T4" fmla="*/ 2147483646 w 144"/>
                  <a:gd name="T5" fmla="*/ 2147483646 h 109"/>
                  <a:gd name="T6" fmla="*/ 2147483646 w 144"/>
                  <a:gd name="T7" fmla="*/ 2147483646 h 109"/>
                  <a:gd name="T8" fmla="*/ 2147483646 w 144"/>
                  <a:gd name="T9" fmla="*/ 2147483646 h 109"/>
                  <a:gd name="T10" fmla="*/ 2147483646 w 144"/>
                  <a:gd name="T11" fmla="*/ 2147483646 h 109"/>
                  <a:gd name="T12" fmla="*/ 2147483646 w 144"/>
                  <a:gd name="T13" fmla="*/ 0 h 109"/>
                  <a:gd name="T14" fmla="*/ 2147483646 w 144"/>
                  <a:gd name="T15" fmla="*/ 0 h 109"/>
                  <a:gd name="T16" fmla="*/ 2147483646 w 144"/>
                  <a:gd name="T17" fmla="*/ 2147483646 h 109"/>
                  <a:gd name="T18" fmla="*/ 2147483646 w 144"/>
                  <a:gd name="T19" fmla="*/ 2147483646 h 109"/>
                  <a:gd name="T20" fmla="*/ 2147483646 w 144"/>
                  <a:gd name="T21" fmla="*/ 2147483646 h 109"/>
                  <a:gd name="T22" fmla="*/ 0 w 144"/>
                  <a:gd name="T23" fmla="*/ 2147483646 h 109"/>
                  <a:gd name="T24" fmla="*/ 0 w 144"/>
                  <a:gd name="T25" fmla="*/ 2147483646 h 109"/>
                  <a:gd name="T26" fmla="*/ 2147483646 w 144"/>
                  <a:gd name="T27" fmla="*/ 2147483646 h 109"/>
                  <a:gd name="T28" fmla="*/ 2147483646 w 144"/>
                  <a:gd name="T29" fmla="*/ 2147483646 h 109"/>
                  <a:gd name="T30" fmla="*/ 2147483646 w 144"/>
                  <a:gd name="T31" fmla="*/ 2147483646 h 109"/>
                  <a:gd name="T32" fmla="*/ 2147483646 w 144"/>
                  <a:gd name="T33" fmla="*/ 2147483646 h 109"/>
                  <a:gd name="T34" fmla="*/ 2147483646 w 144"/>
                  <a:gd name="T35" fmla="*/ 2147483646 h 109"/>
                  <a:gd name="T36" fmla="*/ 2147483646 w 144"/>
                  <a:gd name="T37" fmla="*/ 2147483646 h 10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44" h="109">
                    <a:moveTo>
                      <a:pt x="114" y="79"/>
                    </a:moveTo>
                    <a:lnTo>
                      <a:pt x="120" y="79"/>
                    </a:lnTo>
                    <a:lnTo>
                      <a:pt x="138" y="55"/>
                    </a:lnTo>
                    <a:lnTo>
                      <a:pt x="144" y="49"/>
                    </a:lnTo>
                    <a:lnTo>
                      <a:pt x="132" y="49"/>
                    </a:lnTo>
                    <a:lnTo>
                      <a:pt x="108" y="25"/>
                    </a:lnTo>
                    <a:lnTo>
                      <a:pt x="96" y="0"/>
                    </a:lnTo>
                    <a:lnTo>
                      <a:pt x="90" y="0"/>
                    </a:lnTo>
                    <a:lnTo>
                      <a:pt x="54" y="19"/>
                    </a:lnTo>
                    <a:lnTo>
                      <a:pt x="24" y="43"/>
                    </a:lnTo>
                    <a:lnTo>
                      <a:pt x="6" y="67"/>
                    </a:lnTo>
                    <a:lnTo>
                      <a:pt x="0" y="85"/>
                    </a:lnTo>
                    <a:lnTo>
                      <a:pt x="0" y="97"/>
                    </a:lnTo>
                    <a:lnTo>
                      <a:pt x="6" y="109"/>
                    </a:lnTo>
                    <a:lnTo>
                      <a:pt x="36" y="103"/>
                    </a:lnTo>
                    <a:lnTo>
                      <a:pt x="36" y="109"/>
                    </a:lnTo>
                    <a:lnTo>
                      <a:pt x="42" y="85"/>
                    </a:lnTo>
                    <a:lnTo>
                      <a:pt x="72" y="85"/>
                    </a:lnTo>
                    <a:lnTo>
                      <a:pt x="96" y="85"/>
                    </a:ln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06" name="Freeform 384">
                <a:extLst>
                  <a:ext uri="{FF2B5EF4-FFF2-40B4-BE49-F238E27FC236}">
                    <a16:creationId xmlns:a16="http://schemas.microsoft.com/office/drawing/2014/main" id="{123BDADB-1A20-F240-D5BD-683B77F05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1351" y="3527515"/>
                <a:ext cx="23812" cy="6350"/>
              </a:xfrm>
              <a:custGeom>
                <a:avLst/>
                <a:gdLst>
                  <a:gd name="T0" fmla="*/ 0 w 18"/>
                  <a:gd name="T1" fmla="*/ 2147483646 h 6"/>
                  <a:gd name="T2" fmla="*/ 2147483646 w 18"/>
                  <a:gd name="T3" fmla="*/ 2147483646 h 6"/>
                  <a:gd name="T4" fmla="*/ 2147483646 w 18"/>
                  <a:gd name="T5" fmla="*/ 0 h 6"/>
                  <a:gd name="T6" fmla="*/ 0 w 18"/>
                  <a:gd name="T7" fmla="*/ 2147483646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lnTo>
                      <a:pt x="6" y="6"/>
                    </a:lnTo>
                    <a:lnTo>
                      <a:pt x="18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07" name="Freeform 385">
                <a:extLst>
                  <a:ext uri="{FF2B5EF4-FFF2-40B4-BE49-F238E27FC236}">
                    <a16:creationId xmlns:a16="http://schemas.microsoft.com/office/drawing/2014/main" id="{0F86D65B-CD46-4BE0-754F-7A5FEA8B6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1351" y="3527515"/>
                <a:ext cx="23812" cy="6350"/>
              </a:xfrm>
              <a:custGeom>
                <a:avLst/>
                <a:gdLst>
                  <a:gd name="T0" fmla="*/ 0 w 18"/>
                  <a:gd name="T1" fmla="*/ 2147483646 h 6"/>
                  <a:gd name="T2" fmla="*/ 2147483646 w 18"/>
                  <a:gd name="T3" fmla="*/ 2147483646 h 6"/>
                  <a:gd name="T4" fmla="*/ 2147483646 w 18"/>
                  <a:gd name="T5" fmla="*/ 0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lnTo>
                      <a:pt x="6" y="6"/>
                    </a:lnTo>
                    <a:lnTo>
                      <a:pt x="18" y="0"/>
                    </a:ln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08" name="Freeform 386">
                <a:extLst>
                  <a:ext uri="{FF2B5EF4-FFF2-40B4-BE49-F238E27FC236}">
                    <a16:creationId xmlns:a16="http://schemas.microsoft.com/office/drawing/2014/main" id="{3A3D5F70-F3A0-B2E7-4314-6EBCEB3919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3" y="3533865"/>
                <a:ext cx="101600" cy="131763"/>
              </a:xfrm>
              <a:custGeom>
                <a:avLst/>
                <a:gdLst>
                  <a:gd name="T0" fmla="*/ 2147483646 w 78"/>
                  <a:gd name="T1" fmla="*/ 2147483646 h 102"/>
                  <a:gd name="T2" fmla="*/ 2147483646 w 78"/>
                  <a:gd name="T3" fmla="*/ 0 h 102"/>
                  <a:gd name="T4" fmla="*/ 2147483646 w 78"/>
                  <a:gd name="T5" fmla="*/ 0 h 102"/>
                  <a:gd name="T6" fmla="*/ 2147483646 w 78"/>
                  <a:gd name="T7" fmla="*/ 0 h 102"/>
                  <a:gd name="T8" fmla="*/ 0 w 78"/>
                  <a:gd name="T9" fmla="*/ 2147483646 h 102"/>
                  <a:gd name="T10" fmla="*/ 2147483646 w 78"/>
                  <a:gd name="T11" fmla="*/ 2147483646 h 102"/>
                  <a:gd name="T12" fmla="*/ 0 w 78"/>
                  <a:gd name="T13" fmla="*/ 2147483646 h 102"/>
                  <a:gd name="T14" fmla="*/ 0 w 78"/>
                  <a:gd name="T15" fmla="*/ 2147483646 h 102"/>
                  <a:gd name="T16" fmla="*/ 2147483646 w 78"/>
                  <a:gd name="T17" fmla="*/ 2147483646 h 102"/>
                  <a:gd name="T18" fmla="*/ 2147483646 w 78"/>
                  <a:gd name="T19" fmla="*/ 2147483646 h 102"/>
                  <a:gd name="T20" fmla="*/ 2147483646 w 78"/>
                  <a:gd name="T21" fmla="*/ 2147483646 h 102"/>
                  <a:gd name="T22" fmla="*/ 2147483646 w 78"/>
                  <a:gd name="T23" fmla="*/ 2147483646 h 102"/>
                  <a:gd name="T24" fmla="*/ 2147483646 w 78"/>
                  <a:gd name="T25" fmla="*/ 2147483646 h 10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8" h="102">
                    <a:moveTo>
                      <a:pt x="60" y="6"/>
                    </a:moveTo>
                    <a:lnTo>
                      <a:pt x="60" y="0"/>
                    </a:lnTo>
                    <a:lnTo>
                      <a:pt x="36" y="0"/>
                    </a:lnTo>
                    <a:lnTo>
                      <a:pt x="6" y="0"/>
                    </a:lnTo>
                    <a:lnTo>
                      <a:pt x="0" y="24"/>
                    </a:lnTo>
                    <a:lnTo>
                      <a:pt x="12" y="42"/>
                    </a:lnTo>
                    <a:lnTo>
                      <a:pt x="0" y="66"/>
                    </a:lnTo>
                    <a:lnTo>
                      <a:pt x="0" y="84"/>
                    </a:lnTo>
                    <a:lnTo>
                      <a:pt x="6" y="102"/>
                    </a:lnTo>
                    <a:lnTo>
                      <a:pt x="36" y="102"/>
                    </a:lnTo>
                    <a:lnTo>
                      <a:pt x="78" y="90"/>
                    </a:lnTo>
                    <a:lnTo>
                      <a:pt x="60" y="36"/>
                    </a:lnTo>
                    <a:lnTo>
                      <a:pt x="60" y="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09" name="Freeform 387">
                <a:extLst>
                  <a:ext uri="{FF2B5EF4-FFF2-40B4-BE49-F238E27FC236}">
                    <a16:creationId xmlns:a16="http://schemas.microsoft.com/office/drawing/2014/main" id="{98730A52-7890-9DDE-54B1-EFF311ED0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4376" y="3432265"/>
                <a:ext cx="296862" cy="266700"/>
              </a:xfrm>
              <a:custGeom>
                <a:avLst/>
                <a:gdLst>
                  <a:gd name="T0" fmla="*/ 2147483646 w 228"/>
                  <a:gd name="T1" fmla="*/ 2147483646 h 205"/>
                  <a:gd name="T2" fmla="*/ 2147483646 w 228"/>
                  <a:gd name="T3" fmla="*/ 2147483646 h 205"/>
                  <a:gd name="T4" fmla="*/ 2147483646 w 228"/>
                  <a:gd name="T5" fmla="*/ 2147483646 h 205"/>
                  <a:gd name="T6" fmla="*/ 2147483646 w 228"/>
                  <a:gd name="T7" fmla="*/ 2147483646 h 205"/>
                  <a:gd name="T8" fmla="*/ 2147483646 w 228"/>
                  <a:gd name="T9" fmla="*/ 2147483646 h 205"/>
                  <a:gd name="T10" fmla="*/ 2147483646 w 228"/>
                  <a:gd name="T11" fmla="*/ 2147483646 h 205"/>
                  <a:gd name="T12" fmla="*/ 2147483646 w 228"/>
                  <a:gd name="T13" fmla="*/ 2147483646 h 205"/>
                  <a:gd name="T14" fmla="*/ 2147483646 w 228"/>
                  <a:gd name="T15" fmla="*/ 2147483646 h 205"/>
                  <a:gd name="T16" fmla="*/ 2147483646 w 228"/>
                  <a:gd name="T17" fmla="*/ 2147483646 h 205"/>
                  <a:gd name="T18" fmla="*/ 2147483646 w 228"/>
                  <a:gd name="T19" fmla="*/ 0 h 205"/>
                  <a:gd name="T20" fmla="*/ 2147483646 w 228"/>
                  <a:gd name="T21" fmla="*/ 2147483646 h 205"/>
                  <a:gd name="T22" fmla="*/ 2147483646 w 228"/>
                  <a:gd name="T23" fmla="*/ 2147483646 h 205"/>
                  <a:gd name="T24" fmla="*/ 2147483646 w 228"/>
                  <a:gd name="T25" fmla="*/ 2147483646 h 205"/>
                  <a:gd name="T26" fmla="*/ 2147483646 w 228"/>
                  <a:gd name="T27" fmla="*/ 2147483646 h 205"/>
                  <a:gd name="T28" fmla="*/ 2147483646 w 228"/>
                  <a:gd name="T29" fmla="*/ 2147483646 h 205"/>
                  <a:gd name="T30" fmla="*/ 2147483646 w 228"/>
                  <a:gd name="T31" fmla="*/ 2147483646 h 205"/>
                  <a:gd name="T32" fmla="*/ 2147483646 w 228"/>
                  <a:gd name="T33" fmla="*/ 2147483646 h 205"/>
                  <a:gd name="T34" fmla="*/ 2147483646 w 228"/>
                  <a:gd name="T35" fmla="*/ 2147483646 h 205"/>
                  <a:gd name="T36" fmla="*/ 2147483646 w 228"/>
                  <a:gd name="T37" fmla="*/ 2147483646 h 205"/>
                  <a:gd name="T38" fmla="*/ 0 w 228"/>
                  <a:gd name="T39" fmla="*/ 2147483646 h 205"/>
                  <a:gd name="T40" fmla="*/ 0 w 228"/>
                  <a:gd name="T41" fmla="*/ 2147483646 h 205"/>
                  <a:gd name="T42" fmla="*/ 2147483646 w 228"/>
                  <a:gd name="T43" fmla="*/ 2147483646 h 205"/>
                  <a:gd name="T44" fmla="*/ 2147483646 w 228"/>
                  <a:gd name="T45" fmla="*/ 2147483646 h 205"/>
                  <a:gd name="T46" fmla="*/ 2147483646 w 228"/>
                  <a:gd name="T47" fmla="*/ 2147483646 h 205"/>
                  <a:gd name="T48" fmla="*/ 2147483646 w 228"/>
                  <a:gd name="T49" fmla="*/ 2147483646 h 205"/>
                  <a:gd name="T50" fmla="*/ 2147483646 w 228"/>
                  <a:gd name="T51" fmla="*/ 2147483646 h 205"/>
                  <a:gd name="T52" fmla="*/ 2147483646 w 228"/>
                  <a:gd name="T53" fmla="*/ 2147483646 h 20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28" h="205">
                    <a:moveTo>
                      <a:pt x="120" y="151"/>
                    </a:moveTo>
                    <a:lnTo>
                      <a:pt x="150" y="163"/>
                    </a:lnTo>
                    <a:lnTo>
                      <a:pt x="180" y="121"/>
                    </a:lnTo>
                    <a:lnTo>
                      <a:pt x="198" y="73"/>
                    </a:lnTo>
                    <a:lnTo>
                      <a:pt x="204" y="55"/>
                    </a:lnTo>
                    <a:lnTo>
                      <a:pt x="222" y="49"/>
                    </a:lnTo>
                    <a:lnTo>
                      <a:pt x="228" y="31"/>
                    </a:lnTo>
                    <a:lnTo>
                      <a:pt x="210" y="25"/>
                    </a:lnTo>
                    <a:lnTo>
                      <a:pt x="198" y="7"/>
                    </a:lnTo>
                    <a:lnTo>
                      <a:pt x="204" y="0"/>
                    </a:lnTo>
                    <a:lnTo>
                      <a:pt x="174" y="25"/>
                    </a:lnTo>
                    <a:lnTo>
                      <a:pt x="144" y="31"/>
                    </a:lnTo>
                    <a:lnTo>
                      <a:pt x="108" y="31"/>
                    </a:lnTo>
                    <a:lnTo>
                      <a:pt x="84" y="43"/>
                    </a:lnTo>
                    <a:lnTo>
                      <a:pt x="48" y="31"/>
                    </a:lnTo>
                    <a:lnTo>
                      <a:pt x="24" y="31"/>
                    </a:lnTo>
                    <a:lnTo>
                      <a:pt x="12" y="49"/>
                    </a:lnTo>
                    <a:lnTo>
                      <a:pt x="12" y="67"/>
                    </a:lnTo>
                    <a:lnTo>
                      <a:pt x="12" y="91"/>
                    </a:lnTo>
                    <a:lnTo>
                      <a:pt x="0" y="133"/>
                    </a:lnTo>
                    <a:lnTo>
                      <a:pt x="0" y="163"/>
                    </a:lnTo>
                    <a:lnTo>
                      <a:pt x="24" y="163"/>
                    </a:lnTo>
                    <a:lnTo>
                      <a:pt x="48" y="193"/>
                    </a:lnTo>
                    <a:lnTo>
                      <a:pt x="72" y="199"/>
                    </a:lnTo>
                    <a:lnTo>
                      <a:pt x="96" y="205"/>
                    </a:lnTo>
                    <a:lnTo>
                      <a:pt x="102" y="175"/>
                    </a:lnTo>
                    <a:lnTo>
                      <a:pt x="120" y="151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10" name="Freeform 388">
                <a:extLst>
                  <a:ext uri="{FF2B5EF4-FFF2-40B4-BE49-F238E27FC236}">
                    <a16:creationId xmlns:a16="http://schemas.microsoft.com/office/drawing/2014/main" id="{26DC7A98-63D7-B153-02B5-D5E15D889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3301" y="3533865"/>
                <a:ext cx="320675" cy="187325"/>
              </a:xfrm>
              <a:custGeom>
                <a:avLst/>
                <a:gdLst>
                  <a:gd name="T0" fmla="*/ 2147483646 w 246"/>
                  <a:gd name="T1" fmla="*/ 2147483646 h 144"/>
                  <a:gd name="T2" fmla="*/ 2147483646 w 246"/>
                  <a:gd name="T3" fmla="*/ 2147483646 h 144"/>
                  <a:gd name="T4" fmla="*/ 2147483646 w 246"/>
                  <a:gd name="T5" fmla="*/ 2147483646 h 144"/>
                  <a:gd name="T6" fmla="*/ 2147483646 w 246"/>
                  <a:gd name="T7" fmla="*/ 2147483646 h 144"/>
                  <a:gd name="T8" fmla="*/ 0 w 246"/>
                  <a:gd name="T9" fmla="*/ 2147483646 h 144"/>
                  <a:gd name="T10" fmla="*/ 2147483646 w 246"/>
                  <a:gd name="T11" fmla="*/ 2147483646 h 144"/>
                  <a:gd name="T12" fmla="*/ 2147483646 w 246"/>
                  <a:gd name="T13" fmla="*/ 2147483646 h 144"/>
                  <a:gd name="T14" fmla="*/ 2147483646 w 246"/>
                  <a:gd name="T15" fmla="*/ 2147483646 h 144"/>
                  <a:gd name="T16" fmla="*/ 2147483646 w 246"/>
                  <a:gd name="T17" fmla="*/ 2147483646 h 144"/>
                  <a:gd name="T18" fmla="*/ 2147483646 w 246"/>
                  <a:gd name="T19" fmla="*/ 2147483646 h 144"/>
                  <a:gd name="T20" fmla="*/ 2147483646 w 246"/>
                  <a:gd name="T21" fmla="*/ 2147483646 h 144"/>
                  <a:gd name="T22" fmla="*/ 2147483646 w 246"/>
                  <a:gd name="T23" fmla="*/ 2147483646 h 144"/>
                  <a:gd name="T24" fmla="*/ 2147483646 w 246"/>
                  <a:gd name="T25" fmla="*/ 2147483646 h 144"/>
                  <a:gd name="T26" fmla="*/ 2147483646 w 246"/>
                  <a:gd name="T27" fmla="*/ 2147483646 h 144"/>
                  <a:gd name="T28" fmla="*/ 2147483646 w 246"/>
                  <a:gd name="T29" fmla="*/ 2147483646 h 144"/>
                  <a:gd name="T30" fmla="*/ 2147483646 w 246"/>
                  <a:gd name="T31" fmla="*/ 2147483646 h 144"/>
                  <a:gd name="T32" fmla="*/ 2147483646 w 246"/>
                  <a:gd name="T33" fmla="*/ 2147483646 h 144"/>
                  <a:gd name="T34" fmla="*/ 2147483646 w 246"/>
                  <a:gd name="T35" fmla="*/ 2147483646 h 144"/>
                  <a:gd name="T36" fmla="*/ 2147483646 w 246"/>
                  <a:gd name="T37" fmla="*/ 2147483646 h 144"/>
                  <a:gd name="T38" fmla="*/ 2147483646 w 246"/>
                  <a:gd name="T39" fmla="*/ 0 h 144"/>
                  <a:gd name="T40" fmla="*/ 2147483646 w 246"/>
                  <a:gd name="T41" fmla="*/ 2147483646 h 144"/>
                  <a:gd name="T42" fmla="*/ 2147483646 w 246"/>
                  <a:gd name="T43" fmla="*/ 2147483646 h 14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46" h="144">
                    <a:moveTo>
                      <a:pt x="78" y="36"/>
                    </a:moveTo>
                    <a:lnTo>
                      <a:pt x="72" y="48"/>
                    </a:lnTo>
                    <a:lnTo>
                      <a:pt x="36" y="60"/>
                    </a:lnTo>
                    <a:lnTo>
                      <a:pt x="12" y="66"/>
                    </a:lnTo>
                    <a:lnTo>
                      <a:pt x="0" y="102"/>
                    </a:lnTo>
                    <a:lnTo>
                      <a:pt x="12" y="132"/>
                    </a:lnTo>
                    <a:lnTo>
                      <a:pt x="18" y="144"/>
                    </a:lnTo>
                    <a:lnTo>
                      <a:pt x="42" y="132"/>
                    </a:lnTo>
                    <a:lnTo>
                      <a:pt x="66" y="132"/>
                    </a:lnTo>
                    <a:lnTo>
                      <a:pt x="78" y="138"/>
                    </a:lnTo>
                    <a:lnTo>
                      <a:pt x="78" y="114"/>
                    </a:lnTo>
                    <a:lnTo>
                      <a:pt x="114" y="108"/>
                    </a:lnTo>
                    <a:lnTo>
                      <a:pt x="144" y="120"/>
                    </a:lnTo>
                    <a:lnTo>
                      <a:pt x="198" y="108"/>
                    </a:lnTo>
                    <a:lnTo>
                      <a:pt x="246" y="102"/>
                    </a:lnTo>
                    <a:lnTo>
                      <a:pt x="210" y="66"/>
                    </a:lnTo>
                    <a:lnTo>
                      <a:pt x="186" y="54"/>
                    </a:lnTo>
                    <a:lnTo>
                      <a:pt x="168" y="24"/>
                    </a:lnTo>
                    <a:lnTo>
                      <a:pt x="156" y="0"/>
                    </a:lnTo>
                    <a:lnTo>
                      <a:pt x="108" y="30"/>
                    </a:lnTo>
                    <a:lnTo>
                      <a:pt x="78" y="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11" name="Freeform 389">
                <a:extLst>
                  <a:ext uri="{FF2B5EF4-FFF2-40B4-BE49-F238E27FC236}">
                    <a16:creationId xmlns:a16="http://schemas.microsoft.com/office/drawing/2014/main" id="{E8453E8E-CA2C-4EAC-3500-F6BEA1026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9638" y="3706903"/>
                <a:ext cx="195263" cy="233362"/>
              </a:xfrm>
              <a:custGeom>
                <a:avLst/>
                <a:gdLst>
                  <a:gd name="T0" fmla="*/ 2147483646 w 150"/>
                  <a:gd name="T1" fmla="*/ 2147483646 h 180"/>
                  <a:gd name="T2" fmla="*/ 2147483646 w 150"/>
                  <a:gd name="T3" fmla="*/ 2147483646 h 180"/>
                  <a:gd name="T4" fmla="*/ 2147483646 w 150"/>
                  <a:gd name="T5" fmla="*/ 2147483646 h 180"/>
                  <a:gd name="T6" fmla="*/ 2147483646 w 150"/>
                  <a:gd name="T7" fmla="*/ 2147483646 h 180"/>
                  <a:gd name="T8" fmla="*/ 2147483646 w 150"/>
                  <a:gd name="T9" fmla="*/ 2147483646 h 180"/>
                  <a:gd name="T10" fmla="*/ 2147483646 w 150"/>
                  <a:gd name="T11" fmla="*/ 0 h 180"/>
                  <a:gd name="T12" fmla="*/ 2147483646 w 150"/>
                  <a:gd name="T13" fmla="*/ 0 h 180"/>
                  <a:gd name="T14" fmla="*/ 2147483646 w 150"/>
                  <a:gd name="T15" fmla="*/ 2147483646 h 180"/>
                  <a:gd name="T16" fmla="*/ 2147483646 w 150"/>
                  <a:gd name="T17" fmla="*/ 2147483646 h 180"/>
                  <a:gd name="T18" fmla="*/ 2147483646 w 150"/>
                  <a:gd name="T19" fmla="*/ 2147483646 h 180"/>
                  <a:gd name="T20" fmla="*/ 2147483646 w 150"/>
                  <a:gd name="T21" fmla="*/ 2147483646 h 180"/>
                  <a:gd name="T22" fmla="*/ 2147483646 w 150"/>
                  <a:gd name="T23" fmla="*/ 2147483646 h 180"/>
                  <a:gd name="T24" fmla="*/ 2147483646 w 150"/>
                  <a:gd name="T25" fmla="*/ 2147483646 h 180"/>
                  <a:gd name="T26" fmla="*/ 2147483646 w 150"/>
                  <a:gd name="T27" fmla="*/ 2147483646 h 180"/>
                  <a:gd name="T28" fmla="*/ 2147483646 w 150"/>
                  <a:gd name="T29" fmla="*/ 2147483646 h 180"/>
                  <a:gd name="T30" fmla="*/ 2147483646 w 150"/>
                  <a:gd name="T31" fmla="*/ 2147483646 h 180"/>
                  <a:gd name="T32" fmla="*/ 2147483646 w 150"/>
                  <a:gd name="T33" fmla="*/ 2147483646 h 180"/>
                  <a:gd name="T34" fmla="*/ 0 w 150"/>
                  <a:gd name="T35" fmla="*/ 2147483646 h 180"/>
                  <a:gd name="T36" fmla="*/ 2147483646 w 150"/>
                  <a:gd name="T37" fmla="*/ 2147483646 h 180"/>
                  <a:gd name="T38" fmla="*/ 2147483646 w 150"/>
                  <a:gd name="T39" fmla="*/ 2147483646 h 180"/>
                  <a:gd name="T40" fmla="*/ 2147483646 w 150"/>
                  <a:gd name="T41" fmla="*/ 2147483646 h 180"/>
                  <a:gd name="T42" fmla="*/ 2147483646 w 150"/>
                  <a:gd name="T43" fmla="*/ 2147483646 h 18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50" h="180">
                    <a:moveTo>
                      <a:pt x="66" y="162"/>
                    </a:moveTo>
                    <a:lnTo>
                      <a:pt x="90" y="144"/>
                    </a:lnTo>
                    <a:lnTo>
                      <a:pt x="114" y="96"/>
                    </a:lnTo>
                    <a:lnTo>
                      <a:pt x="132" y="78"/>
                    </a:lnTo>
                    <a:lnTo>
                      <a:pt x="150" y="6"/>
                    </a:lnTo>
                    <a:lnTo>
                      <a:pt x="138" y="0"/>
                    </a:lnTo>
                    <a:lnTo>
                      <a:pt x="114" y="0"/>
                    </a:lnTo>
                    <a:lnTo>
                      <a:pt x="90" y="12"/>
                    </a:lnTo>
                    <a:lnTo>
                      <a:pt x="72" y="18"/>
                    </a:lnTo>
                    <a:lnTo>
                      <a:pt x="60" y="30"/>
                    </a:lnTo>
                    <a:lnTo>
                      <a:pt x="48" y="36"/>
                    </a:lnTo>
                    <a:lnTo>
                      <a:pt x="48" y="48"/>
                    </a:lnTo>
                    <a:lnTo>
                      <a:pt x="60" y="54"/>
                    </a:lnTo>
                    <a:lnTo>
                      <a:pt x="54" y="84"/>
                    </a:lnTo>
                    <a:lnTo>
                      <a:pt x="48" y="114"/>
                    </a:lnTo>
                    <a:lnTo>
                      <a:pt x="30" y="114"/>
                    </a:lnTo>
                    <a:lnTo>
                      <a:pt x="12" y="126"/>
                    </a:lnTo>
                    <a:lnTo>
                      <a:pt x="0" y="138"/>
                    </a:lnTo>
                    <a:lnTo>
                      <a:pt x="18" y="156"/>
                    </a:lnTo>
                    <a:lnTo>
                      <a:pt x="24" y="180"/>
                    </a:lnTo>
                    <a:lnTo>
                      <a:pt x="42" y="162"/>
                    </a:lnTo>
                    <a:lnTo>
                      <a:pt x="66" y="16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12" name="Freeform 390">
                <a:extLst>
                  <a:ext uri="{FF2B5EF4-FFF2-40B4-BE49-F238E27FC236}">
                    <a16:creationId xmlns:a16="http://schemas.microsoft.com/office/drawing/2014/main" id="{1E3F7A6A-54BD-4F33-D20C-75458C519E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951" y="3754528"/>
                <a:ext cx="117475" cy="130175"/>
              </a:xfrm>
              <a:custGeom>
                <a:avLst/>
                <a:gdLst>
                  <a:gd name="T0" fmla="*/ 2147483646 w 90"/>
                  <a:gd name="T1" fmla="*/ 2147483646 h 102"/>
                  <a:gd name="T2" fmla="*/ 2147483646 w 90"/>
                  <a:gd name="T3" fmla="*/ 2147483646 h 102"/>
                  <a:gd name="T4" fmla="*/ 2147483646 w 90"/>
                  <a:gd name="T5" fmla="*/ 2147483646 h 102"/>
                  <a:gd name="T6" fmla="*/ 2147483646 w 90"/>
                  <a:gd name="T7" fmla="*/ 2147483646 h 102"/>
                  <a:gd name="T8" fmla="*/ 2147483646 w 90"/>
                  <a:gd name="T9" fmla="*/ 2147483646 h 102"/>
                  <a:gd name="T10" fmla="*/ 2147483646 w 90"/>
                  <a:gd name="T11" fmla="*/ 0 h 102"/>
                  <a:gd name="T12" fmla="*/ 2147483646 w 90"/>
                  <a:gd name="T13" fmla="*/ 0 h 102"/>
                  <a:gd name="T14" fmla="*/ 0 w 90"/>
                  <a:gd name="T15" fmla="*/ 0 h 102"/>
                  <a:gd name="T16" fmla="*/ 0 w 90"/>
                  <a:gd name="T17" fmla="*/ 2147483646 h 102"/>
                  <a:gd name="T18" fmla="*/ 0 w 90"/>
                  <a:gd name="T19" fmla="*/ 2147483646 h 102"/>
                  <a:gd name="T20" fmla="*/ 2147483646 w 90"/>
                  <a:gd name="T21" fmla="*/ 2147483646 h 102"/>
                  <a:gd name="T22" fmla="*/ 2147483646 w 90"/>
                  <a:gd name="T23" fmla="*/ 2147483646 h 102"/>
                  <a:gd name="T24" fmla="*/ 2147483646 w 90"/>
                  <a:gd name="T25" fmla="*/ 2147483646 h 10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102">
                    <a:moveTo>
                      <a:pt x="60" y="78"/>
                    </a:moveTo>
                    <a:lnTo>
                      <a:pt x="78" y="78"/>
                    </a:lnTo>
                    <a:lnTo>
                      <a:pt x="84" y="48"/>
                    </a:lnTo>
                    <a:lnTo>
                      <a:pt x="90" y="18"/>
                    </a:lnTo>
                    <a:lnTo>
                      <a:pt x="78" y="12"/>
                    </a:lnTo>
                    <a:lnTo>
                      <a:pt x="78" y="0"/>
                    </a:lnTo>
                    <a:lnTo>
                      <a:pt x="48" y="0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0" y="54"/>
                    </a:lnTo>
                    <a:lnTo>
                      <a:pt x="30" y="102"/>
                    </a:lnTo>
                    <a:lnTo>
                      <a:pt x="42" y="90"/>
                    </a:lnTo>
                    <a:lnTo>
                      <a:pt x="60" y="7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13" name="Freeform 391">
                <a:extLst>
                  <a:ext uri="{FF2B5EF4-FFF2-40B4-BE49-F238E27FC236}">
                    <a16:creationId xmlns:a16="http://schemas.microsoft.com/office/drawing/2014/main" id="{097034EF-3D6B-0244-1AB4-AD8ECEFFB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8201" y="3495765"/>
                <a:ext cx="187325" cy="258763"/>
              </a:xfrm>
              <a:custGeom>
                <a:avLst/>
                <a:gdLst>
                  <a:gd name="T0" fmla="*/ 2147483646 w 144"/>
                  <a:gd name="T1" fmla="*/ 2147483646 h 198"/>
                  <a:gd name="T2" fmla="*/ 2147483646 w 144"/>
                  <a:gd name="T3" fmla="*/ 2147483646 h 198"/>
                  <a:gd name="T4" fmla="*/ 2147483646 w 144"/>
                  <a:gd name="T5" fmla="*/ 2147483646 h 198"/>
                  <a:gd name="T6" fmla="*/ 2147483646 w 144"/>
                  <a:gd name="T7" fmla="*/ 2147483646 h 198"/>
                  <a:gd name="T8" fmla="*/ 2147483646 w 144"/>
                  <a:gd name="T9" fmla="*/ 2147483646 h 198"/>
                  <a:gd name="T10" fmla="*/ 2147483646 w 144"/>
                  <a:gd name="T11" fmla="*/ 2147483646 h 198"/>
                  <a:gd name="T12" fmla="*/ 2147483646 w 144"/>
                  <a:gd name="T13" fmla="*/ 2147483646 h 198"/>
                  <a:gd name="T14" fmla="*/ 2147483646 w 144"/>
                  <a:gd name="T15" fmla="*/ 2147483646 h 198"/>
                  <a:gd name="T16" fmla="*/ 2147483646 w 144"/>
                  <a:gd name="T17" fmla="*/ 0 h 198"/>
                  <a:gd name="T18" fmla="*/ 2147483646 w 144"/>
                  <a:gd name="T19" fmla="*/ 0 h 198"/>
                  <a:gd name="T20" fmla="*/ 2147483646 w 144"/>
                  <a:gd name="T21" fmla="*/ 2147483646 h 198"/>
                  <a:gd name="T22" fmla="*/ 2147483646 w 144"/>
                  <a:gd name="T23" fmla="*/ 2147483646 h 198"/>
                  <a:gd name="T24" fmla="*/ 2147483646 w 144"/>
                  <a:gd name="T25" fmla="*/ 2147483646 h 198"/>
                  <a:gd name="T26" fmla="*/ 2147483646 w 144"/>
                  <a:gd name="T27" fmla="*/ 2147483646 h 198"/>
                  <a:gd name="T28" fmla="*/ 2147483646 w 144"/>
                  <a:gd name="T29" fmla="*/ 2147483646 h 198"/>
                  <a:gd name="T30" fmla="*/ 2147483646 w 144"/>
                  <a:gd name="T31" fmla="*/ 2147483646 h 198"/>
                  <a:gd name="T32" fmla="*/ 0 w 144"/>
                  <a:gd name="T33" fmla="*/ 2147483646 h 198"/>
                  <a:gd name="T34" fmla="*/ 2147483646 w 144"/>
                  <a:gd name="T35" fmla="*/ 2147483646 h 198"/>
                  <a:gd name="T36" fmla="*/ 2147483646 w 144"/>
                  <a:gd name="T37" fmla="*/ 2147483646 h 198"/>
                  <a:gd name="T38" fmla="*/ 2147483646 w 144"/>
                  <a:gd name="T39" fmla="*/ 2147483646 h 198"/>
                  <a:gd name="T40" fmla="*/ 2147483646 w 144"/>
                  <a:gd name="T41" fmla="*/ 2147483646 h 198"/>
                  <a:gd name="T42" fmla="*/ 2147483646 w 144"/>
                  <a:gd name="T43" fmla="*/ 2147483646 h 19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44" h="198">
                    <a:moveTo>
                      <a:pt x="144" y="174"/>
                    </a:moveTo>
                    <a:lnTo>
                      <a:pt x="138" y="162"/>
                    </a:lnTo>
                    <a:lnTo>
                      <a:pt x="126" y="132"/>
                    </a:lnTo>
                    <a:lnTo>
                      <a:pt x="138" y="96"/>
                    </a:lnTo>
                    <a:lnTo>
                      <a:pt x="132" y="96"/>
                    </a:lnTo>
                    <a:lnTo>
                      <a:pt x="114" y="66"/>
                    </a:lnTo>
                    <a:lnTo>
                      <a:pt x="114" y="48"/>
                    </a:lnTo>
                    <a:lnTo>
                      <a:pt x="138" y="42"/>
                    </a:lnTo>
                    <a:lnTo>
                      <a:pt x="126" y="0"/>
                    </a:lnTo>
                    <a:lnTo>
                      <a:pt x="108" y="6"/>
                    </a:lnTo>
                    <a:lnTo>
                      <a:pt x="102" y="24"/>
                    </a:lnTo>
                    <a:lnTo>
                      <a:pt x="84" y="72"/>
                    </a:lnTo>
                    <a:lnTo>
                      <a:pt x="54" y="114"/>
                    </a:lnTo>
                    <a:lnTo>
                      <a:pt x="24" y="102"/>
                    </a:lnTo>
                    <a:lnTo>
                      <a:pt x="6" y="126"/>
                    </a:lnTo>
                    <a:lnTo>
                      <a:pt x="0" y="156"/>
                    </a:lnTo>
                    <a:lnTo>
                      <a:pt x="18" y="156"/>
                    </a:lnTo>
                    <a:lnTo>
                      <a:pt x="24" y="198"/>
                    </a:lnTo>
                    <a:lnTo>
                      <a:pt x="72" y="198"/>
                    </a:lnTo>
                    <a:lnTo>
                      <a:pt x="102" y="198"/>
                    </a:lnTo>
                    <a:lnTo>
                      <a:pt x="144" y="17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14" name="Freeform 392">
                <a:extLst>
                  <a:ext uri="{FF2B5EF4-FFF2-40B4-BE49-F238E27FC236}">
                    <a16:creationId xmlns:a16="http://schemas.microsoft.com/office/drawing/2014/main" id="{2511A113-7572-FF19-2BAF-D8C3F0054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8201" y="3495765"/>
                <a:ext cx="187325" cy="258763"/>
              </a:xfrm>
              <a:custGeom>
                <a:avLst/>
                <a:gdLst>
                  <a:gd name="T0" fmla="*/ 2147483646 w 144"/>
                  <a:gd name="T1" fmla="*/ 2147483646 h 198"/>
                  <a:gd name="T2" fmla="*/ 2147483646 w 144"/>
                  <a:gd name="T3" fmla="*/ 2147483646 h 198"/>
                  <a:gd name="T4" fmla="*/ 2147483646 w 144"/>
                  <a:gd name="T5" fmla="*/ 2147483646 h 198"/>
                  <a:gd name="T6" fmla="*/ 2147483646 w 144"/>
                  <a:gd name="T7" fmla="*/ 2147483646 h 198"/>
                  <a:gd name="T8" fmla="*/ 2147483646 w 144"/>
                  <a:gd name="T9" fmla="*/ 2147483646 h 198"/>
                  <a:gd name="T10" fmla="*/ 2147483646 w 144"/>
                  <a:gd name="T11" fmla="*/ 2147483646 h 198"/>
                  <a:gd name="T12" fmla="*/ 2147483646 w 144"/>
                  <a:gd name="T13" fmla="*/ 2147483646 h 198"/>
                  <a:gd name="T14" fmla="*/ 2147483646 w 144"/>
                  <a:gd name="T15" fmla="*/ 2147483646 h 198"/>
                  <a:gd name="T16" fmla="*/ 2147483646 w 144"/>
                  <a:gd name="T17" fmla="*/ 0 h 198"/>
                  <a:gd name="T18" fmla="*/ 2147483646 w 144"/>
                  <a:gd name="T19" fmla="*/ 0 h 198"/>
                  <a:gd name="T20" fmla="*/ 2147483646 w 144"/>
                  <a:gd name="T21" fmla="*/ 2147483646 h 198"/>
                  <a:gd name="T22" fmla="*/ 2147483646 w 144"/>
                  <a:gd name="T23" fmla="*/ 2147483646 h 198"/>
                  <a:gd name="T24" fmla="*/ 2147483646 w 144"/>
                  <a:gd name="T25" fmla="*/ 2147483646 h 198"/>
                  <a:gd name="T26" fmla="*/ 2147483646 w 144"/>
                  <a:gd name="T27" fmla="*/ 2147483646 h 198"/>
                  <a:gd name="T28" fmla="*/ 2147483646 w 144"/>
                  <a:gd name="T29" fmla="*/ 2147483646 h 198"/>
                  <a:gd name="T30" fmla="*/ 2147483646 w 144"/>
                  <a:gd name="T31" fmla="*/ 2147483646 h 198"/>
                  <a:gd name="T32" fmla="*/ 0 w 144"/>
                  <a:gd name="T33" fmla="*/ 2147483646 h 198"/>
                  <a:gd name="T34" fmla="*/ 2147483646 w 144"/>
                  <a:gd name="T35" fmla="*/ 2147483646 h 198"/>
                  <a:gd name="T36" fmla="*/ 2147483646 w 144"/>
                  <a:gd name="T37" fmla="*/ 2147483646 h 198"/>
                  <a:gd name="T38" fmla="*/ 2147483646 w 144"/>
                  <a:gd name="T39" fmla="*/ 2147483646 h 198"/>
                  <a:gd name="T40" fmla="*/ 2147483646 w 144"/>
                  <a:gd name="T41" fmla="*/ 2147483646 h 19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44" h="198">
                    <a:moveTo>
                      <a:pt x="144" y="174"/>
                    </a:moveTo>
                    <a:lnTo>
                      <a:pt x="138" y="162"/>
                    </a:lnTo>
                    <a:lnTo>
                      <a:pt x="126" y="132"/>
                    </a:lnTo>
                    <a:lnTo>
                      <a:pt x="138" y="96"/>
                    </a:lnTo>
                    <a:lnTo>
                      <a:pt x="132" y="96"/>
                    </a:lnTo>
                    <a:lnTo>
                      <a:pt x="114" y="66"/>
                    </a:lnTo>
                    <a:lnTo>
                      <a:pt x="114" y="48"/>
                    </a:lnTo>
                    <a:lnTo>
                      <a:pt x="138" y="42"/>
                    </a:lnTo>
                    <a:lnTo>
                      <a:pt x="126" y="0"/>
                    </a:lnTo>
                    <a:lnTo>
                      <a:pt x="108" y="6"/>
                    </a:lnTo>
                    <a:lnTo>
                      <a:pt x="102" y="24"/>
                    </a:lnTo>
                    <a:lnTo>
                      <a:pt x="84" y="72"/>
                    </a:lnTo>
                    <a:lnTo>
                      <a:pt x="54" y="114"/>
                    </a:lnTo>
                    <a:lnTo>
                      <a:pt x="24" y="102"/>
                    </a:lnTo>
                    <a:lnTo>
                      <a:pt x="6" y="126"/>
                    </a:lnTo>
                    <a:lnTo>
                      <a:pt x="0" y="156"/>
                    </a:lnTo>
                    <a:lnTo>
                      <a:pt x="18" y="156"/>
                    </a:lnTo>
                    <a:lnTo>
                      <a:pt x="24" y="198"/>
                    </a:lnTo>
                    <a:lnTo>
                      <a:pt x="72" y="198"/>
                    </a:lnTo>
                    <a:lnTo>
                      <a:pt x="102" y="198"/>
                    </a:ln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15" name="Freeform 393">
                <a:extLst>
                  <a:ext uri="{FF2B5EF4-FFF2-40B4-BE49-F238E27FC236}">
                    <a16:creationId xmlns:a16="http://schemas.microsoft.com/office/drawing/2014/main" id="{F94CE0C5-BEC6-767E-FB5A-AAE8F17CB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5163" y="3486240"/>
                <a:ext cx="63500" cy="157163"/>
              </a:xfrm>
              <a:custGeom>
                <a:avLst/>
                <a:gdLst>
                  <a:gd name="T0" fmla="*/ 2147483646 w 48"/>
                  <a:gd name="T1" fmla="*/ 2147483646 h 120"/>
                  <a:gd name="T2" fmla="*/ 2147483646 w 48"/>
                  <a:gd name="T3" fmla="*/ 2147483646 h 120"/>
                  <a:gd name="T4" fmla="*/ 2147483646 w 48"/>
                  <a:gd name="T5" fmla="*/ 2147483646 h 120"/>
                  <a:gd name="T6" fmla="*/ 2147483646 w 48"/>
                  <a:gd name="T7" fmla="*/ 2147483646 h 120"/>
                  <a:gd name="T8" fmla="*/ 2147483646 w 48"/>
                  <a:gd name="T9" fmla="*/ 0 h 120"/>
                  <a:gd name="T10" fmla="*/ 2147483646 w 48"/>
                  <a:gd name="T11" fmla="*/ 2147483646 h 120"/>
                  <a:gd name="T12" fmla="*/ 2147483646 w 48"/>
                  <a:gd name="T13" fmla="*/ 2147483646 h 120"/>
                  <a:gd name="T14" fmla="*/ 0 w 48"/>
                  <a:gd name="T15" fmla="*/ 2147483646 h 120"/>
                  <a:gd name="T16" fmla="*/ 0 w 48"/>
                  <a:gd name="T17" fmla="*/ 2147483646 h 120"/>
                  <a:gd name="T18" fmla="*/ 2147483646 w 48"/>
                  <a:gd name="T19" fmla="*/ 2147483646 h 120"/>
                  <a:gd name="T20" fmla="*/ 2147483646 w 48"/>
                  <a:gd name="T21" fmla="*/ 2147483646 h 120"/>
                  <a:gd name="T22" fmla="*/ 2147483646 w 48"/>
                  <a:gd name="T23" fmla="*/ 2147483646 h 120"/>
                  <a:gd name="T24" fmla="*/ 2147483646 w 48"/>
                  <a:gd name="T25" fmla="*/ 2147483646 h 120"/>
                  <a:gd name="T26" fmla="*/ 2147483646 w 48"/>
                  <a:gd name="T27" fmla="*/ 2147483646 h 120"/>
                  <a:gd name="T28" fmla="*/ 2147483646 w 48"/>
                  <a:gd name="T29" fmla="*/ 2147483646 h 12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8" h="120">
                    <a:moveTo>
                      <a:pt x="48" y="48"/>
                    </a:moveTo>
                    <a:lnTo>
                      <a:pt x="48" y="24"/>
                    </a:lnTo>
                    <a:lnTo>
                      <a:pt x="48" y="6"/>
                    </a:lnTo>
                    <a:lnTo>
                      <a:pt x="42" y="6"/>
                    </a:lnTo>
                    <a:lnTo>
                      <a:pt x="30" y="0"/>
                    </a:lnTo>
                    <a:lnTo>
                      <a:pt x="24" y="6"/>
                    </a:lnTo>
                    <a:lnTo>
                      <a:pt x="6" y="30"/>
                    </a:lnTo>
                    <a:lnTo>
                      <a:pt x="0" y="30"/>
                    </a:lnTo>
                    <a:lnTo>
                      <a:pt x="0" y="48"/>
                    </a:lnTo>
                    <a:lnTo>
                      <a:pt x="6" y="90"/>
                    </a:lnTo>
                    <a:lnTo>
                      <a:pt x="24" y="120"/>
                    </a:lnTo>
                    <a:lnTo>
                      <a:pt x="36" y="120"/>
                    </a:lnTo>
                    <a:lnTo>
                      <a:pt x="36" y="90"/>
                    </a:lnTo>
                    <a:lnTo>
                      <a:pt x="48" y="4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16" name="Freeform 394">
                <a:extLst>
                  <a:ext uri="{FF2B5EF4-FFF2-40B4-BE49-F238E27FC236}">
                    <a16:creationId xmlns:a16="http://schemas.microsoft.com/office/drawing/2014/main" id="{7D0735BE-F114-791C-FC37-E85E367A9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1351" y="3527515"/>
                <a:ext cx="55562" cy="123825"/>
              </a:xfrm>
              <a:custGeom>
                <a:avLst/>
                <a:gdLst>
                  <a:gd name="T0" fmla="*/ 2147483646 w 42"/>
                  <a:gd name="T1" fmla="*/ 2147483646 h 96"/>
                  <a:gd name="T2" fmla="*/ 2147483646 w 42"/>
                  <a:gd name="T3" fmla="*/ 0 h 96"/>
                  <a:gd name="T4" fmla="*/ 2147483646 w 42"/>
                  <a:gd name="T5" fmla="*/ 2147483646 h 96"/>
                  <a:gd name="T6" fmla="*/ 0 w 42"/>
                  <a:gd name="T7" fmla="*/ 2147483646 h 96"/>
                  <a:gd name="T8" fmla="*/ 0 w 42"/>
                  <a:gd name="T9" fmla="*/ 2147483646 h 96"/>
                  <a:gd name="T10" fmla="*/ 0 w 42"/>
                  <a:gd name="T11" fmla="*/ 2147483646 h 96"/>
                  <a:gd name="T12" fmla="*/ 2147483646 w 42"/>
                  <a:gd name="T13" fmla="*/ 2147483646 h 96"/>
                  <a:gd name="T14" fmla="*/ 2147483646 w 42"/>
                  <a:gd name="T15" fmla="*/ 2147483646 h 96"/>
                  <a:gd name="T16" fmla="*/ 2147483646 w 42"/>
                  <a:gd name="T17" fmla="*/ 2147483646 h 96"/>
                  <a:gd name="T18" fmla="*/ 2147483646 w 42"/>
                  <a:gd name="T19" fmla="*/ 2147483646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96">
                    <a:moveTo>
                      <a:pt x="18" y="18"/>
                    </a:moveTo>
                    <a:lnTo>
                      <a:pt x="18" y="0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42"/>
                    </a:lnTo>
                    <a:lnTo>
                      <a:pt x="18" y="96"/>
                    </a:lnTo>
                    <a:lnTo>
                      <a:pt x="42" y="90"/>
                    </a:lnTo>
                    <a:lnTo>
                      <a:pt x="24" y="60"/>
                    </a:lnTo>
                    <a:lnTo>
                      <a:pt x="18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17" name="Freeform 395">
                <a:extLst>
                  <a:ext uri="{FF2B5EF4-FFF2-40B4-BE49-F238E27FC236}">
                    <a16:creationId xmlns:a16="http://schemas.microsoft.com/office/drawing/2014/main" id="{90460112-307B-CEC8-1645-FEED1CFD6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3451" y="4222840"/>
                <a:ext cx="320675" cy="325438"/>
              </a:xfrm>
              <a:custGeom>
                <a:avLst/>
                <a:gdLst>
                  <a:gd name="T0" fmla="*/ 2147483646 w 246"/>
                  <a:gd name="T1" fmla="*/ 2147483646 h 252"/>
                  <a:gd name="T2" fmla="*/ 2147483646 w 246"/>
                  <a:gd name="T3" fmla="*/ 2147483646 h 252"/>
                  <a:gd name="T4" fmla="*/ 2147483646 w 246"/>
                  <a:gd name="T5" fmla="*/ 2147483646 h 252"/>
                  <a:gd name="T6" fmla="*/ 2147483646 w 246"/>
                  <a:gd name="T7" fmla="*/ 2147483646 h 252"/>
                  <a:gd name="T8" fmla="*/ 2147483646 w 246"/>
                  <a:gd name="T9" fmla="*/ 2147483646 h 252"/>
                  <a:gd name="T10" fmla="*/ 2147483646 w 246"/>
                  <a:gd name="T11" fmla="*/ 2147483646 h 252"/>
                  <a:gd name="T12" fmla="*/ 2147483646 w 246"/>
                  <a:gd name="T13" fmla="*/ 2147483646 h 252"/>
                  <a:gd name="T14" fmla="*/ 2147483646 w 246"/>
                  <a:gd name="T15" fmla="*/ 2147483646 h 252"/>
                  <a:gd name="T16" fmla="*/ 2147483646 w 246"/>
                  <a:gd name="T17" fmla="*/ 2147483646 h 252"/>
                  <a:gd name="T18" fmla="*/ 2147483646 w 246"/>
                  <a:gd name="T19" fmla="*/ 2147483646 h 252"/>
                  <a:gd name="T20" fmla="*/ 2147483646 w 246"/>
                  <a:gd name="T21" fmla="*/ 2147483646 h 252"/>
                  <a:gd name="T22" fmla="*/ 2147483646 w 246"/>
                  <a:gd name="T23" fmla="*/ 2147483646 h 252"/>
                  <a:gd name="T24" fmla="*/ 2147483646 w 246"/>
                  <a:gd name="T25" fmla="*/ 2147483646 h 252"/>
                  <a:gd name="T26" fmla="*/ 2147483646 w 246"/>
                  <a:gd name="T27" fmla="*/ 2147483646 h 252"/>
                  <a:gd name="T28" fmla="*/ 2147483646 w 246"/>
                  <a:gd name="T29" fmla="*/ 2147483646 h 252"/>
                  <a:gd name="T30" fmla="*/ 2147483646 w 246"/>
                  <a:gd name="T31" fmla="*/ 2147483646 h 252"/>
                  <a:gd name="T32" fmla="*/ 2147483646 w 246"/>
                  <a:gd name="T33" fmla="*/ 2147483646 h 252"/>
                  <a:gd name="T34" fmla="*/ 2147483646 w 246"/>
                  <a:gd name="T35" fmla="*/ 2147483646 h 252"/>
                  <a:gd name="T36" fmla="*/ 2147483646 w 246"/>
                  <a:gd name="T37" fmla="*/ 2147483646 h 252"/>
                  <a:gd name="T38" fmla="*/ 2147483646 w 246"/>
                  <a:gd name="T39" fmla="*/ 0 h 252"/>
                  <a:gd name="T40" fmla="*/ 2147483646 w 246"/>
                  <a:gd name="T41" fmla="*/ 2147483646 h 252"/>
                  <a:gd name="T42" fmla="*/ 0 w 246"/>
                  <a:gd name="T43" fmla="*/ 2147483646 h 252"/>
                  <a:gd name="T44" fmla="*/ 2147483646 w 246"/>
                  <a:gd name="T45" fmla="*/ 2147483646 h 252"/>
                  <a:gd name="T46" fmla="*/ 2147483646 w 246"/>
                  <a:gd name="T47" fmla="*/ 2147483646 h 252"/>
                  <a:gd name="T48" fmla="*/ 2147483646 w 246"/>
                  <a:gd name="T49" fmla="*/ 2147483646 h 252"/>
                  <a:gd name="T50" fmla="*/ 2147483646 w 246"/>
                  <a:gd name="T51" fmla="*/ 2147483646 h 252"/>
                  <a:gd name="T52" fmla="*/ 2147483646 w 246"/>
                  <a:gd name="T53" fmla="*/ 2147483646 h 252"/>
                  <a:gd name="T54" fmla="*/ 2147483646 w 246"/>
                  <a:gd name="T55" fmla="*/ 2147483646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46" h="252">
                    <a:moveTo>
                      <a:pt x="126" y="252"/>
                    </a:moveTo>
                    <a:lnTo>
                      <a:pt x="144" y="246"/>
                    </a:lnTo>
                    <a:lnTo>
                      <a:pt x="156" y="162"/>
                    </a:lnTo>
                    <a:lnTo>
                      <a:pt x="156" y="108"/>
                    </a:lnTo>
                    <a:lnTo>
                      <a:pt x="168" y="102"/>
                    </a:lnTo>
                    <a:lnTo>
                      <a:pt x="174" y="36"/>
                    </a:lnTo>
                    <a:lnTo>
                      <a:pt x="222" y="24"/>
                    </a:lnTo>
                    <a:lnTo>
                      <a:pt x="240" y="18"/>
                    </a:lnTo>
                    <a:lnTo>
                      <a:pt x="246" y="18"/>
                    </a:lnTo>
                    <a:lnTo>
                      <a:pt x="234" y="12"/>
                    </a:lnTo>
                    <a:lnTo>
                      <a:pt x="210" y="12"/>
                    </a:lnTo>
                    <a:lnTo>
                      <a:pt x="216" y="18"/>
                    </a:lnTo>
                    <a:lnTo>
                      <a:pt x="210" y="12"/>
                    </a:lnTo>
                    <a:lnTo>
                      <a:pt x="174" y="18"/>
                    </a:lnTo>
                    <a:lnTo>
                      <a:pt x="126" y="18"/>
                    </a:lnTo>
                    <a:lnTo>
                      <a:pt x="114" y="12"/>
                    </a:lnTo>
                    <a:lnTo>
                      <a:pt x="30" y="12"/>
                    </a:lnTo>
                    <a:lnTo>
                      <a:pt x="18" y="0"/>
                    </a:lnTo>
                    <a:lnTo>
                      <a:pt x="6" y="6"/>
                    </a:lnTo>
                    <a:lnTo>
                      <a:pt x="0" y="42"/>
                    </a:lnTo>
                    <a:lnTo>
                      <a:pt x="42" y="126"/>
                    </a:lnTo>
                    <a:lnTo>
                      <a:pt x="48" y="144"/>
                    </a:lnTo>
                    <a:lnTo>
                      <a:pt x="60" y="222"/>
                    </a:lnTo>
                    <a:lnTo>
                      <a:pt x="90" y="252"/>
                    </a:lnTo>
                    <a:lnTo>
                      <a:pt x="96" y="240"/>
                    </a:lnTo>
                    <a:lnTo>
                      <a:pt x="126" y="25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18" name="Freeform 396">
                <a:extLst>
                  <a:ext uri="{FF2B5EF4-FFF2-40B4-BE49-F238E27FC236}">
                    <a16:creationId xmlns:a16="http://schemas.microsoft.com/office/drawing/2014/main" id="{D14E4FA8-2579-110B-82F8-FF78C49CD5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5163" y="3330665"/>
                <a:ext cx="79375" cy="93663"/>
              </a:xfrm>
              <a:custGeom>
                <a:avLst/>
                <a:gdLst>
                  <a:gd name="T0" fmla="*/ 0 w 10"/>
                  <a:gd name="T1" fmla="*/ 2147483646 h 12"/>
                  <a:gd name="T2" fmla="*/ 2147483646 w 10"/>
                  <a:gd name="T3" fmla="*/ 2147483646 h 12"/>
                  <a:gd name="T4" fmla="*/ 2147483646 w 10"/>
                  <a:gd name="T5" fmla="*/ 2147483646 h 12"/>
                  <a:gd name="T6" fmla="*/ 2147483646 w 10"/>
                  <a:gd name="T7" fmla="*/ 2147483646 h 12"/>
                  <a:gd name="T8" fmla="*/ 2147483646 w 10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12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8"/>
                      <a:pt x="10" y="8"/>
                    </a:cubicBezTo>
                    <a:cubicBezTo>
                      <a:pt x="10" y="7"/>
                      <a:pt x="10" y="0"/>
                      <a:pt x="10" y="0"/>
                    </a:cubicBez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19" name="Freeform 397">
                <a:extLst>
                  <a:ext uri="{FF2B5EF4-FFF2-40B4-BE49-F238E27FC236}">
                    <a16:creationId xmlns:a16="http://schemas.microsoft.com/office/drawing/2014/main" id="{CE8DA911-02A9-F55F-F065-43EE1EB259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276" y="1257390"/>
                <a:ext cx="676275" cy="922338"/>
              </a:xfrm>
              <a:custGeom>
                <a:avLst/>
                <a:gdLst>
                  <a:gd name="T0" fmla="*/ 2147483646 w 516"/>
                  <a:gd name="T1" fmla="*/ 2147483646 h 709"/>
                  <a:gd name="T2" fmla="*/ 2147483646 w 516"/>
                  <a:gd name="T3" fmla="*/ 2147483646 h 709"/>
                  <a:gd name="T4" fmla="*/ 2147483646 w 516"/>
                  <a:gd name="T5" fmla="*/ 2147483646 h 709"/>
                  <a:gd name="T6" fmla="*/ 2147483646 w 516"/>
                  <a:gd name="T7" fmla="*/ 2147483646 h 709"/>
                  <a:gd name="T8" fmla="*/ 2147483646 w 516"/>
                  <a:gd name="T9" fmla="*/ 2147483646 h 709"/>
                  <a:gd name="T10" fmla="*/ 2147483646 w 516"/>
                  <a:gd name="T11" fmla="*/ 2147483646 h 709"/>
                  <a:gd name="T12" fmla="*/ 2147483646 w 516"/>
                  <a:gd name="T13" fmla="*/ 2147483646 h 709"/>
                  <a:gd name="T14" fmla="*/ 2147483646 w 516"/>
                  <a:gd name="T15" fmla="*/ 0 h 709"/>
                  <a:gd name="T16" fmla="*/ 2147483646 w 516"/>
                  <a:gd name="T17" fmla="*/ 2147483646 h 709"/>
                  <a:gd name="T18" fmla="*/ 2147483646 w 516"/>
                  <a:gd name="T19" fmla="*/ 2147483646 h 709"/>
                  <a:gd name="T20" fmla="*/ 2147483646 w 516"/>
                  <a:gd name="T21" fmla="*/ 2147483646 h 709"/>
                  <a:gd name="T22" fmla="*/ 2147483646 w 516"/>
                  <a:gd name="T23" fmla="*/ 2147483646 h 709"/>
                  <a:gd name="T24" fmla="*/ 2147483646 w 516"/>
                  <a:gd name="T25" fmla="*/ 2147483646 h 709"/>
                  <a:gd name="T26" fmla="*/ 2147483646 w 516"/>
                  <a:gd name="T27" fmla="*/ 2147483646 h 709"/>
                  <a:gd name="T28" fmla="*/ 2147483646 w 516"/>
                  <a:gd name="T29" fmla="*/ 2147483646 h 709"/>
                  <a:gd name="T30" fmla="*/ 2147483646 w 516"/>
                  <a:gd name="T31" fmla="*/ 2147483646 h 709"/>
                  <a:gd name="T32" fmla="*/ 2147483646 w 516"/>
                  <a:gd name="T33" fmla="*/ 2147483646 h 709"/>
                  <a:gd name="T34" fmla="*/ 2147483646 w 516"/>
                  <a:gd name="T35" fmla="*/ 2147483646 h 709"/>
                  <a:gd name="T36" fmla="*/ 2147483646 w 516"/>
                  <a:gd name="T37" fmla="*/ 2147483646 h 709"/>
                  <a:gd name="T38" fmla="*/ 0 w 516"/>
                  <a:gd name="T39" fmla="*/ 2147483646 h 709"/>
                  <a:gd name="T40" fmla="*/ 2147483646 w 516"/>
                  <a:gd name="T41" fmla="*/ 2147483646 h 709"/>
                  <a:gd name="T42" fmla="*/ 2147483646 w 516"/>
                  <a:gd name="T43" fmla="*/ 2147483646 h 709"/>
                  <a:gd name="T44" fmla="*/ 2147483646 w 516"/>
                  <a:gd name="T45" fmla="*/ 2147483646 h 709"/>
                  <a:gd name="T46" fmla="*/ 2147483646 w 516"/>
                  <a:gd name="T47" fmla="*/ 2147483646 h 709"/>
                  <a:gd name="T48" fmla="*/ 2147483646 w 516"/>
                  <a:gd name="T49" fmla="*/ 2147483646 h 709"/>
                  <a:gd name="T50" fmla="*/ 2147483646 w 516"/>
                  <a:gd name="T51" fmla="*/ 2147483646 h 709"/>
                  <a:gd name="T52" fmla="*/ 2147483646 w 516"/>
                  <a:gd name="T53" fmla="*/ 2147483646 h 709"/>
                  <a:gd name="T54" fmla="*/ 2147483646 w 516"/>
                  <a:gd name="T55" fmla="*/ 2147483646 h 709"/>
                  <a:gd name="T56" fmla="*/ 2147483646 w 516"/>
                  <a:gd name="T57" fmla="*/ 2147483646 h 709"/>
                  <a:gd name="T58" fmla="*/ 2147483646 w 516"/>
                  <a:gd name="T59" fmla="*/ 2147483646 h 709"/>
                  <a:gd name="T60" fmla="*/ 2147483646 w 516"/>
                  <a:gd name="T61" fmla="*/ 2147483646 h 709"/>
                  <a:gd name="T62" fmla="*/ 2147483646 w 516"/>
                  <a:gd name="T63" fmla="*/ 2147483646 h 709"/>
                  <a:gd name="T64" fmla="*/ 2147483646 w 516"/>
                  <a:gd name="T65" fmla="*/ 2147483646 h 709"/>
                  <a:gd name="T66" fmla="*/ 2147483646 w 516"/>
                  <a:gd name="T67" fmla="*/ 2147483646 h 709"/>
                  <a:gd name="T68" fmla="*/ 2147483646 w 516"/>
                  <a:gd name="T69" fmla="*/ 2147483646 h 709"/>
                  <a:gd name="T70" fmla="*/ 2147483646 w 516"/>
                  <a:gd name="T71" fmla="*/ 2147483646 h 709"/>
                  <a:gd name="T72" fmla="*/ 2147483646 w 516"/>
                  <a:gd name="T73" fmla="*/ 2147483646 h 709"/>
                  <a:gd name="T74" fmla="*/ 2147483646 w 516"/>
                  <a:gd name="T75" fmla="*/ 2147483646 h 709"/>
                  <a:gd name="T76" fmla="*/ 2147483646 w 516"/>
                  <a:gd name="T77" fmla="*/ 2147483646 h 709"/>
                  <a:gd name="T78" fmla="*/ 2147483646 w 516"/>
                  <a:gd name="T79" fmla="*/ 2147483646 h 709"/>
                  <a:gd name="T80" fmla="*/ 2147483646 w 516"/>
                  <a:gd name="T81" fmla="*/ 2147483646 h 709"/>
                  <a:gd name="T82" fmla="*/ 2147483646 w 516"/>
                  <a:gd name="T83" fmla="*/ 2147483646 h 709"/>
                  <a:gd name="T84" fmla="*/ 2147483646 w 516"/>
                  <a:gd name="T85" fmla="*/ 2147483646 h 709"/>
                  <a:gd name="T86" fmla="*/ 2147483646 w 516"/>
                  <a:gd name="T87" fmla="*/ 2147483646 h 709"/>
                  <a:gd name="T88" fmla="*/ 2147483646 w 516"/>
                  <a:gd name="T89" fmla="*/ 2147483646 h 709"/>
                  <a:gd name="T90" fmla="*/ 2147483646 w 516"/>
                  <a:gd name="T91" fmla="*/ 2147483646 h 709"/>
                  <a:gd name="T92" fmla="*/ 2147483646 w 516"/>
                  <a:gd name="T93" fmla="*/ 2147483646 h 709"/>
                  <a:gd name="T94" fmla="*/ 2147483646 w 516"/>
                  <a:gd name="T95" fmla="*/ 2147483646 h 70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516" h="709">
                    <a:moveTo>
                      <a:pt x="504" y="96"/>
                    </a:moveTo>
                    <a:lnTo>
                      <a:pt x="486" y="78"/>
                    </a:lnTo>
                    <a:lnTo>
                      <a:pt x="432" y="84"/>
                    </a:lnTo>
                    <a:lnTo>
                      <a:pt x="354" y="48"/>
                    </a:lnTo>
                    <a:lnTo>
                      <a:pt x="318" y="54"/>
                    </a:lnTo>
                    <a:lnTo>
                      <a:pt x="288" y="36"/>
                    </a:lnTo>
                    <a:lnTo>
                      <a:pt x="282" y="18"/>
                    </a:lnTo>
                    <a:lnTo>
                      <a:pt x="228" y="0"/>
                    </a:lnTo>
                    <a:lnTo>
                      <a:pt x="198" y="24"/>
                    </a:lnTo>
                    <a:lnTo>
                      <a:pt x="150" y="42"/>
                    </a:lnTo>
                    <a:lnTo>
                      <a:pt x="114" y="66"/>
                    </a:lnTo>
                    <a:lnTo>
                      <a:pt x="90" y="126"/>
                    </a:lnTo>
                    <a:lnTo>
                      <a:pt x="42" y="138"/>
                    </a:lnTo>
                    <a:lnTo>
                      <a:pt x="42" y="174"/>
                    </a:lnTo>
                    <a:lnTo>
                      <a:pt x="78" y="222"/>
                    </a:lnTo>
                    <a:lnTo>
                      <a:pt x="114" y="240"/>
                    </a:lnTo>
                    <a:lnTo>
                      <a:pt x="114" y="264"/>
                    </a:lnTo>
                    <a:lnTo>
                      <a:pt x="90" y="276"/>
                    </a:lnTo>
                    <a:lnTo>
                      <a:pt x="60" y="264"/>
                    </a:lnTo>
                    <a:lnTo>
                      <a:pt x="0" y="306"/>
                    </a:lnTo>
                    <a:lnTo>
                      <a:pt x="18" y="324"/>
                    </a:lnTo>
                    <a:lnTo>
                      <a:pt x="42" y="348"/>
                    </a:lnTo>
                    <a:lnTo>
                      <a:pt x="96" y="348"/>
                    </a:lnTo>
                    <a:lnTo>
                      <a:pt x="138" y="354"/>
                    </a:lnTo>
                    <a:lnTo>
                      <a:pt x="120" y="396"/>
                    </a:lnTo>
                    <a:lnTo>
                      <a:pt x="72" y="414"/>
                    </a:lnTo>
                    <a:lnTo>
                      <a:pt x="36" y="438"/>
                    </a:lnTo>
                    <a:lnTo>
                      <a:pt x="30" y="468"/>
                    </a:lnTo>
                    <a:lnTo>
                      <a:pt x="72" y="498"/>
                    </a:lnTo>
                    <a:lnTo>
                      <a:pt x="78" y="529"/>
                    </a:lnTo>
                    <a:lnTo>
                      <a:pt x="108" y="541"/>
                    </a:lnTo>
                    <a:lnTo>
                      <a:pt x="114" y="583"/>
                    </a:lnTo>
                    <a:lnTo>
                      <a:pt x="156" y="577"/>
                    </a:lnTo>
                    <a:lnTo>
                      <a:pt x="210" y="577"/>
                    </a:lnTo>
                    <a:lnTo>
                      <a:pt x="180" y="631"/>
                    </a:lnTo>
                    <a:lnTo>
                      <a:pt x="90" y="709"/>
                    </a:lnTo>
                    <a:lnTo>
                      <a:pt x="192" y="655"/>
                    </a:lnTo>
                    <a:lnTo>
                      <a:pt x="270" y="571"/>
                    </a:lnTo>
                    <a:lnTo>
                      <a:pt x="264" y="553"/>
                    </a:lnTo>
                    <a:lnTo>
                      <a:pt x="312" y="492"/>
                    </a:lnTo>
                    <a:lnTo>
                      <a:pt x="324" y="517"/>
                    </a:lnTo>
                    <a:lnTo>
                      <a:pt x="330" y="547"/>
                    </a:lnTo>
                    <a:lnTo>
                      <a:pt x="366" y="517"/>
                    </a:lnTo>
                    <a:lnTo>
                      <a:pt x="408" y="492"/>
                    </a:lnTo>
                    <a:lnTo>
                      <a:pt x="426" y="505"/>
                    </a:lnTo>
                    <a:lnTo>
                      <a:pt x="516" y="523"/>
                    </a:lnTo>
                    <a:lnTo>
                      <a:pt x="516" y="96"/>
                    </a:lnTo>
                    <a:lnTo>
                      <a:pt x="504" y="9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20" name="Freeform 400">
                <a:extLst>
                  <a:ext uri="{FF2B5EF4-FFF2-40B4-BE49-F238E27FC236}">
                    <a16:creationId xmlns:a16="http://schemas.microsoft.com/office/drawing/2014/main" id="{9B110BF7-19B6-4B7D-8CB6-DA15EC793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588" y="3435440"/>
                <a:ext cx="111125" cy="112713"/>
              </a:xfrm>
              <a:custGeom>
                <a:avLst/>
                <a:gdLst>
                  <a:gd name="T0" fmla="*/ 2147483646 w 14"/>
                  <a:gd name="T1" fmla="*/ 2147483646 h 14"/>
                  <a:gd name="T2" fmla="*/ 2147483646 w 14"/>
                  <a:gd name="T3" fmla="*/ 2147483646 h 14"/>
                  <a:gd name="T4" fmla="*/ 2147483646 w 14"/>
                  <a:gd name="T5" fmla="*/ 0 h 14"/>
                  <a:gd name="T6" fmla="*/ 2147483646 w 14"/>
                  <a:gd name="T7" fmla="*/ 2147483646 h 14"/>
                  <a:gd name="T8" fmla="*/ 0 w 14"/>
                  <a:gd name="T9" fmla="*/ 2147483646 h 14"/>
                  <a:gd name="T10" fmla="*/ 2147483646 w 14"/>
                  <a:gd name="T11" fmla="*/ 2147483646 h 14"/>
                  <a:gd name="T12" fmla="*/ 2147483646 w 14"/>
                  <a:gd name="T13" fmla="*/ 2147483646 h 14"/>
                  <a:gd name="T14" fmla="*/ 2147483646 w 14"/>
                  <a:gd name="T15" fmla="*/ 2147483646 h 1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" h="14">
                    <a:moveTo>
                      <a:pt x="14" y="14"/>
                    </a:moveTo>
                    <a:cubicBezTo>
                      <a:pt x="14" y="12"/>
                      <a:pt x="13" y="11"/>
                      <a:pt x="13" y="1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9" y="13"/>
                      <a:pt x="9" y="13"/>
                      <a:pt x="9" y="13"/>
                    </a:cubicBezTo>
                    <a:lnTo>
                      <a:pt x="14" y="1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21" name="Freeform 401">
                <a:extLst>
                  <a:ext uri="{FF2B5EF4-FFF2-40B4-BE49-F238E27FC236}">
                    <a16:creationId xmlns:a16="http://schemas.microsoft.com/office/drawing/2014/main" id="{23E87B05-379F-0ECB-69E8-1BF05ED1B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0276" y="3538628"/>
                <a:ext cx="95250" cy="69850"/>
              </a:xfrm>
              <a:custGeom>
                <a:avLst/>
                <a:gdLst>
                  <a:gd name="T0" fmla="*/ 2147483646 w 12"/>
                  <a:gd name="T1" fmla="*/ 2147483646 h 9"/>
                  <a:gd name="T2" fmla="*/ 2147483646 w 12"/>
                  <a:gd name="T3" fmla="*/ 0 h 9"/>
                  <a:gd name="T4" fmla="*/ 0 w 12"/>
                  <a:gd name="T5" fmla="*/ 2147483646 h 9"/>
                  <a:gd name="T6" fmla="*/ 2147483646 w 12"/>
                  <a:gd name="T7" fmla="*/ 2147483646 h 9"/>
                  <a:gd name="T8" fmla="*/ 2147483646 w 12"/>
                  <a:gd name="T9" fmla="*/ 2147483646 h 9"/>
                  <a:gd name="T10" fmla="*/ 2147483646 w 12"/>
                  <a:gd name="T11" fmla="*/ 2147483646 h 9"/>
                  <a:gd name="T12" fmla="*/ 2147483646 w 12"/>
                  <a:gd name="T13" fmla="*/ 2147483646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9">
                    <a:moveTo>
                      <a:pt x="9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4"/>
                      <a:pt x="10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22" name="Freeform 402">
                <a:extLst>
                  <a:ext uri="{FF2B5EF4-FFF2-40B4-BE49-F238E27FC236}">
                    <a16:creationId xmlns:a16="http://schemas.microsoft.com/office/drawing/2014/main" id="{8DFE8659-D2CC-59D3-1795-A26F55C8B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588" y="3578315"/>
                <a:ext cx="141288" cy="60325"/>
              </a:xfrm>
              <a:custGeom>
                <a:avLst/>
                <a:gdLst>
                  <a:gd name="T0" fmla="*/ 2147483646 w 18"/>
                  <a:gd name="T1" fmla="*/ 2147483646 h 8"/>
                  <a:gd name="T2" fmla="*/ 2147483646 w 18"/>
                  <a:gd name="T3" fmla="*/ 2147483646 h 8"/>
                  <a:gd name="T4" fmla="*/ 2147483646 w 18"/>
                  <a:gd name="T5" fmla="*/ 2147483646 h 8"/>
                  <a:gd name="T6" fmla="*/ 2147483646 w 18"/>
                  <a:gd name="T7" fmla="*/ 0 h 8"/>
                  <a:gd name="T8" fmla="*/ 0 w 18"/>
                  <a:gd name="T9" fmla="*/ 2147483646 h 8"/>
                  <a:gd name="T10" fmla="*/ 2147483646 w 18"/>
                  <a:gd name="T11" fmla="*/ 2147483646 h 8"/>
                  <a:gd name="T12" fmla="*/ 2147483646 w 18"/>
                  <a:gd name="T13" fmla="*/ 2147483646 h 8"/>
                  <a:gd name="T14" fmla="*/ 2147483646 w 18"/>
                  <a:gd name="T15" fmla="*/ 2147483646 h 8"/>
                  <a:gd name="T16" fmla="*/ 2147483646 w 18"/>
                  <a:gd name="T17" fmla="*/ 2147483646 h 8"/>
                  <a:gd name="T18" fmla="*/ 2147483646 w 18"/>
                  <a:gd name="T19" fmla="*/ 2147483646 h 8"/>
                  <a:gd name="T20" fmla="*/ 2147483646 w 18"/>
                  <a:gd name="T21" fmla="*/ 2147483646 h 8"/>
                  <a:gd name="T22" fmla="*/ 2147483646 w 18"/>
                  <a:gd name="T23" fmla="*/ 2147483646 h 8"/>
                  <a:gd name="T24" fmla="*/ 2147483646 w 18"/>
                  <a:gd name="T25" fmla="*/ 2147483646 h 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8" h="8">
                    <a:moveTo>
                      <a:pt x="14" y="1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3" y="2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3" y="7"/>
                      <a:pt x="4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4"/>
                      <a:pt x="18" y="4"/>
                      <a:pt x="18" y="4"/>
                    </a:cubicBezTo>
                    <a:lnTo>
                      <a:pt x="14" y="1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23" name="Freeform 403">
                <a:extLst>
                  <a:ext uri="{FF2B5EF4-FFF2-40B4-BE49-F238E27FC236}">
                    <a16:creationId xmlns:a16="http://schemas.microsoft.com/office/drawing/2014/main" id="{0D1E5F83-A787-3C81-8440-E4B8EE493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1251" y="3508465"/>
                <a:ext cx="290512" cy="319088"/>
              </a:xfrm>
              <a:custGeom>
                <a:avLst/>
                <a:gdLst>
                  <a:gd name="T0" fmla="*/ 2147483646 w 37"/>
                  <a:gd name="T1" fmla="*/ 2147483646 h 41"/>
                  <a:gd name="T2" fmla="*/ 2147483646 w 37"/>
                  <a:gd name="T3" fmla="*/ 2147483646 h 41"/>
                  <a:gd name="T4" fmla="*/ 2147483646 w 37"/>
                  <a:gd name="T5" fmla="*/ 2147483646 h 41"/>
                  <a:gd name="T6" fmla="*/ 2147483646 w 37"/>
                  <a:gd name="T7" fmla="*/ 2147483646 h 41"/>
                  <a:gd name="T8" fmla="*/ 2147483646 w 37"/>
                  <a:gd name="T9" fmla="*/ 2147483646 h 41"/>
                  <a:gd name="T10" fmla="*/ 2147483646 w 37"/>
                  <a:gd name="T11" fmla="*/ 2147483646 h 41"/>
                  <a:gd name="T12" fmla="*/ 2147483646 w 37"/>
                  <a:gd name="T13" fmla="*/ 2147483646 h 41"/>
                  <a:gd name="T14" fmla="*/ 2147483646 w 37"/>
                  <a:gd name="T15" fmla="*/ 2147483646 h 41"/>
                  <a:gd name="T16" fmla="*/ 2147483646 w 37"/>
                  <a:gd name="T17" fmla="*/ 2147483646 h 41"/>
                  <a:gd name="T18" fmla="*/ 2147483646 w 37"/>
                  <a:gd name="T19" fmla="*/ 2147483646 h 41"/>
                  <a:gd name="T20" fmla="*/ 2147483646 w 37"/>
                  <a:gd name="T21" fmla="*/ 0 h 41"/>
                  <a:gd name="T22" fmla="*/ 2147483646 w 37"/>
                  <a:gd name="T23" fmla="*/ 2147483646 h 41"/>
                  <a:gd name="T24" fmla="*/ 2147483646 w 37"/>
                  <a:gd name="T25" fmla="*/ 2147483646 h 41"/>
                  <a:gd name="T26" fmla="*/ 2147483646 w 37"/>
                  <a:gd name="T27" fmla="*/ 2147483646 h 41"/>
                  <a:gd name="T28" fmla="*/ 2147483646 w 37"/>
                  <a:gd name="T29" fmla="*/ 2147483646 h 41"/>
                  <a:gd name="T30" fmla="*/ 2147483646 w 37"/>
                  <a:gd name="T31" fmla="*/ 2147483646 h 41"/>
                  <a:gd name="T32" fmla="*/ 2147483646 w 37"/>
                  <a:gd name="T33" fmla="*/ 2147483646 h 41"/>
                  <a:gd name="T34" fmla="*/ 2147483646 w 37"/>
                  <a:gd name="T35" fmla="*/ 2147483646 h 41"/>
                  <a:gd name="T36" fmla="*/ 2147483646 w 37"/>
                  <a:gd name="T37" fmla="*/ 2147483646 h 41"/>
                  <a:gd name="T38" fmla="*/ 2147483646 w 37"/>
                  <a:gd name="T39" fmla="*/ 2147483646 h 41"/>
                  <a:gd name="T40" fmla="*/ 2147483646 w 37"/>
                  <a:gd name="T41" fmla="*/ 2147483646 h 41"/>
                  <a:gd name="T42" fmla="*/ 2147483646 w 37"/>
                  <a:gd name="T43" fmla="*/ 2147483646 h 41"/>
                  <a:gd name="T44" fmla="*/ 0 w 37"/>
                  <a:gd name="T45" fmla="*/ 2147483646 h 41"/>
                  <a:gd name="T46" fmla="*/ 2147483646 w 37"/>
                  <a:gd name="T47" fmla="*/ 2147483646 h 41"/>
                  <a:gd name="T48" fmla="*/ 2147483646 w 37"/>
                  <a:gd name="T49" fmla="*/ 2147483646 h 4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7" h="41">
                    <a:moveTo>
                      <a:pt x="37" y="34"/>
                    </a:move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12" y="41"/>
                      <a:pt x="12" y="41"/>
                      <a:pt x="12" y="41"/>
                    </a:cubicBez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24" name="Freeform 422">
                <a:extLst>
                  <a:ext uri="{FF2B5EF4-FFF2-40B4-BE49-F238E27FC236}">
                    <a16:creationId xmlns:a16="http://schemas.microsoft.com/office/drawing/2014/main" id="{39BB401C-7300-F98B-F365-48EDBD7BD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0901" y="3413215"/>
                <a:ext cx="150812" cy="69850"/>
              </a:xfrm>
              <a:custGeom>
                <a:avLst/>
                <a:gdLst>
                  <a:gd name="T0" fmla="*/ 2147483646 w 19"/>
                  <a:gd name="T1" fmla="*/ 2147483646 h 9"/>
                  <a:gd name="T2" fmla="*/ 2147483646 w 19"/>
                  <a:gd name="T3" fmla="*/ 2147483646 h 9"/>
                  <a:gd name="T4" fmla="*/ 2147483646 w 19"/>
                  <a:gd name="T5" fmla="*/ 0 h 9"/>
                  <a:gd name="T6" fmla="*/ 2147483646 w 19"/>
                  <a:gd name="T7" fmla="*/ 2147483646 h 9"/>
                  <a:gd name="T8" fmla="*/ 0 w 19"/>
                  <a:gd name="T9" fmla="*/ 2147483646 h 9"/>
                  <a:gd name="T10" fmla="*/ 0 w 19"/>
                  <a:gd name="T11" fmla="*/ 2147483646 h 9"/>
                  <a:gd name="T12" fmla="*/ 2147483646 w 19"/>
                  <a:gd name="T13" fmla="*/ 2147483646 h 9"/>
                  <a:gd name="T14" fmla="*/ 2147483646 w 19"/>
                  <a:gd name="T15" fmla="*/ 2147483646 h 9"/>
                  <a:gd name="T16" fmla="*/ 2147483646 w 19"/>
                  <a:gd name="T17" fmla="*/ 2147483646 h 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9" h="9">
                    <a:moveTo>
                      <a:pt x="19" y="3"/>
                    </a:moveTo>
                    <a:cubicBezTo>
                      <a:pt x="19" y="3"/>
                      <a:pt x="10" y="1"/>
                      <a:pt x="8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12" y="6"/>
                      <a:pt x="12" y="6"/>
                      <a:pt x="12" y="6"/>
                    </a:cubicBez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25" name="Freeform 423">
                <a:extLst>
                  <a:ext uri="{FF2B5EF4-FFF2-40B4-BE49-F238E27FC236}">
                    <a16:creationId xmlns:a16="http://schemas.microsoft.com/office/drawing/2014/main" id="{0C491CDC-3835-A21B-8838-F2839DD8B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1526" y="3371940"/>
                <a:ext cx="119062" cy="98425"/>
              </a:xfrm>
              <a:custGeom>
                <a:avLst/>
                <a:gdLst>
                  <a:gd name="T0" fmla="*/ 2147483646 w 15"/>
                  <a:gd name="T1" fmla="*/ 2147483646 h 12"/>
                  <a:gd name="T2" fmla="*/ 2147483646 w 15"/>
                  <a:gd name="T3" fmla="*/ 2147483646 h 12"/>
                  <a:gd name="T4" fmla="*/ 2147483646 w 15"/>
                  <a:gd name="T5" fmla="*/ 0 h 12"/>
                  <a:gd name="T6" fmla="*/ 2147483646 w 15"/>
                  <a:gd name="T7" fmla="*/ 0 h 12"/>
                  <a:gd name="T8" fmla="*/ 2147483646 w 15"/>
                  <a:gd name="T9" fmla="*/ 2147483646 h 12"/>
                  <a:gd name="T10" fmla="*/ 2147483646 w 15"/>
                  <a:gd name="T11" fmla="*/ 2147483646 h 12"/>
                  <a:gd name="T12" fmla="*/ 2147483646 w 15"/>
                  <a:gd name="T13" fmla="*/ 2147483646 h 12"/>
                  <a:gd name="T14" fmla="*/ 2147483646 w 15"/>
                  <a:gd name="T15" fmla="*/ 2147483646 h 12"/>
                  <a:gd name="T16" fmla="*/ 0 w 15"/>
                  <a:gd name="T17" fmla="*/ 2147483646 h 12"/>
                  <a:gd name="T18" fmla="*/ 2147483646 w 15"/>
                  <a:gd name="T19" fmla="*/ 2147483646 h 12"/>
                  <a:gd name="T20" fmla="*/ 2147483646 w 15"/>
                  <a:gd name="T21" fmla="*/ 2147483646 h 12"/>
                  <a:gd name="T22" fmla="*/ 2147483646 w 15"/>
                  <a:gd name="T23" fmla="*/ 2147483646 h 12"/>
                  <a:gd name="T24" fmla="*/ 2147483646 w 15"/>
                  <a:gd name="T25" fmla="*/ 2147483646 h 12"/>
                  <a:gd name="T26" fmla="*/ 2147483646 w 15"/>
                  <a:gd name="T27" fmla="*/ 2147483646 h 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5" h="12">
                    <a:moveTo>
                      <a:pt x="15" y="5"/>
                    </a:moveTo>
                    <a:cubicBezTo>
                      <a:pt x="13" y="5"/>
                      <a:pt x="11" y="4"/>
                      <a:pt x="11" y="4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8"/>
                      <a:pt x="11" y="8"/>
                      <a:pt x="11" y="8"/>
                    </a:cubicBezTo>
                    <a:lnTo>
                      <a:pt x="1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26" name="Freeform 424">
                <a:extLst>
                  <a:ext uri="{FF2B5EF4-FFF2-40B4-BE49-F238E27FC236}">
                    <a16:creationId xmlns:a16="http://schemas.microsoft.com/office/drawing/2014/main" id="{ADE0533D-1ED7-024E-49AE-EB9199F33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1926" y="2959190"/>
                <a:ext cx="754062" cy="493713"/>
              </a:xfrm>
              <a:custGeom>
                <a:avLst/>
                <a:gdLst>
                  <a:gd name="T0" fmla="*/ 2147483646 w 576"/>
                  <a:gd name="T1" fmla="*/ 2147483646 h 379"/>
                  <a:gd name="T2" fmla="*/ 2147483646 w 576"/>
                  <a:gd name="T3" fmla="*/ 2147483646 h 379"/>
                  <a:gd name="T4" fmla="*/ 2147483646 w 576"/>
                  <a:gd name="T5" fmla="*/ 2147483646 h 379"/>
                  <a:gd name="T6" fmla="*/ 2147483646 w 576"/>
                  <a:gd name="T7" fmla="*/ 2147483646 h 379"/>
                  <a:gd name="T8" fmla="*/ 2147483646 w 576"/>
                  <a:gd name="T9" fmla="*/ 2147483646 h 379"/>
                  <a:gd name="T10" fmla="*/ 2147483646 w 576"/>
                  <a:gd name="T11" fmla="*/ 2147483646 h 379"/>
                  <a:gd name="T12" fmla="*/ 2147483646 w 576"/>
                  <a:gd name="T13" fmla="*/ 2147483646 h 379"/>
                  <a:gd name="T14" fmla="*/ 2147483646 w 576"/>
                  <a:gd name="T15" fmla="*/ 2147483646 h 379"/>
                  <a:gd name="T16" fmla="*/ 2147483646 w 576"/>
                  <a:gd name="T17" fmla="*/ 2147483646 h 379"/>
                  <a:gd name="T18" fmla="*/ 2147483646 w 576"/>
                  <a:gd name="T19" fmla="*/ 2147483646 h 379"/>
                  <a:gd name="T20" fmla="*/ 2147483646 w 576"/>
                  <a:gd name="T21" fmla="*/ 2147483646 h 379"/>
                  <a:gd name="T22" fmla="*/ 2147483646 w 576"/>
                  <a:gd name="T23" fmla="*/ 2147483646 h 379"/>
                  <a:gd name="T24" fmla="*/ 2147483646 w 576"/>
                  <a:gd name="T25" fmla="*/ 2147483646 h 379"/>
                  <a:gd name="T26" fmla="*/ 2147483646 w 576"/>
                  <a:gd name="T27" fmla="*/ 2147483646 h 379"/>
                  <a:gd name="T28" fmla="*/ 2147483646 w 576"/>
                  <a:gd name="T29" fmla="*/ 2147483646 h 379"/>
                  <a:gd name="T30" fmla="*/ 2147483646 w 576"/>
                  <a:gd name="T31" fmla="*/ 2147483646 h 379"/>
                  <a:gd name="T32" fmla="*/ 2147483646 w 576"/>
                  <a:gd name="T33" fmla="*/ 2147483646 h 379"/>
                  <a:gd name="T34" fmla="*/ 2147483646 w 576"/>
                  <a:gd name="T35" fmla="*/ 2147483646 h 379"/>
                  <a:gd name="T36" fmla="*/ 2147483646 w 576"/>
                  <a:gd name="T37" fmla="*/ 2147483646 h 379"/>
                  <a:gd name="T38" fmla="*/ 2147483646 w 576"/>
                  <a:gd name="T39" fmla="*/ 2147483646 h 379"/>
                  <a:gd name="T40" fmla="*/ 2147483646 w 576"/>
                  <a:gd name="T41" fmla="*/ 2147483646 h 379"/>
                  <a:gd name="T42" fmla="*/ 2147483646 w 576"/>
                  <a:gd name="T43" fmla="*/ 2147483646 h 379"/>
                  <a:gd name="T44" fmla="*/ 2147483646 w 576"/>
                  <a:gd name="T45" fmla="*/ 2147483646 h 379"/>
                  <a:gd name="T46" fmla="*/ 2147483646 w 576"/>
                  <a:gd name="T47" fmla="*/ 2147483646 h 379"/>
                  <a:gd name="T48" fmla="*/ 2147483646 w 576"/>
                  <a:gd name="T49" fmla="*/ 0 h 379"/>
                  <a:gd name="T50" fmla="*/ 0 w 576"/>
                  <a:gd name="T51" fmla="*/ 2147483646 h 379"/>
                  <a:gd name="T52" fmla="*/ 2147483646 w 576"/>
                  <a:gd name="T53" fmla="*/ 2147483646 h 379"/>
                  <a:gd name="T54" fmla="*/ 2147483646 w 576"/>
                  <a:gd name="T55" fmla="*/ 2147483646 h 379"/>
                  <a:gd name="T56" fmla="*/ 2147483646 w 576"/>
                  <a:gd name="T57" fmla="*/ 2147483646 h 379"/>
                  <a:gd name="T58" fmla="*/ 2147483646 w 576"/>
                  <a:gd name="T59" fmla="*/ 2147483646 h 379"/>
                  <a:gd name="T60" fmla="*/ 2147483646 w 576"/>
                  <a:gd name="T61" fmla="*/ 2147483646 h 379"/>
                  <a:gd name="T62" fmla="*/ 2147483646 w 576"/>
                  <a:gd name="T63" fmla="*/ 2147483646 h 379"/>
                  <a:gd name="T64" fmla="*/ 2147483646 w 576"/>
                  <a:gd name="T65" fmla="*/ 2147483646 h 379"/>
                  <a:gd name="T66" fmla="*/ 2147483646 w 576"/>
                  <a:gd name="T67" fmla="*/ 2147483646 h 379"/>
                  <a:gd name="T68" fmla="*/ 2147483646 w 576"/>
                  <a:gd name="T69" fmla="*/ 2147483646 h 379"/>
                  <a:gd name="T70" fmla="*/ 2147483646 w 576"/>
                  <a:gd name="T71" fmla="*/ 2147483646 h 379"/>
                  <a:gd name="T72" fmla="*/ 2147483646 w 576"/>
                  <a:gd name="T73" fmla="*/ 2147483646 h 379"/>
                  <a:gd name="T74" fmla="*/ 2147483646 w 576"/>
                  <a:gd name="T75" fmla="*/ 2147483646 h 379"/>
                  <a:gd name="T76" fmla="*/ 2147483646 w 576"/>
                  <a:gd name="T77" fmla="*/ 2147483646 h 379"/>
                  <a:gd name="T78" fmla="*/ 2147483646 w 576"/>
                  <a:gd name="T79" fmla="*/ 2147483646 h 379"/>
                  <a:gd name="T80" fmla="*/ 2147483646 w 576"/>
                  <a:gd name="T81" fmla="*/ 2147483646 h 379"/>
                  <a:gd name="T82" fmla="*/ 2147483646 w 576"/>
                  <a:gd name="T83" fmla="*/ 2147483646 h 379"/>
                  <a:gd name="T84" fmla="*/ 2147483646 w 576"/>
                  <a:gd name="T85" fmla="*/ 2147483646 h 379"/>
                  <a:gd name="T86" fmla="*/ 2147483646 w 576"/>
                  <a:gd name="T87" fmla="*/ 2147483646 h 379"/>
                  <a:gd name="T88" fmla="*/ 2147483646 w 576"/>
                  <a:gd name="T89" fmla="*/ 2147483646 h 379"/>
                  <a:gd name="T90" fmla="*/ 2147483646 w 576"/>
                  <a:gd name="T91" fmla="*/ 2147483646 h 379"/>
                  <a:gd name="T92" fmla="*/ 2147483646 w 576"/>
                  <a:gd name="T93" fmla="*/ 2147483646 h 379"/>
                  <a:gd name="T94" fmla="*/ 2147483646 w 576"/>
                  <a:gd name="T95" fmla="*/ 2147483646 h 379"/>
                  <a:gd name="T96" fmla="*/ 2147483646 w 576"/>
                  <a:gd name="T97" fmla="*/ 2147483646 h 379"/>
                  <a:gd name="T98" fmla="*/ 2147483646 w 576"/>
                  <a:gd name="T99" fmla="*/ 2147483646 h 379"/>
                  <a:gd name="T100" fmla="*/ 2147483646 w 576"/>
                  <a:gd name="T101" fmla="*/ 2147483646 h 379"/>
                  <a:gd name="T102" fmla="*/ 2147483646 w 576"/>
                  <a:gd name="T103" fmla="*/ 2147483646 h 379"/>
                  <a:gd name="T104" fmla="*/ 2147483646 w 576"/>
                  <a:gd name="T105" fmla="*/ 2147483646 h 379"/>
                  <a:gd name="T106" fmla="*/ 2147483646 w 576"/>
                  <a:gd name="T107" fmla="*/ 2147483646 h 379"/>
                  <a:gd name="T108" fmla="*/ 2147483646 w 576"/>
                  <a:gd name="T109" fmla="*/ 2147483646 h 379"/>
                  <a:gd name="T110" fmla="*/ 2147483646 w 576"/>
                  <a:gd name="T111" fmla="*/ 2147483646 h 37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576" h="379">
                    <a:moveTo>
                      <a:pt x="486" y="348"/>
                    </a:moveTo>
                    <a:lnTo>
                      <a:pt x="504" y="348"/>
                    </a:lnTo>
                    <a:lnTo>
                      <a:pt x="492" y="324"/>
                    </a:lnTo>
                    <a:lnTo>
                      <a:pt x="504" y="318"/>
                    </a:lnTo>
                    <a:lnTo>
                      <a:pt x="534" y="318"/>
                    </a:lnTo>
                    <a:lnTo>
                      <a:pt x="528" y="312"/>
                    </a:lnTo>
                    <a:lnTo>
                      <a:pt x="546" y="300"/>
                    </a:lnTo>
                    <a:lnTo>
                      <a:pt x="564" y="288"/>
                    </a:lnTo>
                    <a:lnTo>
                      <a:pt x="576" y="240"/>
                    </a:lnTo>
                    <a:lnTo>
                      <a:pt x="504" y="252"/>
                    </a:lnTo>
                    <a:lnTo>
                      <a:pt x="474" y="294"/>
                    </a:lnTo>
                    <a:lnTo>
                      <a:pt x="426" y="300"/>
                    </a:lnTo>
                    <a:lnTo>
                      <a:pt x="378" y="240"/>
                    </a:lnTo>
                    <a:lnTo>
                      <a:pt x="372" y="162"/>
                    </a:lnTo>
                    <a:lnTo>
                      <a:pt x="384" y="144"/>
                    </a:lnTo>
                    <a:lnTo>
                      <a:pt x="354" y="138"/>
                    </a:lnTo>
                    <a:lnTo>
                      <a:pt x="330" y="114"/>
                    </a:lnTo>
                    <a:lnTo>
                      <a:pt x="312" y="84"/>
                    </a:lnTo>
                    <a:lnTo>
                      <a:pt x="288" y="66"/>
                    </a:lnTo>
                    <a:lnTo>
                      <a:pt x="252" y="78"/>
                    </a:lnTo>
                    <a:lnTo>
                      <a:pt x="204" y="24"/>
                    </a:lnTo>
                    <a:lnTo>
                      <a:pt x="174" y="18"/>
                    </a:lnTo>
                    <a:lnTo>
                      <a:pt x="156" y="30"/>
                    </a:lnTo>
                    <a:lnTo>
                      <a:pt x="108" y="30"/>
                    </a:lnTo>
                    <a:lnTo>
                      <a:pt x="48" y="0"/>
                    </a:lnTo>
                    <a:lnTo>
                      <a:pt x="0" y="6"/>
                    </a:lnTo>
                    <a:lnTo>
                      <a:pt x="36" y="72"/>
                    </a:lnTo>
                    <a:lnTo>
                      <a:pt x="60" y="108"/>
                    </a:lnTo>
                    <a:lnTo>
                      <a:pt x="54" y="120"/>
                    </a:lnTo>
                    <a:lnTo>
                      <a:pt x="96" y="150"/>
                    </a:lnTo>
                    <a:lnTo>
                      <a:pt x="102" y="180"/>
                    </a:lnTo>
                    <a:lnTo>
                      <a:pt x="120" y="192"/>
                    </a:lnTo>
                    <a:lnTo>
                      <a:pt x="144" y="216"/>
                    </a:lnTo>
                    <a:lnTo>
                      <a:pt x="150" y="198"/>
                    </a:lnTo>
                    <a:lnTo>
                      <a:pt x="126" y="180"/>
                    </a:lnTo>
                    <a:lnTo>
                      <a:pt x="102" y="126"/>
                    </a:lnTo>
                    <a:lnTo>
                      <a:pt x="60" y="66"/>
                    </a:lnTo>
                    <a:lnTo>
                      <a:pt x="48" y="30"/>
                    </a:lnTo>
                    <a:lnTo>
                      <a:pt x="78" y="42"/>
                    </a:lnTo>
                    <a:lnTo>
                      <a:pt x="108" y="102"/>
                    </a:lnTo>
                    <a:lnTo>
                      <a:pt x="120" y="120"/>
                    </a:lnTo>
                    <a:lnTo>
                      <a:pt x="150" y="138"/>
                    </a:lnTo>
                    <a:lnTo>
                      <a:pt x="150" y="156"/>
                    </a:lnTo>
                    <a:lnTo>
                      <a:pt x="174" y="168"/>
                    </a:lnTo>
                    <a:lnTo>
                      <a:pt x="186" y="186"/>
                    </a:lnTo>
                    <a:lnTo>
                      <a:pt x="216" y="216"/>
                    </a:lnTo>
                    <a:lnTo>
                      <a:pt x="222" y="258"/>
                    </a:lnTo>
                    <a:lnTo>
                      <a:pt x="222" y="276"/>
                    </a:lnTo>
                    <a:lnTo>
                      <a:pt x="300" y="324"/>
                    </a:lnTo>
                    <a:lnTo>
                      <a:pt x="336" y="342"/>
                    </a:lnTo>
                    <a:lnTo>
                      <a:pt x="402" y="360"/>
                    </a:lnTo>
                    <a:lnTo>
                      <a:pt x="420" y="354"/>
                    </a:lnTo>
                    <a:lnTo>
                      <a:pt x="438" y="354"/>
                    </a:lnTo>
                    <a:lnTo>
                      <a:pt x="468" y="379"/>
                    </a:lnTo>
                    <a:lnTo>
                      <a:pt x="474" y="366"/>
                    </a:lnTo>
                    <a:lnTo>
                      <a:pt x="486" y="34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27" name="Freeform 425">
                <a:extLst>
                  <a:ext uri="{FF2B5EF4-FFF2-40B4-BE49-F238E27FC236}">
                    <a16:creationId xmlns:a16="http://schemas.microsoft.com/office/drawing/2014/main" id="{BF3793F8-A5A3-8451-9B8D-3B0DC93ABBCC}"/>
                  </a:ext>
                </a:extLst>
              </p:cNvPr>
              <p:cNvSpPr>
                <a:spLocks/>
              </p:cNvSpPr>
              <p:nvPr/>
            </p:nvSpPr>
            <p:spPr bwMode="auto">
              <a:xfrm rot="-852288">
                <a:off x="2665413" y="981165"/>
                <a:ext cx="812800" cy="896938"/>
              </a:xfrm>
              <a:custGeom>
                <a:avLst/>
                <a:gdLst>
                  <a:gd name="T0" fmla="*/ 2147483646 w 1125"/>
                  <a:gd name="T1" fmla="*/ 2147483646 h 2047"/>
                  <a:gd name="T2" fmla="*/ 2147483646 w 1125"/>
                  <a:gd name="T3" fmla="*/ 2147483646 h 2047"/>
                  <a:gd name="T4" fmla="*/ 2147483646 w 1125"/>
                  <a:gd name="T5" fmla="*/ 2147483646 h 2047"/>
                  <a:gd name="T6" fmla="*/ 2147483646 w 1125"/>
                  <a:gd name="T7" fmla="*/ 2147483646 h 2047"/>
                  <a:gd name="T8" fmla="*/ 2147483646 w 1125"/>
                  <a:gd name="T9" fmla="*/ 2147483646 h 2047"/>
                  <a:gd name="T10" fmla="*/ 2147483646 w 1125"/>
                  <a:gd name="T11" fmla="*/ 2147483646 h 2047"/>
                  <a:gd name="T12" fmla="*/ 2147483646 w 1125"/>
                  <a:gd name="T13" fmla="*/ 2147483646 h 2047"/>
                  <a:gd name="T14" fmla="*/ 2147483646 w 1125"/>
                  <a:gd name="T15" fmla="*/ 2147483646 h 2047"/>
                  <a:gd name="T16" fmla="*/ 2147483646 w 1125"/>
                  <a:gd name="T17" fmla="*/ 2147483646 h 2047"/>
                  <a:gd name="T18" fmla="*/ 2147483646 w 1125"/>
                  <a:gd name="T19" fmla="*/ 2147483646 h 2047"/>
                  <a:gd name="T20" fmla="*/ 2147483646 w 1125"/>
                  <a:gd name="T21" fmla="*/ 2147483646 h 2047"/>
                  <a:gd name="T22" fmla="*/ 2147483646 w 1125"/>
                  <a:gd name="T23" fmla="*/ 2147483646 h 2047"/>
                  <a:gd name="T24" fmla="*/ 2147483646 w 1125"/>
                  <a:gd name="T25" fmla="*/ 2147483646 h 2047"/>
                  <a:gd name="T26" fmla="*/ 2147483646 w 1125"/>
                  <a:gd name="T27" fmla="*/ 2147483646 h 2047"/>
                  <a:gd name="T28" fmla="*/ 2147483646 w 1125"/>
                  <a:gd name="T29" fmla="*/ 2147483646 h 2047"/>
                  <a:gd name="T30" fmla="*/ 2147483646 w 1125"/>
                  <a:gd name="T31" fmla="*/ 2147483646 h 2047"/>
                  <a:gd name="T32" fmla="*/ 2147483646 w 1125"/>
                  <a:gd name="T33" fmla="*/ 2147483646 h 2047"/>
                  <a:gd name="T34" fmla="*/ 2147483646 w 1125"/>
                  <a:gd name="T35" fmla="*/ 2147483646 h 2047"/>
                  <a:gd name="T36" fmla="*/ 2147483646 w 1125"/>
                  <a:gd name="T37" fmla="*/ 2147483646 h 2047"/>
                  <a:gd name="T38" fmla="*/ 2147483646 w 1125"/>
                  <a:gd name="T39" fmla="*/ 2147483646 h 2047"/>
                  <a:gd name="T40" fmla="*/ 2147483646 w 1125"/>
                  <a:gd name="T41" fmla="*/ 2147483646 h 2047"/>
                  <a:gd name="T42" fmla="*/ 2147483646 w 1125"/>
                  <a:gd name="T43" fmla="*/ 2147483646 h 2047"/>
                  <a:gd name="T44" fmla="*/ 2147483646 w 1125"/>
                  <a:gd name="T45" fmla="*/ 2147483646 h 2047"/>
                  <a:gd name="T46" fmla="*/ 2147483646 w 1125"/>
                  <a:gd name="T47" fmla="*/ 2147483646 h 2047"/>
                  <a:gd name="T48" fmla="*/ 2147483646 w 1125"/>
                  <a:gd name="T49" fmla="*/ 2147483646 h 2047"/>
                  <a:gd name="T50" fmla="*/ 2147483646 w 1125"/>
                  <a:gd name="T51" fmla="*/ 2147483646 h 2047"/>
                  <a:gd name="T52" fmla="*/ 2147483646 w 1125"/>
                  <a:gd name="T53" fmla="*/ 2147483646 h 2047"/>
                  <a:gd name="T54" fmla="*/ 2147483646 w 1125"/>
                  <a:gd name="T55" fmla="*/ 2147483646 h 2047"/>
                  <a:gd name="T56" fmla="*/ 2147483646 w 1125"/>
                  <a:gd name="T57" fmla="*/ 2147483646 h 2047"/>
                  <a:gd name="T58" fmla="*/ 2147483646 w 1125"/>
                  <a:gd name="T59" fmla="*/ 2147483646 h 2047"/>
                  <a:gd name="T60" fmla="*/ 2147483646 w 1125"/>
                  <a:gd name="T61" fmla="*/ 2147483646 h 2047"/>
                  <a:gd name="T62" fmla="*/ 2147483646 w 1125"/>
                  <a:gd name="T63" fmla="*/ 2147483646 h 2047"/>
                  <a:gd name="T64" fmla="*/ 2147483646 w 1125"/>
                  <a:gd name="T65" fmla="*/ 2147483646 h 2047"/>
                  <a:gd name="T66" fmla="*/ 2147483646 w 1125"/>
                  <a:gd name="T67" fmla="*/ 2147483646 h 2047"/>
                  <a:gd name="T68" fmla="*/ 2147483646 w 1125"/>
                  <a:gd name="T69" fmla="*/ 2147483646 h 2047"/>
                  <a:gd name="T70" fmla="*/ 2147483646 w 1125"/>
                  <a:gd name="T71" fmla="*/ 2147483646 h 2047"/>
                  <a:gd name="T72" fmla="*/ 2147483646 w 1125"/>
                  <a:gd name="T73" fmla="*/ 2147483646 h 2047"/>
                  <a:gd name="T74" fmla="*/ 2147483646 w 1125"/>
                  <a:gd name="T75" fmla="*/ 2147483646 h 2047"/>
                  <a:gd name="T76" fmla="*/ 2147483646 w 1125"/>
                  <a:gd name="T77" fmla="*/ 2147483646 h 2047"/>
                  <a:gd name="T78" fmla="*/ 2147483646 w 1125"/>
                  <a:gd name="T79" fmla="*/ 2147483646 h 2047"/>
                  <a:gd name="T80" fmla="*/ 2147483646 w 1125"/>
                  <a:gd name="T81" fmla="*/ 2147483646 h 2047"/>
                  <a:gd name="T82" fmla="*/ 2147483646 w 1125"/>
                  <a:gd name="T83" fmla="*/ 2147483646 h 2047"/>
                  <a:gd name="T84" fmla="*/ 2147483646 w 1125"/>
                  <a:gd name="T85" fmla="*/ 2147483646 h 2047"/>
                  <a:gd name="T86" fmla="*/ 2147483646 w 1125"/>
                  <a:gd name="T87" fmla="*/ 2147483646 h 2047"/>
                  <a:gd name="T88" fmla="*/ 2147483646 w 1125"/>
                  <a:gd name="T89" fmla="*/ 2147483646 h 2047"/>
                  <a:gd name="T90" fmla="*/ 2147483646 w 1125"/>
                  <a:gd name="T91" fmla="*/ 2147483646 h 2047"/>
                  <a:gd name="T92" fmla="*/ 2147483646 w 1125"/>
                  <a:gd name="T93" fmla="*/ 2147483646 h 2047"/>
                  <a:gd name="T94" fmla="*/ 2147483646 w 1125"/>
                  <a:gd name="T95" fmla="*/ 2147483646 h 2047"/>
                  <a:gd name="T96" fmla="*/ 2147483646 w 1125"/>
                  <a:gd name="T97" fmla="*/ 2147483646 h 2047"/>
                  <a:gd name="T98" fmla="*/ 2147483646 w 1125"/>
                  <a:gd name="T99" fmla="*/ 2147483646 h 2047"/>
                  <a:gd name="T100" fmla="*/ 2147483646 w 1125"/>
                  <a:gd name="T101" fmla="*/ 2147483646 h 2047"/>
                  <a:gd name="T102" fmla="*/ 2147483646 w 1125"/>
                  <a:gd name="T103" fmla="*/ 2147483646 h 2047"/>
                  <a:gd name="T104" fmla="*/ 2147483646 w 1125"/>
                  <a:gd name="T105" fmla="*/ 2147483646 h 2047"/>
                  <a:gd name="T106" fmla="*/ 2147483646 w 1125"/>
                  <a:gd name="T107" fmla="*/ 2147483646 h 2047"/>
                  <a:gd name="T108" fmla="*/ 2147483646 w 1125"/>
                  <a:gd name="T109" fmla="*/ 2147483646 h 2047"/>
                  <a:gd name="T110" fmla="*/ 2147483646 w 1125"/>
                  <a:gd name="T111" fmla="*/ 2147483646 h 2047"/>
                  <a:gd name="T112" fmla="*/ 2147483646 w 1125"/>
                  <a:gd name="T113" fmla="*/ 2147483646 h 2047"/>
                  <a:gd name="T114" fmla="*/ 2147483646 w 1125"/>
                  <a:gd name="T115" fmla="*/ 2147483646 h 2047"/>
                  <a:gd name="T116" fmla="*/ 2147483646 w 1125"/>
                  <a:gd name="T117" fmla="*/ 2147483646 h 2047"/>
                  <a:gd name="T118" fmla="*/ 2147483646 w 1125"/>
                  <a:gd name="T119" fmla="*/ 2147483646 h 2047"/>
                  <a:gd name="T120" fmla="*/ 2147483646 w 1125"/>
                  <a:gd name="T121" fmla="*/ 2147483646 h 2047"/>
                  <a:gd name="T122" fmla="*/ 2147483646 w 1125"/>
                  <a:gd name="T123" fmla="*/ 2147483646 h 2047"/>
                  <a:gd name="T124" fmla="*/ 2147483646 w 1125"/>
                  <a:gd name="T125" fmla="*/ 2147483646 h 2047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125" h="2047">
                    <a:moveTo>
                      <a:pt x="718" y="105"/>
                    </a:moveTo>
                    <a:lnTo>
                      <a:pt x="722" y="102"/>
                    </a:lnTo>
                    <a:lnTo>
                      <a:pt x="730" y="95"/>
                    </a:lnTo>
                    <a:lnTo>
                      <a:pt x="740" y="83"/>
                    </a:lnTo>
                    <a:lnTo>
                      <a:pt x="751" y="70"/>
                    </a:lnTo>
                    <a:lnTo>
                      <a:pt x="760" y="58"/>
                    </a:lnTo>
                    <a:lnTo>
                      <a:pt x="764" y="46"/>
                    </a:lnTo>
                    <a:lnTo>
                      <a:pt x="761" y="37"/>
                    </a:lnTo>
                    <a:lnTo>
                      <a:pt x="748" y="32"/>
                    </a:lnTo>
                    <a:lnTo>
                      <a:pt x="735" y="30"/>
                    </a:lnTo>
                    <a:lnTo>
                      <a:pt x="725" y="27"/>
                    </a:lnTo>
                    <a:lnTo>
                      <a:pt x="716" y="22"/>
                    </a:lnTo>
                    <a:lnTo>
                      <a:pt x="708" y="17"/>
                    </a:lnTo>
                    <a:lnTo>
                      <a:pt x="700" y="13"/>
                    </a:lnTo>
                    <a:lnTo>
                      <a:pt x="693" y="8"/>
                    </a:lnTo>
                    <a:lnTo>
                      <a:pt x="686" y="4"/>
                    </a:lnTo>
                    <a:lnTo>
                      <a:pt x="678" y="1"/>
                    </a:lnTo>
                    <a:lnTo>
                      <a:pt x="672" y="0"/>
                    </a:lnTo>
                    <a:lnTo>
                      <a:pt x="665" y="0"/>
                    </a:lnTo>
                    <a:lnTo>
                      <a:pt x="658" y="0"/>
                    </a:lnTo>
                    <a:lnTo>
                      <a:pt x="651" y="2"/>
                    </a:lnTo>
                    <a:lnTo>
                      <a:pt x="633" y="7"/>
                    </a:lnTo>
                    <a:lnTo>
                      <a:pt x="610" y="13"/>
                    </a:lnTo>
                    <a:lnTo>
                      <a:pt x="583" y="19"/>
                    </a:lnTo>
                    <a:lnTo>
                      <a:pt x="558" y="25"/>
                    </a:lnTo>
                    <a:lnTo>
                      <a:pt x="534" y="34"/>
                    </a:lnTo>
                    <a:lnTo>
                      <a:pt x="512" y="42"/>
                    </a:lnTo>
                    <a:lnTo>
                      <a:pt x="496" y="52"/>
                    </a:lnTo>
                    <a:lnTo>
                      <a:pt x="487" y="62"/>
                    </a:lnTo>
                    <a:lnTo>
                      <a:pt x="483" y="74"/>
                    </a:lnTo>
                    <a:lnTo>
                      <a:pt x="478" y="84"/>
                    </a:lnTo>
                    <a:lnTo>
                      <a:pt x="474" y="93"/>
                    </a:lnTo>
                    <a:lnTo>
                      <a:pt x="468" y="102"/>
                    </a:lnTo>
                    <a:lnTo>
                      <a:pt x="461" y="107"/>
                    </a:lnTo>
                    <a:lnTo>
                      <a:pt x="452" y="110"/>
                    </a:lnTo>
                    <a:lnTo>
                      <a:pt x="440" y="110"/>
                    </a:lnTo>
                    <a:lnTo>
                      <a:pt x="426" y="105"/>
                    </a:lnTo>
                    <a:lnTo>
                      <a:pt x="409" y="100"/>
                    </a:lnTo>
                    <a:lnTo>
                      <a:pt x="391" y="98"/>
                    </a:lnTo>
                    <a:lnTo>
                      <a:pt x="371" y="100"/>
                    </a:lnTo>
                    <a:lnTo>
                      <a:pt x="351" y="105"/>
                    </a:lnTo>
                    <a:lnTo>
                      <a:pt x="334" y="112"/>
                    </a:lnTo>
                    <a:lnTo>
                      <a:pt x="319" y="120"/>
                    </a:lnTo>
                    <a:lnTo>
                      <a:pt x="306" y="130"/>
                    </a:lnTo>
                    <a:lnTo>
                      <a:pt x="300" y="141"/>
                    </a:lnTo>
                    <a:lnTo>
                      <a:pt x="291" y="151"/>
                    </a:lnTo>
                    <a:lnTo>
                      <a:pt x="278" y="161"/>
                    </a:lnTo>
                    <a:lnTo>
                      <a:pt x="260" y="172"/>
                    </a:lnTo>
                    <a:lnTo>
                      <a:pt x="241" y="182"/>
                    </a:lnTo>
                    <a:lnTo>
                      <a:pt x="221" y="194"/>
                    </a:lnTo>
                    <a:lnTo>
                      <a:pt x="204" y="208"/>
                    </a:lnTo>
                    <a:lnTo>
                      <a:pt x="191" y="224"/>
                    </a:lnTo>
                    <a:lnTo>
                      <a:pt x="184" y="242"/>
                    </a:lnTo>
                    <a:lnTo>
                      <a:pt x="180" y="261"/>
                    </a:lnTo>
                    <a:lnTo>
                      <a:pt x="172" y="277"/>
                    </a:lnTo>
                    <a:lnTo>
                      <a:pt x="160" y="289"/>
                    </a:lnTo>
                    <a:lnTo>
                      <a:pt x="146" y="299"/>
                    </a:lnTo>
                    <a:lnTo>
                      <a:pt x="130" y="305"/>
                    </a:lnTo>
                    <a:lnTo>
                      <a:pt x="113" y="311"/>
                    </a:lnTo>
                    <a:lnTo>
                      <a:pt x="94" y="314"/>
                    </a:lnTo>
                    <a:lnTo>
                      <a:pt x="76" y="315"/>
                    </a:lnTo>
                    <a:lnTo>
                      <a:pt x="59" y="316"/>
                    </a:lnTo>
                    <a:lnTo>
                      <a:pt x="44" y="319"/>
                    </a:lnTo>
                    <a:lnTo>
                      <a:pt x="31" y="325"/>
                    </a:lnTo>
                    <a:lnTo>
                      <a:pt x="22" y="332"/>
                    </a:lnTo>
                    <a:lnTo>
                      <a:pt x="16" y="342"/>
                    </a:lnTo>
                    <a:lnTo>
                      <a:pt x="13" y="355"/>
                    </a:lnTo>
                    <a:lnTo>
                      <a:pt x="11" y="369"/>
                    </a:lnTo>
                    <a:lnTo>
                      <a:pt x="15" y="386"/>
                    </a:lnTo>
                    <a:lnTo>
                      <a:pt x="17" y="402"/>
                    </a:lnTo>
                    <a:lnTo>
                      <a:pt x="16" y="415"/>
                    </a:lnTo>
                    <a:lnTo>
                      <a:pt x="13" y="425"/>
                    </a:lnTo>
                    <a:lnTo>
                      <a:pt x="9" y="434"/>
                    </a:lnTo>
                    <a:lnTo>
                      <a:pt x="4" y="444"/>
                    </a:lnTo>
                    <a:lnTo>
                      <a:pt x="1" y="454"/>
                    </a:lnTo>
                    <a:lnTo>
                      <a:pt x="0" y="466"/>
                    </a:lnTo>
                    <a:lnTo>
                      <a:pt x="2" y="482"/>
                    </a:lnTo>
                    <a:lnTo>
                      <a:pt x="7" y="499"/>
                    </a:lnTo>
                    <a:lnTo>
                      <a:pt x="13" y="515"/>
                    </a:lnTo>
                    <a:lnTo>
                      <a:pt x="18" y="530"/>
                    </a:lnTo>
                    <a:lnTo>
                      <a:pt x="25" y="543"/>
                    </a:lnTo>
                    <a:lnTo>
                      <a:pt x="34" y="553"/>
                    </a:lnTo>
                    <a:lnTo>
                      <a:pt x="45" y="562"/>
                    </a:lnTo>
                    <a:lnTo>
                      <a:pt x="59" y="568"/>
                    </a:lnTo>
                    <a:lnTo>
                      <a:pt x="76" y="572"/>
                    </a:lnTo>
                    <a:lnTo>
                      <a:pt x="94" y="575"/>
                    </a:lnTo>
                    <a:lnTo>
                      <a:pt x="113" y="579"/>
                    </a:lnTo>
                    <a:lnTo>
                      <a:pt x="130" y="584"/>
                    </a:lnTo>
                    <a:lnTo>
                      <a:pt x="145" y="593"/>
                    </a:lnTo>
                    <a:lnTo>
                      <a:pt x="159" y="605"/>
                    </a:lnTo>
                    <a:lnTo>
                      <a:pt x="169" y="621"/>
                    </a:lnTo>
                    <a:lnTo>
                      <a:pt x="176" y="642"/>
                    </a:lnTo>
                    <a:lnTo>
                      <a:pt x="179" y="668"/>
                    </a:lnTo>
                    <a:lnTo>
                      <a:pt x="181" y="695"/>
                    </a:lnTo>
                    <a:lnTo>
                      <a:pt x="185" y="718"/>
                    </a:lnTo>
                    <a:lnTo>
                      <a:pt x="191" y="740"/>
                    </a:lnTo>
                    <a:lnTo>
                      <a:pt x="198" y="762"/>
                    </a:lnTo>
                    <a:lnTo>
                      <a:pt x="203" y="785"/>
                    </a:lnTo>
                    <a:lnTo>
                      <a:pt x="206" y="810"/>
                    </a:lnTo>
                    <a:lnTo>
                      <a:pt x="207" y="841"/>
                    </a:lnTo>
                    <a:lnTo>
                      <a:pt x="203" y="878"/>
                    </a:lnTo>
                    <a:lnTo>
                      <a:pt x="196" y="915"/>
                    </a:lnTo>
                    <a:lnTo>
                      <a:pt x="190" y="945"/>
                    </a:lnTo>
                    <a:lnTo>
                      <a:pt x="184" y="968"/>
                    </a:lnTo>
                    <a:lnTo>
                      <a:pt x="181" y="986"/>
                    </a:lnTo>
                    <a:lnTo>
                      <a:pt x="180" y="999"/>
                    </a:lnTo>
                    <a:lnTo>
                      <a:pt x="180" y="1009"/>
                    </a:lnTo>
                    <a:lnTo>
                      <a:pt x="184" y="1016"/>
                    </a:lnTo>
                    <a:lnTo>
                      <a:pt x="191" y="1022"/>
                    </a:lnTo>
                    <a:lnTo>
                      <a:pt x="200" y="1028"/>
                    </a:lnTo>
                    <a:lnTo>
                      <a:pt x="210" y="1034"/>
                    </a:lnTo>
                    <a:lnTo>
                      <a:pt x="218" y="1042"/>
                    </a:lnTo>
                    <a:lnTo>
                      <a:pt x="225" y="1050"/>
                    </a:lnTo>
                    <a:lnTo>
                      <a:pt x="227" y="1057"/>
                    </a:lnTo>
                    <a:lnTo>
                      <a:pt x="225" y="1062"/>
                    </a:lnTo>
                    <a:lnTo>
                      <a:pt x="217" y="1067"/>
                    </a:lnTo>
                    <a:lnTo>
                      <a:pt x="203" y="1068"/>
                    </a:lnTo>
                    <a:lnTo>
                      <a:pt x="189" y="1070"/>
                    </a:lnTo>
                    <a:lnTo>
                      <a:pt x="183" y="1075"/>
                    </a:lnTo>
                    <a:lnTo>
                      <a:pt x="183" y="1082"/>
                    </a:lnTo>
                    <a:lnTo>
                      <a:pt x="188" y="1089"/>
                    </a:lnTo>
                    <a:lnTo>
                      <a:pt x="194" y="1097"/>
                    </a:lnTo>
                    <a:lnTo>
                      <a:pt x="200" y="1104"/>
                    </a:lnTo>
                    <a:lnTo>
                      <a:pt x="206" y="1108"/>
                    </a:lnTo>
                    <a:lnTo>
                      <a:pt x="208" y="1111"/>
                    </a:lnTo>
                    <a:lnTo>
                      <a:pt x="206" y="1111"/>
                    </a:lnTo>
                    <a:lnTo>
                      <a:pt x="200" y="1110"/>
                    </a:lnTo>
                    <a:lnTo>
                      <a:pt x="191" y="1108"/>
                    </a:lnTo>
                    <a:lnTo>
                      <a:pt x="182" y="1108"/>
                    </a:lnTo>
                    <a:lnTo>
                      <a:pt x="172" y="1111"/>
                    </a:lnTo>
                    <a:lnTo>
                      <a:pt x="162" y="1115"/>
                    </a:lnTo>
                    <a:lnTo>
                      <a:pt x="157" y="1123"/>
                    </a:lnTo>
                    <a:lnTo>
                      <a:pt x="154" y="1135"/>
                    </a:lnTo>
                    <a:lnTo>
                      <a:pt x="157" y="1149"/>
                    </a:lnTo>
                    <a:lnTo>
                      <a:pt x="164" y="1163"/>
                    </a:lnTo>
                    <a:lnTo>
                      <a:pt x="173" y="1176"/>
                    </a:lnTo>
                    <a:lnTo>
                      <a:pt x="184" y="1187"/>
                    </a:lnTo>
                    <a:lnTo>
                      <a:pt x="196" y="1196"/>
                    </a:lnTo>
                    <a:lnTo>
                      <a:pt x="207" y="1201"/>
                    </a:lnTo>
                    <a:lnTo>
                      <a:pt x="219" y="1201"/>
                    </a:lnTo>
                    <a:lnTo>
                      <a:pt x="227" y="1195"/>
                    </a:lnTo>
                    <a:lnTo>
                      <a:pt x="234" y="1186"/>
                    </a:lnTo>
                    <a:lnTo>
                      <a:pt x="238" y="1178"/>
                    </a:lnTo>
                    <a:lnTo>
                      <a:pt x="244" y="1171"/>
                    </a:lnTo>
                    <a:lnTo>
                      <a:pt x="249" y="1165"/>
                    </a:lnTo>
                    <a:lnTo>
                      <a:pt x="252" y="1161"/>
                    </a:lnTo>
                    <a:lnTo>
                      <a:pt x="258" y="1158"/>
                    </a:lnTo>
                    <a:lnTo>
                      <a:pt x="263" y="1158"/>
                    </a:lnTo>
                    <a:lnTo>
                      <a:pt x="270" y="1159"/>
                    </a:lnTo>
                    <a:lnTo>
                      <a:pt x="278" y="1174"/>
                    </a:lnTo>
                    <a:lnTo>
                      <a:pt x="275" y="1202"/>
                    </a:lnTo>
                    <a:lnTo>
                      <a:pt x="267" y="1233"/>
                    </a:lnTo>
                    <a:lnTo>
                      <a:pt x="258" y="1255"/>
                    </a:lnTo>
                    <a:lnTo>
                      <a:pt x="252" y="1261"/>
                    </a:lnTo>
                    <a:lnTo>
                      <a:pt x="244" y="1265"/>
                    </a:lnTo>
                    <a:lnTo>
                      <a:pt x="234" y="1270"/>
                    </a:lnTo>
                    <a:lnTo>
                      <a:pt x="223" y="1273"/>
                    </a:lnTo>
                    <a:lnTo>
                      <a:pt x="212" y="1279"/>
                    </a:lnTo>
                    <a:lnTo>
                      <a:pt x="202" y="1285"/>
                    </a:lnTo>
                    <a:lnTo>
                      <a:pt x="192" y="1292"/>
                    </a:lnTo>
                    <a:lnTo>
                      <a:pt x="184" y="1302"/>
                    </a:lnTo>
                    <a:lnTo>
                      <a:pt x="177" y="1318"/>
                    </a:lnTo>
                    <a:lnTo>
                      <a:pt x="169" y="1340"/>
                    </a:lnTo>
                    <a:lnTo>
                      <a:pt x="161" y="1369"/>
                    </a:lnTo>
                    <a:lnTo>
                      <a:pt x="154" y="1399"/>
                    </a:lnTo>
                    <a:lnTo>
                      <a:pt x="149" y="1430"/>
                    </a:lnTo>
                    <a:lnTo>
                      <a:pt x="144" y="1459"/>
                    </a:lnTo>
                    <a:lnTo>
                      <a:pt x="142" y="1483"/>
                    </a:lnTo>
                    <a:lnTo>
                      <a:pt x="143" y="1500"/>
                    </a:lnTo>
                    <a:lnTo>
                      <a:pt x="146" y="1514"/>
                    </a:lnTo>
                    <a:lnTo>
                      <a:pt x="153" y="1530"/>
                    </a:lnTo>
                    <a:lnTo>
                      <a:pt x="160" y="1547"/>
                    </a:lnTo>
                    <a:lnTo>
                      <a:pt x="168" y="1566"/>
                    </a:lnTo>
                    <a:lnTo>
                      <a:pt x="174" y="1585"/>
                    </a:lnTo>
                    <a:lnTo>
                      <a:pt x="180" y="1606"/>
                    </a:lnTo>
                    <a:lnTo>
                      <a:pt x="181" y="1628"/>
                    </a:lnTo>
                    <a:lnTo>
                      <a:pt x="179" y="1650"/>
                    </a:lnTo>
                    <a:lnTo>
                      <a:pt x="176" y="1672"/>
                    </a:lnTo>
                    <a:lnTo>
                      <a:pt x="179" y="1694"/>
                    </a:lnTo>
                    <a:lnTo>
                      <a:pt x="184" y="1714"/>
                    </a:lnTo>
                    <a:lnTo>
                      <a:pt x="191" y="1735"/>
                    </a:lnTo>
                    <a:lnTo>
                      <a:pt x="200" y="1754"/>
                    </a:lnTo>
                    <a:lnTo>
                      <a:pt x="210" y="1772"/>
                    </a:lnTo>
                    <a:lnTo>
                      <a:pt x="219" y="1791"/>
                    </a:lnTo>
                    <a:lnTo>
                      <a:pt x="227" y="1807"/>
                    </a:lnTo>
                    <a:lnTo>
                      <a:pt x="235" y="1825"/>
                    </a:lnTo>
                    <a:lnTo>
                      <a:pt x="245" y="1847"/>
                    </a:lnTo>
                    <a:lnTo>
                      <a:pt x="257" y="1872"/>
                    </a:lnTo>
                    <a:lnTo>
                      <a:pt x="270" y="1897"/>
                    </a:lnTo>
                    <a:lnTo>
                      <a:pt x="283" y="1918"/>
                    </a:lnTo>
                    <a:lnTo>
                      <a:pt x="300" y="1937"/>
                    </a:lnTo>
                    <a:lnTo>
                      <a:pt x="315" y="1948"/>
                    </a:lnTo>
                    <a:lnTo>
                      <a:pt x="331" y="1951"/>
                    </a:lnTo>
                    <a:lnTo>
                      <a:pt x="346" y="1950"/>
                    </a:lnTo>
                    <a:lnTo>
                      <a:pt x="358" y="1953"/>
                    </a:lnTo>
                    <a:lnTo>
                      <a:pt x="370" y="1959"/>
                    </a:lnTo>
                    <a:lnTo>
                      <a:pt x="379" y="1967"/>
                    </a:lnTo>
                    <a:lnTo>
                      <a:pt x="386" y="1977"/>
                    </a:lnTo>
                    <a:lnTo>
                      <a:pt x="392" y="1988"/>
                    </a:lnTo>
                    <a:lnTo>
                      <a:pt x="395" y="1999"/>
                    </a:lnTo>
                    <a:lnTo>
                      <a:pt x="396" y="2011"/>
                    </a:lnTo>
                    <a:lnTo>
                      <a:pt x="398" y="2016"/>
                    </a:lnTo>
                    <a:lnTo>
                      <a:pt x="401" y="2022"/>
                    </a:lnTo>
                    <a:lnTo>
                      <a:pt x="406" y="2028"/>
                    </a:lnTo>
                    <a:lnTo>
                      <a:pt x="413" y="2032"/>
                    </a:lnTo>
                    <a:lnTo>
                      <a:pt x="421" y="2037"/>
                    </a:lnTo>
                    <a:lnTo>
                      <a:pt x="430" y="2042"/>
                    </a:lnTo>
                    <a:lnTo>
                      <a:pt x="439" y="2044"/>
                    </a:lnTo>
                    <a:lnTo>
                      <a:pt x="449" y="2046"/>
                    </a:lnTo>
                    <a:lnTo>
                      <a:pt x="460" y="2047"/>
                    </a:lnTo>
                    <a:lnTo>
                      <a:pt x="470" y="2046"/>
                    </a:lnTo>
                    <a:lnTo>
                      <a:pt x="479" y="2044"/>
                    </a:lnTo>
                    <a:lnTo>
                      <a:pt x="489" y="2039"/>
                    </a:lnTo>
                    <a:lnTo>
                      <a:pt x="497" y="2034"/>
                    </a:lnTo>
                    <a:lnTo>
                      <a:pt x="504" y="2024"/>
                    </a:lnTo>
                    <a:lnTo>
                      <a:pt x="508" y="2013"/>
                    </a:lnTo>
                    <a:lnTo>
                      <a:pt x="512" y="1998"/>
                    </a:lnTo>
                    <a:lnTo>
                      <a:pt x="515" y="1969"/>
                    </a:lnTo>
                    <a:lnTo>
                      <a:pt x="519" y="1947"/>
                    </a:lnTo>
                    <a:lnTo>
                      <a:pt x="522" y="1930"/>
                    </a:lnTo>
                    <a:lnTo>
                      <a:pt x="524" y="1916"/>
                    </a:lnTo>
                    <a:lnTo>
                      <a:pt x="529" y="1906"/>
                    </a:lnTo>
                    <a:lnTo>
                      <a:pt x="534" y="1898"/>
                    </a:lnTo>
                    <a:lnTo>
                      <a:pt x="539" y="1891"/>
                    </a:lnTo>
                    <a:lnTo>
                      <a:pt x="547" y="1884"/>
                    </a:lnTo>
                    <a:lnTo>
                      <a:pt x="557" y="1865"/>
                    </a:lnTo>
                    <a:lnTo>
                      <a:pt x="555" y="1840"/>
                    </a:lnTo>
                    <a:lnTo>
                      <a:pt x="551" y="1816"/>
                    </a:lnTo>
                    <a:lnTo>
                      <a:pt x="554" y="1800"/>
                    </a:lnTo>
                    <a:lnTo>
                      <a:pt x="561" y="1792"/>
                    </a:lnTo>
                    <a:lnTo>
                      <a:pt x="570" y="1779"/>
                    </a:lnTo>
                    <a:lnTo>
                      <a:pt x="582" y="1762"/>
                    </a:lnTo>
                    <a:lnTo>
                      <a:pt x="595" y="1741"/>
                    </a:lnTo>
                    <a:lnTo>
                      <a:pt x="605" y="1718"/>
                    </a:lnTo>
                    <a:lnTo>
                      <a:pt x="614" y="1695"/>
                    </a:lnTo>
                    <a:lnTo>
                      <a:pt x="620" y="1672"/>
                    </a:lnTo>
                    <a:lnTo>
                      <a:pt x="621" y="1650"/>
                    </a:lnTo>
                    <a:lnTo>
                      <a:pt x="622" y="1629"/>
                    </a:lnTo>
                    <a:lnTo>
                      <a:pt x="630" y="1607"/>
                    </a:lnTo>
                    <a:lnTo>
                      <a:pt x="642" y="1587"/>
                    </a:lnTo>
                    <a:lnTo>
                      <a:pt x="658" y="1567"/>
                    </a:lnTo>
                    <a:lnTo>
                      <a:pt x="675" y="1550"/>
                    </a:lnTo>
                    <a:lnTo>
                      <a:pt x="692" y="1536"/>
                    </a:lnTo>
                    <a:lnTo>
                      <a:pt x="707" y="1528"/>
                    </a:lnTo>
                    <a:lnTo>
                      <a:pt x="718" y="1524"/>
                    </a:lnTo>
                    <a:lnTo>
                      <a:pt x="728" y="1523"/>
                    </a:lnTo>
                    <a:lnTo>
                      <a:pt x="743" y="1519"/>
                    </a:lnTo>
                    <a:lnTo>
                      <a:pt x="760" y="1511"/>
                    </a:lnTo>
                    <a:lnTo>
                      <a:pt x="777" y="1498"/>
                    </a:lnTo>
                    <a:lnTo>
                      <a:pt x="795" y="1482"/>
                    </a:lnTo>
                    <a:lnTo>
                      <a:pt x="814" y="1461"/>
                    </a:lnTo>
                    <a:lnTo>
                      <a:pt x="831" y="1436"/>
                    </a:lnTo>
                    <a:lnTo>
                      <a:pt x="846" y="1405"/>
                    </a:lnTo>
                    <a:lnTo>
                      <a:pt x="858" y="1375"/>
                    </a:lnTo>
                    <a:lnTo>
                      <a:pt x="867" y="1354"/>
                    </a:lnTo>
                    <a:lnTo>
                      <a:pt x="875" y="1338"/>
                    </a:lnTo>
                    <a:lnTo>
                      <a:pt x="881" y="1327"/>
                    </a:lnTo>
                    <a:lnTo>
                      <a:pt x="888" y="1320"/>
                    </a:lnTo>
                    <a:lnTo>
                      <a:pt x="893" y="1316"/>
                    </a:lnTo>
                    <a:lnTo>
                      <a:pt x="901" y="1312"/>
                    </a:lnTo>
                    <a:lnTo>
                      <a:pt x="912" y="1309"/>
                    </a:lnTo>
                    <a:lnTo>
                      <a:pt x="919" y="1305"/>
                    </a:lnTo>
                    <a:lnTo>
                      <a:pt x="929" y="1299"/>
                    </a:lnTo>
                    <a:lnTo>
                      <a:pt x="943" y="1289"/>
                    </a:lnTo>
                    <a:lnTo>
                      <a:pt x="958" y="1279"/>
                    </a:lnTo>
                    <a:lnTo>
                      <a:pt x="974" y="1265"/>
                    </a:lnTo>
                    <a:lnTo>
                      <a:pt x="991" y="1251"/>
                    </a:lnTo>
                    <a:lnTo>
                      <a:pt x="1009" y="1236"/>
                    </a:lnTo>
                    <a:lnTo>
                      <a:pt x="1027" y="1220"/>
                    </a:lnTo>
                    <a:lnTo>
                      <a:pt x="1045" y="1204"/>
                    </a:lnTo>
                    <a:lnTo>
                      <a:pt x="1062" y="1188"/>
                    </a:lnTo>
                    <a:lnTo>
                      <a:pt x="1078" y="1173"/>
                    </a:lnTo>
                    <a:lnTo>
                      <a:pt x="1092" y="1158"/>
                    </a:lnTo>
                    <a:lnTo>
                      <a:pt x="1103" y="1143"/>
                    </a:lnTo>
                    <a:lnTo>
                      <a:pt x="1111" y="1130"/>
                    </a:lnTo>
                    <a:lnTo>
                      <a:pt x="1117" y="1120"/>
                    </a:lnTo>
                    <a:lnTo>
                      <a:pt x="1119" y="1111"/>
                    </a:lnTo>
                    <a:lnTo>
                      <a:pt x="1116" y="1097"/>
                    </a:lnTo>
                    <a:lnTo>
                      <a:pt x="1104" y="1087"/>
                    </a:lnTo>
                    <a:lnTo>
                      <a:pt x="1088" y="1080"/>
                    </a:lnTo>
                    <a:lnTo>
                      <a:pt x="1070" y="1077"/>
                    </a:lnTo>
                    <a:lnTo>
                      <a:pt x="1048" y="1077"/>
                    </a:lnTo>
                    <a:lnTo>
                      <a:pt x="1027" y="1082"/>
                    </a:lnTo>
                    <a:lnTo>
                      <a:pt x="1007" y="1088"/>
                    </a:lnTo>
                    <a:lnTo>
                      <a:pt x="991" y="1098"/>
                    </a:lnTo>
                    <a:lnTo>
                      <a:pt x="983" y="1105"/>
                    </a:lnTo>
                    <a:lnTo>
                      <a:pt x="983" y="1102"/>
                    </a:lnTo>
                    <a:lnTo>
                      <a:pt x="988" y="1093"/>
                    </a:lnTo>
                    <a:lnTo>
                      <a:pt x="995" y="1081"/>
                    </a:lnTo>
                    <a:lnTo>
                      <a:pt x="999" y="1066"/>
                    </a:lnTo>
                    <a:lnTo>
                      <a:pt x="998" y="1053"/>
                    </a:lnTo>
                    <a:lnTo>
                      <a:pt x="989" y="1043"/>
                    </a:lnTo>
                    <a:lnTo>
                      <a:pt x="967" y="1039"/>
                    </a:lnTo>
                    <a:lnTo>
                      <a:pt x="958" y="1038"/>
                    </a:lnTo>
                    <a:lnTo>
                      <a:pt x="961" y="1034"/>
                    </a:lnTo>
                    <a:lnTo>
                      <a:pt x="975" y="1028"/>
                    </a:lnTo>
                    <a:lnTo>
                      <a:pt x="994" y="1022"/>
                    </a:lnTo>
                    <a:lnTo>
                      <a:pt x="1015" y="1019"/>
                    </a:lnTo>
                    <a:lnTo>
                      <a:pt x="1035" y="1017"/>
                    </a:lnTo>
                    <a:lnTo>
                      <a:pt x="1051" y="1020"/>
                    </a:lnTo>
                    <a:lnTo>
                      <a:pt x="1058" y="1028"/>
                    </a:lnTo>
                    <a:lnTo>
                      <a:pt x="1063" y="1037"/>
                    </a:lnTo>
                    <a:lnTo>
                      <a:pt x="1071" y="1043"/>
                    </a:lnTo>
                    <a:lnTo>
                      <a:pt x="1082" y="1045"/>
                    </a:lnTo>
                    <a:lnTo>
                      <a:pt x="1094" y="1043"/>
                    </a:lnTo>
                    <a:lnTo>
                      <a:pt x="1105" y="1038"/>
                    </a:lnTo>
                    <a:lnTo>
                      <a:pt x="1116" y="1030"/>
                    </a:lnTo>
                    <a:lnTo>
                      <a:pt x="1123" y="1019"/>
                    </a:lnTo>
                    <a:lnTo>
                      <a:pt x="1125" y="1004"/>
                    </a:lnTo>
                    <a:lnTo>
                      <a:pt x="1124" y="989"/>
                    </a:lnTo>
                    <a:lnTo>
                      <a:pt x="1120" y="976"/>
                    </a:lnTo>
                    <a:lnTo>
                      <a:pt x="1115" y="966"/>
                    </a:lnTo>
                    <a:lnTo>
                      <a:pt x="1107" y="955"/>
                    </a:lnTo>
                    <a:lnTo>
                      <a:pt x="1096" y="946"/>
                    </a:lnTo>
                    <a:lnTo>
                      <a:pt x="1085" y="937"/>
                    </a:lnTo>
                    <a:lnTo>
                      <a:pt x="1070" y="929"/>
                    </a:lnTo>
                    <a:lnTo>
                      <a:pt x="1052" y="920"/>
                    </a:lnTo>
                    <a:lnTo>
                      <a:pt x="1036" y="913"/>
                    </a:lnTo>
                    <a:lnTo>
                      <a:pt x="1022" y="909"/>
                    </a:lnTo>
                    <a:lnTo>
                      <a:pt x="1013" y="908"/>
                    </a:lnTo>
                    <a:lnTo>
                      <a:pt x="1007" y="908"/>
                    </a:lnTo>
                    <a:lnTo>
                      <a:pt x="1003" y="908"/>
                    </a:lnTo>
                    <a:lnTo>
                      <a:pt x="1002" y="907"/>
                    </a:lnTo>
                    <a:lnTo>
                      <a:pt x="1002" y="903"/>
                    </a:lnTo>
                    <a:lnTo>
                      <a:pt x="1003" y="896"/>
                    </a:lnTo>
                    <a:lnTo>
                      <a:pt x="1009" y="891"/>
                    </a:lnTo>
                    <a:lnTo>
                      <a:pt x="1018" y="891"/>
                    </a:lnTo>
                    <a:lnTo>
                      <a:pt x="1029" y="893"/>
                    </a:lnTo>
                    <a:lnTo>
                      <a:pt x="1042" y="896"/>
                    </a:lnTo>
                    <a:lnTo>
                      <a:pt x="1051" y="899"/>
                    </a:lnTo>
                    <a:lnTo>
                      <a:pt x="1058" y="898"/>
                    </a:lnTo>
                    <a:lnTo>
                      <a:pt x="1059" y="892"/>
                    </a:lnTo>
                    <a:lnTo>
                      <a:pt x="1052" y="878"/>
                    </a:lnTo>
                    <a:lnTo>
                      <a:pt x="1041" y="862"/>
                    </a:lnTo>
                    <a:lnTo>
                      <a:pt x="1030" y="848"/>
                    </a:lnTo>
                    <a:lnTo>
                      <a:pt x="1021" y="838"/>
                    </a:lnTo>
                    <a:lnTo>
                      <a:pt x="1014" y="830"/>
                    </a:lnTo>
                    <a:lnTo>
                      <a:pt x="1010" y="823"/>
                    </a:lnTo>
                    <a:lnTo>
                      <a:pt x="1009" y="818"/>
                    </a:lnTo>
                    <a:lnTo>
                      <a:pt x="1013" y="815"/>
                    </a:lnTo>
                    <a:lnTo>
                      <a:pt x="1021" y="812"/>
                    </a:lnTo>
                    <a:lnTo>
                      <a:pt x="1033" y="808"/>
                    </a:lnTo>
                    <a:lnTo>
                      <a:pt x="1043" y="801"/>
                    </a:lnTo>
                    <a:lnTo>
                      <a:pt x="1051" y="790"/>
                    </a:lnTo>
                    <a:lnTo>
                      <a:pt x="1059" y="780"/>
                    </a:lnTo>
                    <a:lnTo>
                      <a:pt x="1064" y="767"/>
                    </a:lnTo>
                    <a:lnTo>
                      <a:pt x="1067" y="756"/>
                    </a:lnTo>
                    <a:lnTo>
                      <a:pt x="1067" y="744"/>
                    </a:lnTo>
                    <a:lnTo>
                      <a:pt x="1064" y="734"/>
                    </a:lnTo>
                    <a:lnTo>
                      <a:pt x="1062" y="725"/>
                    </a:lnTo>
                    <a:lnTo>
                      <a:pt x="1063" y="716"/>
                    </a:lnTo>
                    <a:lnTo>
                      <a:pt x="1066" y="706"/>
                    </a:lnTo>
                    <a:lnTo>
                      <a:pt x="1071" y="698"/>
                    </a:lnTo>
                    <a:lnTo>
                      <a:pt x="1074" y="689"/>
                    </a:lnTo>
                    <a:lnTo>
                      <a:pt x="1075" y="680"/>
                    </a:lnTo>
                    <a:lnTo>
                      <a:pt x="1072" y="672"/>
                    </a:lnTo>
                    <a:lnTo>
                      <a:pt x="1064" y="663"/>
                    </a:lnTo>
                    <a:lnTo>
                      <a:pt x="1056" y="655"/>
                    </a:lnTo>
                    <a:lnTo>
                      <a:pt x="1051" y="646"/>
                    </a:lnTo>
                    <a:lnTo>
                      <a:pt x="1051" y="640"/>
                    </a:lnTo>
                    <a:lnTo>
                      <a:pt x="1052" y="632"/>
                    </a:lnTo>
                    <a:lnTo>
                      <a:pt x="1054" y="625"/>
                    </a:lnTo>
                    <a:lnTo>
                      <a:pt x="1055" y="618"/>
                    </a:lnTo>
                    <a:lnTo>
                      <a:pt x="1052" y="610"/>
                    </a:lnTo>
                    <a:lnTo>
                      <a:pt x="1045" y="602"/>
                    </a:lnTo>
                    <a:lnTo>
                      <a:pt x="1034" y="592"/>
                    </a:lnTo>
                    <a:lnTo>
                      <a:pt x="1020" y="582"/>
                    </a:lnTo>
                    <a:lnTo>
                      <a:pt x="1005" y="570"/>
                    </a:lnTo>
                    <a:lnTo>
                      <a:pt x="990" y="559"/>
                    </a:lnTo>
                    <a:lnTo>
                      <a:pt x="980" y="547"/>
                    </a:lnTo>
                    <a:lnTo>
                      <a:pt x="974" y="535"/>
                    </a:lnTo>
                    <a:lnTo>
                      <a:pt x="975" y="523"/>
                    </a:lnTo>
                    <a:lnTo>
                      <a:pt x="986" y="512"/>
                    </a:lnTo>
                    <a:lnTo>
                      <a:pt x="998" y="501"/>
                    </a:lnTo>
                    <a:lnTo>
                      <a:pt x="1006" y="491"/>
                    </a:lnTo>
                    <a:lnTo>
                      <a:pt x="1010" y="482"/>
                    </a:lnTo>
                    <a:lnTo>
                      <a:pt x="1010" y="474"/>
                    </a:lnTo>
                    <a:lnTo>
                      <a:pt x="1006" y="468"/>
                    </a:lnTo>
                    <a:lnTo>
                      <a:pt x="999" y="463"/>
                    </a:lnTo>
                    <a:lnTo>
                      <a:pt x="990" y="460"/>
                    </a:lnTo>
                    <a:lnTo>
                      <a:pt x="979" y="459"/>
                    </a:lnTo>
                    <a:lnTo>
                      <a:pt x="969" y="456"/>
                    </a:lnTo>
                    <a:lnTo>
                      <a:pt x="964" y="452"/>
                    </a:lnTo>
                    <a:lnTo>
                      <a:pt x="960" y="444"/>
                    </a:lnTo>
                    <a:lnTo>
                      <a:pt x="958" y="436"/>
                    </a:lnTo>
                    <a:lnTo>
                      <a:pt x="956" y="428"/>
                    </a:lnTo>
                    <a:lnTo>
                      <a:pt x="952" y="421"/>
                    </a:lnTo>
                    <a:lnTo>
                      <a:pt x="946" y="416"/>
                    </a:lnTo>
                    <a:lnTo>
                      <a:pt x="937" y="416"/>
                    </a:lnTo>
                    <a:lnTo>
                      <a:pt x="920" y="405"/>
                    </a:lnTo>
                    <a:lnTo>
                      <a:pt x="913" y="371"/>
                    </a:lnTo>
                    <a:lnTo>
                      <a:pt x="912" y="328"/>
                    </a:lnTo>
                    <a:lnTo>
                      <a:pt x="912" y="290"/>
                    </a:lnTo>
                    <a:lnTo>
                      <a:pt x="914" y="263"/>
                    </a:lnTo>
                    <a:lnTo>
                      <a:pt x="920" y="240"/>
                    </a:lnTo>
                    <a:lnTo>
                      <a:pt x="922" y="219"/>
                    </a:lnTo>
                    <a:lnTo>
                      <a:pt x="919" y="195"/>
                    </a:lnTo>
                    <a:lnTo>
                      <a:pt x="917" y="173"/>
                    </a:lnTo>
                    <a:lnTo>
                      <a:pt x="924" y="146"/>
                    </a:lnTo>
                    <a:lnTo>
                      <a:pt x="934" y="120"/>
                    </a:lnTo>
                    <a:lnTo>
                      <a:pt x="939" y="95"/>
                    </a:lnTo>
                    <a:lnTo>
                      <a:pt x="939" y="84"/>
                    </a:lnTo>
                    <a:lnTo>
                      <a:pt x="937" y="75"/>
                    </a:lnTo>
                    <a:lnTo>
                      <a:pt x="932" y="68"/>
                    </a:lnTo>
                    <a:lnTo>
                      <a:pt x="924" y="62"/>
                    </a:lnTo>
                    <a:lnTo>
                      <a:pt x="917" y="60"/>
                    </a:lnTo>
                    <a:lnTo>
                      <a:pt x="911" y="59"/>
                    </a:lnTo>
                    <a:lnTo>
                      <a:pt x="904" y="59"/>
                    </a:lnTo>
                    <a:lnTo>
                      <a:pt x="898" y="59"/>
                    </a:lnTo>
                    <a:lnTo>
                      <a:pt x="889" y="62"/>
                    </a:lnTo>
                    <a:lnTo>
                      <a:pt x="879" y="68"/>
                    </a:lnTo>
                    <a:lnTo>
                      <a:pt x="871" y="76"/>
                    </a:lnTo>
                    <a:lnTo>
                      <a:pt x="863" y="84"/>
                    </a:lnTo>
                    <a:lnTo>
                      <a:pt x="856" y="93"/>
                    </a:lnTo>
                    <a:lnTo>
                      <a:pt x="851" y="104"/>
                    </a:lnTo>
                    <a:lnTo>
                      <a:pt x="845" y="113"/>
                    </a:lnTo>
                    <a:lnTo>
                      <a:pt x="839" y="122"/>
                    </a:lnTo>
                    <a:lnTo>
                      <a:pt x="832" y="133"/>
                    </a:lnTo>
                    <a:lnTo>
                      <a:pt x="826" y="140"/>
                    </a:lnTo>
                    <a:lnTo>
                      <a:pt x="821" y="143"/>
                    </a:lnTo>
                    <a:lnTo>
                      <a:pt x="816" y="144"/>
                    </a:lnTo>
                    <a:lnTo>
                      <a:pt x="813" y="143"/>
                    </a:lnTo>
                    <a:lnTo>
                      <a:pt x="809" y="140"/>
                    </a:lnTo>
                    <a:lnTo>
                      <a:pt x="806" y="133"/>
                    </a:lnTo>
                    <a:lnTo>
                      <a:pt x="803" y="122"/>
                    </a:lnTo>
                    <a:lnTo>
                      <a:pt x="800" y="114"/>
                    </a:lnTo>
                    <a:lnTo>
                      <a:pt x="795" y="110"/>
                    </a:lnTo>
                    <a:lnTo>
                      <a:pt x="790" y="111"/>
                    </a:lnTo>
                    <a:lnTo>
                      <a:pt x="783" y="114"/>
                    </a:lnTo>
                    <a:lnTo>
                      <a:pt x="776" y="120"/>
                    </a:lnTo>
                    <a:lnTo>
                      <a:pt x="769" y="128"/>
                    </a:lnTo>
                    <a:lnTo>
                      <a:pt x="761" y="137"/>
                    </a:lnTo>
                    <a:lnTo>
                      <a:pt x="754" y="146"/>
                    </a:lnTo>
                    <a:lnTo>
                      <a:pt x="750" y="151"/>
                    </a:lnTo>
                    <a:lnTo>
                      <a:pt x="750" y="149"/>
                    </a:lnTo>
                    <a:lnTo>
                      <a:pt x="753" y="142"/>
                    </a:lnTo>
                    <a:lnTo>
                      <a:pt x="755" y="133"/>
                    </a:lnTo>
                    <a:lnTo>
                      <a:pt x="754" y="121"/>
                    </a:lnTo>
                    <a:lnTo>
                      <a:pt x="749" y="112"/>
                    </a:lnTo>
                    <a:lnTo>
                      <a:pt x="738" y="106"/>
                    </a:lnTo>
                    <a:lnTo>
                      <a:pt x="718" y="10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28" name="Freeform 426">
                <a:extLst>
                  <a:ext uri="{FF2B5EF4-FFF2-40B4-BE49-F238E27FC236}">
                    <a16:creationId xmlns:a16="http://schemas.microsoft.com/office/drawing/2014/main" id="{C1CDA772-024E-90AB-DFFF-2257E2347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8626" y="1222465"/>
                <a:ext cx="41275" cy="36513"/>
              </a:xfrm>
              <a:custGeom>
                <a:avLst/>
                <a:gdLst>
                  <a:gd name="T0" fmla="*/ 2147483646 w 40"/>
                  <a:gd name="T1" fmla="*/ 2147483646 h 36"/>
                  <a:gd name="T2" fmla="*/ 2147483646 w 40"/>
                  <a:gd name="T3" fmla="*/ 2147483646 h 36"/>
                  <a:gd name="T4" fmla="*/ 2147483646 w 40"/>
                  <a:gd name="T5" fmla="*/ 2147483646 h 36"/>
                  <a:gd name="T6" fmla="*/ 2147483646 w 40"/>
                  <a:gd name="T7" fmla="*/ 2147483646 h 36"/>
                  <a:gd name="T8" fmla="*/ 2147483646 w 40"/>
                  <a:gd name="T9" fmla="*/ 2147483646 h 36"/>
                  <a:gd name="T10" fmla="*/ 2147483646 w 40"/>
                  <a:gd name="T11" fmla="*/ 2147483646 h 36"/>
                  <a:gd name="T12" fmla="*/ 2147483646 w 40"/>
                  <a:gd name="T13" fmla="*/ 2147483646 h 36"/>
                  <a:gd name="T14" fmla="*/ 2147483646 w 40"/>
                  <a:gd name="T15" fmla="*/ 2147483646 h 36"/>
                  <a:gd name="T16" fmla="*/ 2147483646 w 40"/>
                  <a:gd name="T17" fmla="*/ 2147483646 h 36"/>
                  <a:gd name="T18" fmla="*/ 2147483646 w 40"/>
                  <a:gd name="T19" fmla="*/ 2147483646 h 36"/>
                  <a:gd name="T20" fmla="*/ 2147483646 w 40"/>
                  <a:gd name="T21" fmla="*/ 2147483646 h 36"/>
                  <a:gd name="T22" fmla="*/ 2147483646 w 40"/>
                  <a:gd name="T23" fmla="*/ 2147483646 h 36"/>
                  <a:gd name="T24" fmla="*/ 2147483646 w 40"/>
                  <a:gd name="T25" fmla="*/ 2147483646 h 36"/>
                  <a:gd name="T26" fmla="*/ 2147483646 w 40"/>
                  <a:gd name="T27" fmla="*/ 2147483646 h 36"/>
                  <a:gd name="T28" fmla="*/ 0 w 40"/>
                  <a:gd name="T29" fmla="*/ 2147483646 h 36"/>
                  <a:gd name="T30" fmla="*/ 2147483646 w 40"/>
                  <a:gd name="T31" fmla="*/ 2147483646 h 36"/>
                  <a:gd name="T32" fmla="*/ 2147483646 w 40"/>
                  <a:gd name="T33" fmla="*/ 2147483646 h 36"/>
                  <a:gd name="T34" fmla="*/ 2147483646 w 40"/>
                  <a:gd name="T35" fmla="*/ 2147483646 h 36"/>
                  <a:gd name="T36" fmla="*/ 2147483646 w 40"/>
                  <a:gd name="T37" fmla="*/ 2147483646 h 36"/>
                  <a:gd name="T38" fmla="*/ 2147483646 w 40"/>
                  <a:gd name="T39" fmla="*/ 0 h 36"/>
                  <a:gd name="T40" fmla="*/ 2147483646 w 40"/>
                  <a:gd name="T41" fmla="*/ 2147483646 h 36"/>
                  <a:gd name="T42" fmla="*/ 2147483646 w 40"/>
                  <a:gd name="T43" fmla="*/ 2147483646 h 36"/>
                  <a:gd name="T44" fmla="*/ 2147483646 w 40"/>
                  <a:gd name="T45" fmla="*/ 2147483646 h 36"/>
                  <a:gd name="T46" fmla="*/ 2147483646 w 40"/>
                  <a:gd name="T47" fmla="*/ 2147483646 h 36"/>
                  <a:gd name="T48" fmla="*/ 2147483646 w 40"/>
                  <a:gd name="T49" fmla="*/ 2147483646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0" h="36">
                    <a:moveTo>
                      <a:pt x="39" y="19"/>
                    </a:moveTo>
                    <a:lnTo>
                      <a:pt x="38" y="21"/>
                    </a:lnTo>
                    <a:lnTo>
                      <a:pt x="35" y="25"/>
                    </a:lnTo>
                    <a:lnTo>
                      <a:pt x="31" y="29"/>
                    </a:lnTo>
                    <a:lnTo>
                      <a:pt x="27" y="33"/>
                    </a:lnTo>
                    <a:lnTo>
                      <a:pt x="23" y="35"/>
                    </a:lnTo>
                    <a:lnTo>
                      <a:pt x="18" y="36"/>
                    </a:lnTo>
                    <a:lnTo>
                      <a:pt x="13" y="36"/>
                    </a:lnTo>
                    <a:lnTo>
                      <a:pt x="12" y="36"/>
                    </a:lnTo>
                    <a:lnTo>
                      <a:pt x="11" y="35"/>
                    </a:lnTo>
                    <a:lnTo>
                      <a:pt x="10" y="33"/>
                    </a:lnTo>
                    <a:lnTo>
                      <a:pt x="8" y="31"/>
                    </a:lnTo>
                    <a:lnTo>
                      <a:pt x="4" y="27"/>
                    </a:lnTo>
                    <a:lnTo>
                      <a:pt x="1" y="24"/>
                    </a:lnTo>
                    <a:lnTo>
                      <a:pt x="0" y="19"/>
                    </a:lnTo>
                    <a:lnTo>
                      <a:pt x="1" y="16"/>
                    </a:lnTo>
                    <a:lnTo>
                      <a:pt x="7" y="11"/>
                    </a:lnTo>
                    <a:lnTo>
                      <a:pt x="12" y="6"/>
                    </a:lnTo>
                    <a:lnTo>
                      <a:pt x="16" y="2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31" y="3"/>
                    </a:lnTo>
                    <a:lnTo>
                      <a:pt x="37" y="6"/>
                    </a:lnTo>
                    <a:lnTo>
                      <a:pt x="40" y="11"/>
                    </a:lnTo>
                    <a:lnTo>
                      <a:pt x="39" y="19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29" name="Freeform 427">
                <a:extLst>
                  <a:ext uri="{FF2B5EF4-FFF2-40B4-BE49-F238E27FC236}">
                    <a16:creationId xmlns:a16="http://schemas.microsoft.com/office/drawing/2014/main" id="{83C52325-23C6-6907-71B0-7663B44E7E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1051" y="1517740"/>
                <a:ext cx="0" cy="4763"/>
              </a:xfrm>
              <a:custGeom>
                <a:avLst/>
                <a:gdLst>
                  <a:gd name="T0" fmla="*/ 1 w 1"/>
                  <a:gd name="T1" fmla="*/ 2147483646 h 4"/>
                  <a:gd name="T2" fmla="*/ 1 w 1"/>
                  <a:gd name="T3" fmla="*/ 2147483646 h 4"/>
                  <a:gd name="T4" fmla="*/ 1 w 1"/>
                  <a:gd name="T5" fmla="*/ 2147483646 h 4"/>
                  <a:gd name="T6" fmla="*/ 0 w 1"/>
                  <a:gd name="T7" fmla="*/ 0 h 4"/>
                  <a:gd name="T8" fmla="*/ 0 w 1"/>
                  <a:gd name="T9" fmla="*/ 0 h 4"/>
                  <a:gd name="T10" fmla="*/ 1 w 1"/>
                  <a:gd name="T11" fmla="*/ 2147483646 h 4"/>
                  <a:gd name="T12" fmla="*/ 1 w 1"/>
                  <a:gd name="T13" fmla="*/ 2147483646 h 4"/>
                  <a:gd name="T14" fmla="*/ 1 w 1"/>
                  <a:gd name="T15" fmla="*/ 2147483646 h 4"/>
                  <a:gd name="T16" fmla="*/ 1 w 1"/>
                  <a:gd name="T17" fmla="*/ 2147483646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30" name="Freeform 428">
                <a:extLst>
                  <a:ext uri="{FF2B5EF4-FFF2-40B4-BE49-F238E27FC236}">
                    <a16:creationId xmlns:a16="http://schemas.microsoft.com/office/drawing/2014/main" id="{6C3C548C-EB89-7623-8AE1-D8B9DCAFC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8238" y="1551078"/>
                <a:ext cx="3175" cy="6350"/>
              </a:xfrm>
              <a:custGeom>
                <a:avLst/>
                <a:gdLst>
                  <a:gd name="T0" fmla="*/ 2147483646 w 5"/>
                  <a:gd name="T1" fmla="*/ 2147483646 h 8"/>
                  <a:gd name="T2" fmla="*/ 2147483646 w 5"/>
                  <a:gd name="T3" fmla="*/ 2147483646 h 8"/>
                  <a:gd name="T4" fmla="*/ 2147483646 w 5"/>
                  <a:gd name="T5" fmla="*/ 2147483646 h 8"/>
                  <a:gd name="T6" fmla="*/ 2147483646 w 5"/>
                  <a:gd name="T7" fmla="*/ 2147483646 h 8"/>
                  <a:gd name="T8" fmla="*/ 2147483646 w 5"/>
                  <a:gd name="T9" fmla="*/ 0 h 8"/>
                  <a:gd name="T10" fmla="*/ 0 w 5"/>
                  <a:gd name="T11" fmla="*/ 0 h 8"/>
                  <a:gd name="T12" fmla="*/ 0 w 5"/>
                  <a:gd name="T13" fmla="*/ 2147483646 h 8"/>
                  <a:gd name="T14" fmla="*/ 2147483646 w 5"/>
                  <a:gd name="T15" fmla="*/ 2147483646 h 8"/>
                  <a:gd name="T16" fmla="*/ 2147483646 w 5"/>
                  <a:gd name="T17" fmla="*/ 2147483646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6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31" name="Freeform 429">
                <a:extLst>
                  <a:ext uri="{FF2B5EF4-FFF2-40B4-BE49-F238E27FC236}">
                    <a16:creationId xmlns:a16="http://schemas.microsoft.com/office/drawing/2014/main" id="{926A8410-3CAA-769E-C7B9-04F5067F3E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1" y="1133565"/>
                <a:ext cx="14287" cy="14288"/>
              </a:xfrm>
              <a:custGeom>
                <a:avLst/>
                <a:gdLst>
                  <a:gd name="T0" fmla="*/ 2147483646 w 14"/>
                  <a:gd name="T1" fmla="*/ 2147483646 h 15"/>
                  <a:gd name="T2" fmla="*/ 2147483646 w 14"/>
                  <a:gd name="T3" fmla="*/ 2147483646 h 15"/>
                  <a:gd name="T4" fmla="*/ 2147483646 w 14"/>
                  <a:gd name="T5" fmla="*/ 2147483646 h 15"/>
                  <a:gd name="T6" fmla="*/ 2147483646 w 14"/>
                  <a:gd name="T7" fmla="*/ 2147483646 h 15"/>
                  <a:gd name="T8" fmla="*/ 2147483646 w 14"/>
                  <a:gd name="T9" fmla="*/ 2147483646 h 15"/>
                  <a:gd name="T10" fmla="*/ 2147483646 w 14"/>
                  <a:gd name="T11" fmla="*/ 2147483646 h 15"/>
                  <a:gd name="T12" fmla="*/ 2147483646 w 14"/>
                  <a:gd name="T13" fmla="*/ 2147483646 h 15"/>
                  <a:gd name="T14" fmla="*/ 2147483646 w 14"/>
                  <a:gd name="T15" fmla="*/ 2147483646 h 15"/>
                  <a:gd name="T16" fmla="*/ 2147483646 w 14"/>
                  <a:gd name="T17" fmla="*/ 0 h 15"/>
                  <a:gd name="T18" fmla="*/ 2147483646 w 14"/>
                  <a:gd name="T19" fmla="*/ 2147483646 h 15"/>
                  <a:gd name="T20" fmla="*/ 2147483646 w 14"/>
                  <a:gd name="T21" fmla="*/ 2147483646 h 15"/>
                  <a:gd name="T22" fmla="*/ 2147483646 w 14"/>
                  <a:gd name="T23" fmla="*/ 2147483646 h 15"/>
                  <a:gd name="T24" fmla="*/ 0 w 14"/>
                  <a:gd name="T25" fmla="*/ 2147483646 h 15"/>
                  <a:gd name="T26" fmla="*/ 2147483646 w 14"/>
                  <a:gd name="T27" fmla="*/ 2147483646 h 15"/>
                  <a:gd name="T28" fmla="*/ 2147483646 w 14"/>
                  <a:gd name="T29" fmla="*/ 2147483646 h 15"/>
                  <a:gd name="T30" fmla="*/ 2147483646 w 14"/>
                  <a:gd name="T31" fmla="*/ 2147483646 h 15"/>
                  <a:gd name="T32" fmla="*/ 2147483646 w 14"/>
                  <a:gd name="T33" fmla="*/ 2147483646 h 1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" h="15">
                    <a:moveTo>
                      <a:pt x="2" y="7"/>
                    </a:moveTo>
                    <a:lnTo>
                      <a:pt x="9" y="13"/>
                    </a:lnTo>
                    <a:lnTo>
                      <a:pt x="14" y="15"/>
                    </a:lnTo>
                    <a:lnTo>
                      <a:pt x="14" y="14"/>
                    </a:lnTo>
                    <a:lnTo>
                      <a:pt x="10" y="7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32" name="Freeform 430">
                <a:extLst>
                  <a:ext uri="{FF2B5EF4-FFF2-40B4-BE49-F238E27FC236}">
                    <a16:creationId xmlns:a16="http://schemas.microsoft.com/office/drawing/2014/main" id="{0A483996-1B72-994C-39C0-4CB7D36A2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4726" y="1601878"/>
                <a:ext cx="144462" cy="120650"/>
              </a:xfrm>
              <a:custGeom>
                <a:avLst/>
                <a:gdLst>
                  <a:gd name="T0" fmla="*/ 2147483646 w 135"/>
                  <a:gd name="T1" fmla="*/ 2147483646 h 119"/>
                  <a:gd name="T2" fmla="*/ 2147483646 w 135"/>
                  <a:gd name="T3" fmla="*/ 2147483646 h 119"/>
                  <a:gd name="T4" fmla="*/ 2147483646 w 135"/>
                  <a:gd name="T5" fmla="*/ 2147483646 h 119"/>
                  <a:gd name="T6" fmla="*/ 2147483646 w 135"/>
                  <a:gd name="T7" fmla="*/ 2147483646 h 119"/>
                  <a:gd name="T8" fmla="*/ 2147483646 w 135"/>
                  <a:gd name="T9" fmla="*/ 2147483646 h 119"/>
                  <a:gd name="T10" fmla="*/ 2147483646 w 135"/>
                  <a:gd name="T11" fmla="*/ 2147483646 h 119"/>
                  <a:gd name="T12" fmla="*/ 2147483646 w 135"/>
                  <a:gd name="T13" fmla="*/ 2147483646 h 119"/>
                  <a:gd name="T14" fmla="*/ 2147483646 w 135"/>
                  <a:gd name="T15" fmla="*/ 2147483646 h 119"/>
                  <a:gd name="T16" fmla="*/ 2147483646 w 135"/>
                  <a:gd name="T17" fmla="*/ 2147483646 h 119"/>
                  <a:gd name="T18" fmla="*/ 2147483646 w 135"/>
                  <a:gd name="T19" fmla="*/ 2147483646 h 119"/>
                  <a:gd name="T20" fmla="*/ 2147483646 w 135"/>
                  <a:gd name="T21" fmla="*/ 2147483646 h 119"/>
                  <a:gd name="T22" fmla="*/ 2147483646 w 135"/>
                  <a:gd name="T23" fmla="*/ 2147483646 h 119"/>
                  <a:gd name="T24" fmla="*/ 2147483646 w 135"/>
                  <a:gd name="T25" fmla="*/ 2147483646 h 119"/>
                  <a:gd name="T26" fmla="*/ 2147483646 w 135"/>
                  <a:gd name="T27" fmla="*/ 2147483646 h 119"/>
                  <a:gd name="T28" fmla="*/ 2147483646 w 135"/>
                  <a:gd name="T29" fmla="*/ 2147483646 h 119"/>
                  <a:gd name="T30" fmla="*/ 2147483646 w 135"/>
                  <a:gd name="T31" fmla="*/ 2147483646 h 119"/>
                  <a:gd name="T32" fmla="*/ 2147483646 w 135"/>
                  <a:gd name="T33" fmla="*/ 2147483646 h 119"/>
                  <a:gd name="T34" fmla="*/ 2147483646 w 135"/>
                  <a:gd name="T35" fmla="*/ 2147483646 h 119"/>
                  <a:gd name="T36" fmla="*/ 2147483646 w 135"/>
                  <a:gd name="T37" fmla="*/ 2147483646 h 119"/>
                  <a:gd name="T38" fmla="*/ 2147483646 w 135"/>
                  <a:gd name="T39" fmla="*/ 2147483646 h 119"/>
                  <a:gd name="T40" fmla="*/ 2147483646 w 135"/>
                  <a:gd name="T41" fmla="*/ 2147483646 h 119"/>
                  <a:gd name="T42" fmla="*/ 2147483646 w 135"/>
                  <a:gd name="T43" fmla="*/ 2147483646 h 119"/>
                  <a:gd name="T44" fmla="*/ 2147483646 w 135"/>
                  <a:gd name="T45" fmla="*/ 2147483646 h 119"/>
                  <a:gd name="T46" fmla="*/ 2147483646 w 135"/>
                  <a:gd name="T47" fmla="*/ 2147483646 h 119"/>
                  <a:gd name="T48" fmla="*/ 2147483646 w 135"/>
                  <a:gd name="T49" fmla="*/ 2147483646 h 119"/>
                  <a:gd name="T50" fmla="*/ 2147483646 w 135"/>
                  <a:gd name="T51" fmla="*/ 2147483646 h 119"/>
                  <a:gd name="T52" fmla="*/ 2147483646 w 135"/>
                  <a:gd name="T53" fmla="*/ 2147483646 h 119"/>
                  <a:gd name="T54" fmla="*/ 2147483646 w 135"/>
                  <a:gd name="T55" fmla="*/ 2147483646 h 119"/>
                  <a:gd name="T56" fmla="*/ 2147483646 w 135"/>
                  <a:gd name="T57" fmla="*/ 2147483646 h 119"/>
                  <a:gd name="T58" fmla="*/ 2147483646 w 135"/>
                  <a:gd name="T59" fmla="*/ 2147483646 h 119"/>
                  <a:gd name="T60" fmla="*/ 2147483646 w 135"/>
                  <a:gd name="T61" fmla="*/ 2147483646 h 119"/>
                  <a:gd name="T62" fmla="*/ 2147483646 w 135"/>
                  <a:gd name="T63" fmla="*/ 2147483646 h 119"/>
                  <a:gd name="T64" fmla="*/ 2147483646 w 135"/>
                  <a:gd name="T65" fmla="*/ 2147483646 h 119"/>
                  <a:gd name="T66" fmla="*/ 2147483646 w 135"/>
                  <a:gd name="T67" fmla="*/ 2147483646 h 119"/>
                  <a:gd name="T68" fmla="*/ 2147483646 w 135"/>
                  <a:gd name="T69" fmla="*/ 2147483646 h 119"/>
                  <a:gd name="T70" fmla="*/ 2147483646 w 135"/>
                  <a:gd name="T71" fmla="*/ 2147483646 h 119"/>
                  <a:gd name="T72" fmla="*/ 2147483646 w 135"/>
                  <a:gd name="T73" fmla="*/ 2147483646 h 119"/>
                  <a:gd name="T74" fmla="*/ 2147483646 w 135"/>
                  <a:gd name="T75" fmla="*/ 2147483646 h 119"/>
                  <a:gd name="T76" fmla="*/ 2147483646 w 135"/>
                  <a:gd name="T77" fmla="*/ 2147483646 h 119"/>
                  <a:gd name="T78" fmla="*/ 2147483646 w 135"/>
                  <a:gd name="T79" fmla="*/ 2147483646 h 119"/>
                  <a:gd name="T80" fmla="*/ 2147483646 w 135"/>
                  <a:gd name="T81" fmla="*/ 2147483646 h 11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35" h="119">
                    <a:moveTo>
                      <a:pt x="122" y="59"/>
                    </a:moveTo>
                    <a:lnTo>
                      <a:pt x="124" y="60"/>
                    </a:lnTo>
                    <a:lnTo>
                      <a:pt x="130" y="62"/>
                    </a:lnTo>
                    <a:lnTo>
                      <a:pt x="135" y="67"/>
                    </a:lnTo>
                    <a:lnTo>
                      <a:pt x="133" y="71"/>
                    </a:lnTo>
                    <a:lnTo>
                      <a:pt x="129" y="76"/>
                    </a:lnTo>
                    <a:lnTo>
                      <a:pt x="126" y="78"/>
                    </a:lnTo>
                    <a:lnTo>
                      <a:pt x="124" y="81"/>
                    </a:lnTo>
                    <a:lnTo>
                      <a:pt x="121" y="83"/>
                    </a:lnTo>
                    <a:lnTo>
                      <a:pt x="118" y="83"/>
                    </a:lnTo>
                    <a:lnTo>
                      <a:pt x="116" y="83"/>
                    </a:lnTo>
                    <a:lnTo>
                      <a:pt x="114" y="82"/>
                    </a:lnTo>
                    <a:lnTo>
                      <a:pt x="108" y="79"/>
                    </a:lnTo>
                    <a:lnTo>
                      <a:pt x="101" y="77"/>
                    </a:lnTo>
                    <a:lnTo>
                      <a:pt x="95" y="75"/>
                    </a:lnTo>
                    <a:lnTo>
                      <a:pt x="91" y="74"/>
                    </a:lnTo>
                    <a:lnTo>
                      <a:pt x="86" y="71"/>
                    </a:lnTo>
                    <a:lnTo>
                      <a:pt x="82" y="68"/>
                    </a:lnTo>
                    <a:lnTo>
                      <a:pt x="77" y="66"/>
                    </a:lnTo>
                    <a:lnTo>
                      <a:pt x="72" y="66"/>
                    </a:lnTo>
                    <a:lnTo>
                      <a:pt x="70" y="70"/>
                    </a:lnTo>
                    <a:lnTo>
                      <a:pt x="71" y="78"/>
                    </a:lnTo>
                    <a:lnTo>
                      <a:pt x="72" y="85"/>
                    </a:lnTo>
                    <a:lnTo>
                      <a:pt x="72" y="92"/>
                    </a:lnTo>
                    <a:lnTo>
                      <a:pt x="68" y="96"/>
                    </a:lnTo>
                    <a:lnTo>
                      <a:pt x="61" y="99"/>
                    </a:lnTo>
                    <a:lnTo>
                      <a:pt x="58" y="102"/>
                    </a:lnTo>
                    <a:lnTo>
                      <a:pt x="57" y="107"/>
                    </a:lnTo>
                    <a:lnTo>
                      <a:pt x="56" y="111"/>
                    </a:lnTo>
                    <a:lnTo>
                      <a:pt x="53" y="114"/>
                    </a:lnTo>
                    <a:lnTo>
                      <a:pt x="48" y="117"/>
                    </a:lnTo>
                    <a:lnTo>
                      <a:pt x="44" y="119"/>
                    </a:lnTo>
                    <a:lnTo>
                      <a:pt x="40" y="116"/>
                    </a:lnTo>
                    <a:lnTo>
                      <a:pt x="39" y="111"/>
                    </a:lnTo>
                    <a:lnTo>
                      <a:pt x="38" y="105"/>
                    </a:lnTo>
                    <a:lnTo>
                      <a:pt x="34" y="100"/>
                    </a:lnTo>
                    <a:lnTo>
                      <a:pt x="29" y="99"/>
                    </a:lnTo>
                    <a:lnTo>
                      <a:pt x="23" y="99"/>
                    </a:lnTo>
                    <a:lnTo>
                      <a:pt x="20" y="100"/>
                    </a:lnTo>
                    <a:lnTo>
                      <a:pt x="17" y="101"/>
                    </a:lnTo>
                    <a:lnTo>
                      <a:pt x="10" y="104"/>
                    </a:lnTo>
                    <a:lnTo>
                      <a:pt x="3" y="105"/>
                    </a:lnTo>
                    <a:lnTo>
                      <a:pt x="0" y="101"/>
                    </a:lnTo>
                    <a:lnTo>
                      <a:pt x="1" y="97"/>
                    </a:lnTo>
                    <a:lnTo>
                      <a:pt x="4" y="90"/>
                    </a:lnTo>
                    <a:lnTo>
                      <a:pt x="9" y="84"/>
                    </a:lnTo>
                    <a:lnTo>
                      <a:pt x="12" y="82"/>
                    </a:lnTo>
                    <a:lnTo>
                      <a:pt x="16" y="79"/>
                    </a:lnTo>
                    <a:lnTo>
                      <a:pt x="16" y="75"/>
                    </a:lnTo>
                    <a:lnTo>
                      <a:pt x="14" y="68"/>
                    </a:lnTo>
                    <a:lnTo>
                      <a:pt x="12" y="61"/>
                    </a:lnTo>
                    <a:lnTo>
                      <a:pt x="11" y="55"/>
                    </a:lnTo>
                    <a:lnTo>
                      <a:pt x="12" y="48"/>
                    </a:lnTo>
                    <a:lnTo>
                      <a:pt x="12" y="44"/>
                    </a:lnTo>
                    <a:lnTo>
                      <a:pt x="10" y="39"/>
                    </a:lnTo>
                    <a:lnTo>
                      <a:pt x="8" y="35"/>
                    </a:lnTo>
                    <a:lnTo>
                      <a:pt x="8" y="2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9" y="2"/>
                    </a:lnTo>
                    <a:lnTo>
                      <a:pt x="12" y="0"/>
                    </a:lnTo>
                    <a:lnTo>
                      <a:pt x="18" y="1"/>
                    </a:lnTo>
                    <a:lnTo>
                      <a:pt x="24" y="3"/>
                    </a:lnTo>
                    <a:lnTo>
                      <a:pt x="27" y="9"/>
                    </a:lnTo>
                    <a:lnTo>
                      <a:pt x="30" y="18"/>
                    </a:lnTo>
                    <a:lnTo>
                      <a:pt x="32" y="26"/>
                    </a:lnTo>
                    <a:lnTo>
                      <a:pt x="33" y="30"/>
                    </a:lnTo>
                    <a:lnTo>
                      <a:pt x="37" y="30"/>
                    </a:lnTo>
                    <a:lnTo>
                      <a:pt x="40" y="28"/>
                    </a:lnTo>
                    <a:lnTo>
                      <a:pt x="44" y="25"/>
                    </a:lnTo>
                    <a:lnTo>
                      <a:pt x="48" y="23"/>
                    </a:lnTo>
                    <a:lnTo>
                      <a:pt x="54" y="23"/>
                    </a:lnTo>
                    <a:lnTo>
                      <a:pt x="61" y="24"/>
                    </a:lnTo>
                    <a:lnTo>
                      <a:pt x="70" y="26"/>
                    </a:lnTo>
                    <a:lnTo>
                      <a:pt x="78" y="30"/>
                    </a:lnTo>
                    <a:lnTo>
                      <a:pt x="85" y="33"/>
                    </a:lnTo>
                    <a:lnTo>
                      <a:pt x="90" y="40"/>
                    </a:lnTo>
                    <a:lnTo>
                      <a:pt x="93" y="48"/>
                    </a:lnTo>
                    <a:lnTo>
                      <a:pt x="98" y="54"/>
                    </a:lnTo>
                    <a:lnTo>
                      <a:pt x="100" y="58"/>
                    </a:lnTo>
                    <a:lnTo>
                      <a:pt x="101" y="59"/>
                    </a:lnTo>
                    <a:lnTo>
                      <a:pt x="122" y="59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33" name="Freeform 431">
                <a:extLst>
                  <a:ext uri="{FF2B5EF4-FFF2-40B4-BE49-F238E27FC236}">
                    <a16:creationId xmlns:a16="http://schemas.microsoft.com/office/drawing/2014/main" id="{D393B9CB-15FB-D837-9608-0205EA17D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8838" y="1239928"/>
                <a:ext cx="598488" cy="400050"/>
              </a:xfrm>
              <a:custGeom>
                <a:avLst/>
                <a:gdLst>
                  <a:gd name="T0" fmla="*/ 2147483646 w 556"/>
                  <a:gd name="T1" fmla="*/ 2147483646 h 395"/>
                  <a:gd name="T2" fmla="*/ 2147483646 w 556"/>
                  <a:gd name="T3" fmla="*/ 2147483646 h 395"/>
                  <a:gd name="T4" fmla="*/ 2147483646 w 556"/>
                  <a:gd name="T5" fmla="*/ 2147483646 h 395"/>
                  <a:gd name="T6" fmla="*/ 2147483646 w 556"/>
                  <a:gd name="T7" fmla="*/ 2147483646 h 395"/>
                  <a:gd name="T8" fmla="*/ 2147483646 w 556"/>
                  <a:gd name="T9" fmla="*/ 2147483646 h 395"/>
                  <a:gd name="T10" fmla="*/ 2147483646 w 556"/>
                  <a:gd name="T11" fmla="*/ 2147483646 h 395"/>
                  <a:gd name="T12" fmla="*/ 2147483646 w 556"/>
                  <a:gd name="T13" fmla="*/ 2147483646 h 395"/>
                  <a:gd name="T14" fmla="*/ 2147483646 w 556"/>
                  <a:gd name="T15" fmla="*/ 2147483646 h 395"/>
                  <a:gd name="T16" fmla="*/ 2147483646 w 556"/>
                  <a:gd name="T17" fmla="*/ 2147483646 h 395"/>
                  <a:gd name="T18" fmla="*/ 2147483646 w 556"/>
                  <a:gd name="T19" fmla="*/ 2147483646 h 395"/>
                  <a:gd name="T20" fmla="*/ 2147483646 w 556"/>
                  <a:gd name="T21" fmla="*/ 2147483646 h 395"/>
                  <a:gd name="T22" fmla="*/ 2147483646 w 556"/>
                  <a:gd name="T23" fmla="*/ 2147483646 h 395"/>
                  <a:gd name="T24" fmla="*/ 2147483646 w 556"/>
                  <a:gd name="T25" fmla="*/ 2147483646 h 395"/>
                  <a:gd name="T26" fmla="*/ 2147483646 w 556"/>
                  <a:gd name="T27" fmla="*/ 2147483646 h 395"/>
                  <a:gd name="T28" fmla="*/ 2147483646 w 556"/>
                  <a:gd name="T29" fmla="*/ 2147483646 h 395"/>
                  <a:gd name="T30" fmla="*/ 2147483646 w 556"/>
                  <a:gd name="T31" fmla="*/ 2147483646 h 395"/>
                  <a:gd name="T32" fmla="*/ 2147483646 w 556"/>
                  <a:gd name="T33" fmla="*/ 2147483646 h 395"/>
                  <a:gd name="T34" fmla="*/ 2147483646 w 556"/>
                  <a:gd name="T35" fmla="*/ 2147483646 h 395"/>
                  <a:gd name="T36" fmla="*/ 2147483646 w 556"/>
                  <a:gd name="T37" fmla="*/ 2147483646 h 395"/>
                  <a:gd name="T38" fmla="*/ 2147483646 w 556"/>
                  <a:gd name="T39" fmla="*/ 2147483646 h 395"/>
                  <a:gd name="T40" fmla="*/ 2147483646 w 556"/>
                  <a:gd name="T41" fmla="*/ 2147483646 h 395"/>
                  <a:gd name="T42" fmla="*/ 2147483646 w 556"/>
                  <a:gd name="T43" fmla="*/ 2147483646 h 395"/>
                  <a:gd name="T44" fmla="*/ 2147483646 w 556"/>
                  <a:gd name="T45" fmla="*/ 2147483646 h 395"/>
                  <a:gd name="T46" fmla="*/ 2147483646 w 556"/>
                  <a:gd name="T47" fmla="*/ 2147483646 h 395"/>
                  <a:gd name="T48" fmla="*/ 2147483646 w 556"/>
                  <a:gd name="T49" fmla="*/ 2147483646 h 395"/>
                  <a:gd name="T50" fmla="*/ 0 w 556"/>
                  <a:gd name="T51" fmla="*/ 2147483646 h 395"/>
                  <a:gd name="T52" fmla="*/ 2147483646 w 556"/>
                  <a:gd name="T53" fmla="*/ 2147483646 h 395"/>
                  <a:gd name="T54" fmla="*/ 2147483646 w 556"/>
                  <a:gd name="T55" fmla="*/ 2147483646 h 395"/>
                  <a:gd name="T56" fmla="*/ 2147483646 w 556"/>
                  <a:gd name="T57" fmla="*/ 2147483646 h 395"/>
                  <a:gd name="T58" fmla="*/ 2147483646 w 556"/>
                  <a:gd name="T59" fmla="*/ 2147483646 h 395"/>
                  <a:gd name="T60" fmla="*/ 2147483646 w 556"/>
                  <a:gd name="T61" fmla="*/ 2147483646 h 395"/>
                  <a:gd name="T62" fmla="*/ 2147483646 w 556"/>
                  <a:gd name="T63" fmla="*/ 2147483646 h 395"/>
                  <a:gd name="T64" fmla="*/ 2147483646 w 556"/>
                  <a:gd name="T65" fmla="*/ 2147483646 h 395"/>
                  <a:gd name="T66" fmla="*/ 2147483646 w 556"/>
                  <a:gd name="T67" fmla="*/ 2147483646 h 395"/>
                  <a:gd name="T68" fmla="*/ 2147483646 w 556"/>
                  <a:gd name="T69" fmla="*/ 2147483646 h 395"/>
                  <a:gd name="T70" fmla="*/ 2147483646 w 556"/>
                  <a:gd name="T71" fmla="*/ 2147483646 h 395"/>
                  <a:gd name="T72" fmla="*/ 2147483646 w 556"/>
                  <a:gd name="T73" fmla="*/ 2147483646 h 395"/>
                  <a:gd name="T74" fmla="*/ 2147483646 w 556"/>
                  <a:gd name="T75" fmla="*/ 2147483646 h 395"/>
                  <a:gd name="T76" fmla="*/ 2147483646 w 556"/>
                  <a:gd name="T77" fmla="*/ 2147483646 h 395"/>
                  <a:gd name="T78" fmla="*/ 2147483646 w 556"/>
                  <a:gd name="T79" fmla="*/ 2147483646 h 395"/>
                  <a:gd name="T80" fmla="*/ 2147483646 w 556"/>
                  <a:gd name="T81" fmla="*/ 2147483646 h 395"/>
                  <a:gd name="T82" fmla="*/ 2147483646 w 556"/>
                  <a:gd name="T83" fmla="*/ 2147483646 h 395"/>
                  <a:gd name="T84" fmla="*/ 2147483646 w 556"/>
                  <a:gd name="T85" fmla="*/ 2147483646 h 395"/>
                  <a:gd name="T86" fmla="*/ 2147483646 w 556"/>
                  <a:gd name="T87" fmla="*/ 2147483646 h 395"/>
                  <a:gd name="T88" fmla="*/ 2147483646 w 556"/>
                  <a:gd name="T89" fmla="*/ 2147483646 h 395"/>
                  <a:gd name="T90" fmla="*/ 2147483646 w 556"/>
                  <a:gd name="T91" fmla="*/ 2147483646 h 395"/>
                  <a:gd name="T92" fmla="*/ 2147483646 w 556"/>
                  <a:gd name="T93" fmla="*/ 2147483646 h 395"/>
                  <a:gd name="T94" fmla="*/ 2147483646 w 556"/>
                  <a:gd name="T95" fmla="*/ 2147483646 h 395"/>
                  <a:gd name="T96" fmla="*/ 2147483646 w 556"/>
                  <a:gd name="T97" fmla="*/ 2147483646 h 395"/>
                  <a:gd name="T98" fmla="*/ 2147483646 w 556"/>
                  <a:gd name="T99" fmla="*/ 2147483646 h 395"/>
                  <a:gd name="T100" fmla="*/ 2147483646 w 556"/>
                  <a:gd name="T101" fmla="*/ 2147483646 h 395"/>
                  <a:gd name="T102" fmla="*/ 2147483646 w 556"/>
                  <a:gd name="T103" fmla="*/ 2147483646 h 395"/>
                  <a:gd name="T104" fmla="*/ 2147483646 w 556"/>
                  <a:gd name="T105" fmla="*/ 2147483646 h 395"/>
                  <a:gd name="T106" fmla="*/ 2147483646 w 556"/>
                  <a:gd name="T107" fmla="*/ 2147483646 h 395"/>
                  <a:gd name="T108" fmla="*/ 2147483646 w 556"/>
                  <a:gd name="T109" fmla="*/ 2147483646 h 395"/>
                  <a:gd name="T110" fmla="*/ 2147483646 w 556"/>
                  <a:gd name="T111" fmla="*/ 2147483646 h 395"/>
                  <a:gd name="T112" fmla="*/ 2147483646 w 556"/>
                  <a:gd name="T113" fmla="*/ 2147483646 h 395"/>
                  <a:gd name="T114" fmla="*/ 2147483646 w 556"/>
                  <a:gd name="T115" fmla="*/ 2147483646 h 395"/>
                  <a:gd name="T116" fmla="*/ 2147483646 w 556"/>
                  <a:gd name="T117" fmla="*/ 2147483646 h 395"/>
                  <a:gd name="T118" fmla="*/ 2147483646 w 556"/>
                  <a:gd name="T119" fmla="*/ 2147483646 h 395"/>
                  <a:gd name="T120" fmla="*/ 2147483646 w 556"/>
                  <a:gd name="T121" fmla="*/ 2147483646 h 395"/>
                  <a:gd name="T122" fmla="*/ 2147483646 w 556"/>
                  <a:gd name="T123" fmla="*/ 2147483646 h 395"/>
                  <a:gd name="T124" fmla="*/ 2147483646 w 556"/>
                  <a:gd name="T125" fmla="*/ 2147483646 h 395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556" h="395">
                    <a:moveTo>
                      <a:pt x="539" y="379"/>
                    </a:moveTo>
                    <a:lnTo>
                      <a:pt x="540" y="380"/>
                    </a:lnTo>
                    <a:lnTo>
                      <a:pt x="542" y="383"/>
                    </a:lnTo>
                    <a:lnTo>
                      <a:pt x="541" y="387"/>
                    </a:lnTo>
                    <a:lnTo>
                      <a:pt x="533" y="388"/>
                    </a:lnTo>
                    <a:lnTo>
                      <a:pt x="527" y="388"/>
                    </a:lnTo>
                    <a:lnTo>
                      <a:pt x="523" y="387"/>
                    </a:lnTo>
                    <a:lnTo>
                      <a:pt x="518" y="387"/>
                    </a:lnTo>
                    <a:lnTo>
                      <a:pt x="514" y="388"/>
                    </a:lnTo>
                    <a:lnTo>
                      <a:pt x="510" y="388"/>
                    </a:lnTo>
                    <a:lnTo>
                      <a:pt x="506" y="389"/>
                    </a:lnTo>
                    <a:lnTo>
                      <a:pt x="501" y="390"/>
                    </a:lnTo>
                    <a:lnTo>
                      <a:pt x="495" y="392"/>
                    </a:lnTo>
                    <a:lnTo>
                      <a:pt x="488" y="393"/>
                    </a:lnTo>
                    <a:lnTo>
                      <a:pt x="482" y="394"/>
                    </a:lnTo>
                    <a:lnTo>
                      <a:pt x="478" y="395"/>
                    </a:lnTo>
                    <a:lnTo>
                      <a:pt x="473" y="395"/>
                    </a:lnTo>
                    <a:lnTo>
                      <a:pt x="468" y="395"/>
                    </a:lnTo>
                    <a:lnTo>
                      <a:pt x="464" y="394"/>
                    </a:lnTo>
                    <a:lnTo>
                      <a:pt x="459" y="394"/>
                    </a:lnTo>
                    <a:lnTo>
                      <a:pt x="453" y="393"/>
                    </a:lnTo>
                    <a:lnTo>
                      <a:pt x="449" y="393"/>
                    </a:lnTo>
                    <a:lnTo>
                      <a:pt x="444" y="393"/>
                    </a:lnTo>
                    <a:lnTo>
                      <a:pt x="440" y="394"/>
                    </a:lnTo>
                    <a:lnTo>
                      <a:pt x="435" y="395"/>
                    </a:lnTo>
                    <a:lnTo>
                      <a:pt x="430" y="395"/>
                    </a:lnTo>
                    <a:lnTo>
                      <a:pt x="427" y="395"/>
                    </a:lnTo>
                    <a:lnTo>
                      <a:pt x="422" y="394"/>
                    </a:lnTo>
                    <a:lnTo>
                      <a:pt x="419" y="392"/>
                    </a:lnTo>
                    <a:lnTo>
                      <a:pt x="414" y="386"/>
                    </a:lnTo>
                    <a:lnTo>
                      <a:pt x="413" y="380"/>
                    </a:lnTo>
                    <a:lnTo>
                      <a:pt x="409" y="375"/>
                    </a:lnTo>
                    <a:lnTo>
                      <a:pt x="397" y="372"/>
                    </a:lnTo>
                    <a:lnTo>
                      <a:pt x="389" y="371"/>
                    </a:lnTo>
                    <a:lnTo>
                      <a:pt x="382" y="368"/>
                    </a:lnTo>
                    <a:lnTo>
                      <a:pt x="376" y="366"/>
                    </a:lnTo>
                    <a:lnTo>
                      <a:pt x="372" y="364"/>
                    </a:lnTo>
                    <a:lnTo>
                      <a:pt x="368" y="362"/>
                    </a:lnTo>
                    <a:lnTo>
                      <a:pt x="365" y="359"/>
                    </a:lnTo>
                    <a:lnTo>
                      <a:pt x="362" y="358"/>
                    </a:lnTo>
                    <a:lnTo>
                      <a:pt x="359" y="356"/>
                    </a:lnTo>
                    <a:lnTo>
                      <a:pt x="354" y="352"/>
                    </a:lnTo>
                    <a:lnTo>
                      <a:pt x="350" y="351"/>
                    </a:lnTo>
                    <a:lnTo>
                      <a:pt x="344" y="352"/>
                    </a:lnTo>
                    <a:lnTo>
                      <a:pt x="335" y="357"/>
                    </a:lnTo>
                    <a:lnTo>
                      <a:pt x="324" y="362"/>
                    </a:lnTo>
                    <a:lnTo>
                      <a:pt x="316" y="363"/>
                    </a:lnTo>
                    <a:lnTo>
                      <a:pt x="309" y="365"/>
                    </a:lnTo>
                    <a:lnTo>
                      <a:pt x="304" y="370"/>
                    </a:lnTo>
                    <a:lnTo>
                      <a:pt x="297" y="377"/>
                    </a:lnTo>
                    <a:lnTo>
                      <a:pt x="290" y="381"/>
                    </a:lnTo>
                    <a:lnTo>
                      <a:pt x="283" y="381"/>
                    </a:lnTo>
                    <a:lnTo>
                      <a:pt x="276" y="377"/>
                    </a:lnTo>
                    <a:lnTo>
                      <a:pt x="271" y="373"/>
                    </a:lnTo>
                    <a:lnTo>
                      <a:pt x="267" y="370"/>
                    </a:lnTo>
                    <a:lnTo>
                      <a:pt x="262" y="366"/>
                    </a:lnTo>
                    <a:lnTo>
                      <a:pt x="259" y="363"/>
                    </a:lnTo>
                    <a:lnTo>
                      <a:pt x="256" y="358"/>
                    </a:lnTo>
                    <a:lnTo>
                      <a:pt x="256" y="355"/>
                    </a:lnTo>
                    <a:lnTo>
                      <a:pt x="260" y="350"/>
                    </a:lnTo>
                    <a:lnTo>
                      <a:pt x="268" y="344"/>
                    </a:lnTo>
                    <a:lnTo>
                      <a:pt x="277" y="340"/>
                    </a:lnTo>
                    <a:lnTo>
                      <a:pt x="283" y="337"/>
                    </a:lnTo>
                    <a:lnTo>
                      <a:pt x="288" y="337"/>
                    </a:lnTo>
                    <a:lnTo>
                      <a:pt x="291" y="337"/>
                    </a:lnTo>
                    <a:lnTo>
                      <a:pt x="293" y="337"/>
                    </a:lnTo>
                    <a:lnTo>
                      <a:pt x="296" y="336"/>
                    </a:lnTo>
                    <a:lnTo>
                      <a:pt x="300" y="334"/>
                    </a:lnTo>
                    <a:lnTo>
                      <a:pt x="305" y="329"/>
                    </a:lnTo>
                    <a:lnTo>
                      <a:pt x="316" y="320"/>
                    </a:lnTo>
                    <a:lnTo>
                      <a:pt x="326" y="313"/>
                    </a:lnTo>
                    <a:lnTo>
                      <a:pt x="330" y="307"/>
                    </a:lnTo>
                    <a:lnTo>
                      <a:pt x="327" y="301"/>
                    </a:lnTo>
                    <a:lnTo>
                      <a:pt x="318" y="295"/>
                    </a:lnTo>
                    <a:lnTo>
                      <a:pt x="308" y="292"/>
                    </a:lnTo>
                    <a:lnTo>
                      <a:pt x="305" y="287"/>
                    </a:lnTo>
                    <a:lnTo>
                      <a:pt x="309" y="273"/>
                    </a:lnTo>
                    <a:lnTo>
                      <a:pt x="320" y="258"/>
                    </a:lnTo>
                    <a:lnTo>
                      <a:pt x="328" y="246"/>
                    </a:lnTo>
                    <a:lnTo>
                      <a:pt x="327" y="235"/>
                    </a:lnTo>
                    <a:lnTo>
                      <a:pt x="315" y="218"/>
                    </a:lnTo>
                    <a:lnTo>
                      <a:pt x="306" y="208"/>
                    </a:lnTo>
                    <a:lnTo>
                      <a:pt x="297" y="200"/>
                    </a:lnTo>
                    <a:lnTo>
                      <a:pt x="289" y="193"/>
                    </a:lnTo>
                    <a:lnTo>
                      <a:pt x="282" y="188"/>
                    </a:lnTo>
                    <a:lnTo>
                      <a:pt x="274" y="183"/>
                    </a:lnTo>
                    <a:lnTo>
                      <a:pt x="267" y="180"/>
                    </a:lnTo>
                    <a:lnTo>
                      <a:pt x="260" y="176"/>
                    </a:lnTo>
                    <a:lnTo>
                      <a:pt x="252" y="173"/>
                    </a:lnTo>
                    <a:lnTo>
                      <a:pt x="244" y="169"/>
                    </a:lnTo>
                    <a:lnTo>
                      <a:pt x="236" y="166"/>
                    </a:lnTo>
                    <a:lnTo>
                      <a:pt x="228" y="161"/>
                    </a:lnTo>
                    <a:lnTo>
                      <a:pt x="221" y="156"/>
                    </a:lnTo>
                    <a:lnTo>
                      <a:pt x="214" y="152"/>
                    </a:lnTo>
                    <a:lnTo>
                      <a:pt x="208" y="148"/>
                    </a:lnTo>
                    <a:lnTo>
                      <a:pt x="202" y="145"/>
                    </a:lnTo>
                    <a:lnTo>
                      <a:pt x="199" y="142"/>
                    </a:lnTo>
                    <a:lnTo>
                      <a:pt x="191" y="137"/>
                    </a:lnTo>
                    <a:lnTo>
                      <a:pt x="183" y="132"/>
                    </a:lnTo>
                    <a:lnTo>
                      <a:pt x="178" y="131"/>
                    </a:lnTo>
                    <a:lnTo>
                      <a:pt x="179" y="137"/>
                    </a:lnTo>
                    <a:lnTo>
                      <a:pt x="185" y="146"/>
                    </a:lnTo>
                    <a:lnTo>
                      <a:pt x="186" y="152"/>
                    </a:lnTo>
                    <a:lnTo>
                      <a:pt x="183" y="155"/>
                    </a:lnTo>
                    <a:lnTo>
                      <a:pt x="171" y="155"/>
                    </a:lnTo>
                    <a:lnTo>
                      <a:pt x="163" y="155"/>
                    </a:lnTo>
                    <a:lnTo>
                      <a:pt x="159" y="155"/>
                    </a:lnTo>
                    <a:lnTo>
                      <a:pt x="154" y="156"/>
                    </a:lnTo>
                    <a:lnTo>
                      <a:pt x="151" y="159"/>
                    </a:lnTo>
                    <a:lnTo>
                      <a:pt x="147" y="161"/>
                    </a:lnTo>
                    <a:lnTo>
                      <a:pt x="142" y="162"/>
                    </a:lnTo>
                    <a:lnTo>
                      <a:pt x="138" y="163"/>
                    </a:lnTo>
                    <a:lnTo>
                      <a:pt x="131" y="165"/>
                    </a:lnTo>
                    <a:lnTo>
                      <a:pt x="124" y="166"/>
                    </a:lnTo>
                    <a:lnTo>
                      <a:pt x="118" y="167"/>
                    </a:lnTo>
                    <a:lnTo>
                      <a:pt x="114" y="168"/>
                    </a:lnTo>
                    <a:lnTo>
                      <a:pt x="110" y="169"/>
                    </a:lnTo>
                    <a:lnTo>
                      <a:pt x="106" y="170"/>
                    </a:lnTo>
                    <a:lnTo>
                      <a:pt x="101" y="170"/>
                    </a:lnTo>
                    <a:lnTo>
                      <a:pt x="95" y="170"/>
                    </a:lnTo>
                    <a:lnTo>
                      <a:pt x="87" y="169"/>
                    </a:lnTo>
                    <a:lnTo>
                      <a:pt x="74" y="166"/>
                    </a:lnTo>
                    <a:lnTo>
                      <a:pt x="70" y="162"/>
                    </a:lnTo>
                    <a:lnTo>
                      <a:pt x="66" y="160"/>
                    </a:lnTo>
                    <a:lnTo>
                      <a:pt x="60" y="161"/>
                    </a:lnTo>
                    <a:lnTo>
                      <a:pt x="51" y="166"/>
                    </a:lnTo>
                    <a:lnTo>
                      <a:pt x="47" y="168"/>
                    </a:lnTo>
                    <a:lnTo>
                      <a:pt x="43" y="168"/>
                    </a:lnTo>
                    <a:lnTo>
                      <a:pt x="35" y="163"/>
                    </a:lnTo>
                    <a:lnTo>
                      <a:pt x="30" y="160"/>
                    </a:lnTo>
                    <a:lnTo>
                      <a:pt x="24" y="156"/>
                    </a:lnTo>
                    <a:lnTo>
                      <a:pt x="18" y="153"/>
                    </a:lnTo>
                    <a:lnTo>
                      <a:pt x="13" y="151"/>
                    </a:lnTo>
                    <a:lnTo>
                      <a:pt x="10" y="148"/>
                    </a:lnTo>
                    <a:lnTo>
                      <a:pt x="9" y="145"/>
                    </a:lnTo>
                    <a:lnTo>
                      <a:pt x="11" y="143"/>
                    </a:lnTo>
                    <a:lnTo>
                      <a:pt x="16" y="140"/>
                    </a:lnTo>
                    <a:lnTo>
                      <a:pt x="23" y="138"/>
                    </a:lnTo>
                    <a:lnTo>
                      <a:pt x="30" y="137"/>
                    </a:lnTo>
                    <a:lnTo>
                      <a:pt x="36" y="136"/>
                    </a:lnTo>
                    <a:lnTo>
                      <a:pt x="41" y="135"/>
                    </a:lnTo>
                    <a:lnTo>
                      <a:pt x="45" y="133"/>
                    </a:lnTo>
                    <a:lnTo>
                      <a:pt x="45" y="132"/>
                    </a:lnTo>
                    <a:lnTo>
                      <a:pt x="42" y="130"/>
                    </a:lnTo>
                    <a:lnTo>
                      <a:pt x="35" y="128"/>
                    </a:lnTo>
                    <a:lnTo>
                      <a:pt x="27" y="125"/>
                    </a:lnTo>
                    <a:lnTo>
                      <a:pt x="19" y="123"/>
                    </a:lnTo>
                    <a:lnTo>
                      <a:pt x="13" y="122"/>
                    </a:lnTo>
                    <a:lnTo>
                      <a:pt x="9" y="121"/>
                    </a:lnTo>
                    <a:lnTo>
                      <a:pt x="4" y="118"/>
                    </a:lnTo>
                    <a:lnTo>
                      <a:pt x="2" y="116"/>
                    </a:lnTo>
                    <a:lnTo>
                      <a:pt x="0" y="112"/>
                    </a:lnTo>
                    <a:lnTo>
                      <a:pt x="0" y="105"/>
                    </a:lnTo>
                    <a:lnTo>
                      <a:pt x="0" y="93"/>
                    </a:lnTo>
                    <a:lnTo>
                      <a:pt x="0" y="85"/>
                    </a:lnTo>
                    <a:lnTo>
                      <a:pt x="0" y="76"/>
                    </a:lnTo>
                    <a:lnTo>
                      <a:pt x="1" y="60"/>
                    </a:lnTo>
                    <a:lnTo>
                      <a:pt x="5" y="39"/>
                    </a:lnTo>
                    <a:lnTo>
                      <a:pt x="12" y="21"/>
                    </a:lnTo>
                    <a:lnTo>
                      <a:pt x="22" y="9"/>
                    </a:lnTo>
                    <a:lnTo>
                      <a:pt x="31" y="3"/>
                    </a:lnTo>
                    <a:lnTo>
                      <a:pt x="39" y="3"/>
                    </a:lnTo>
                    <a:lnTo>
                      <a:pt x="46" y="6"/>
                    </a:lnTo>
                    <a:lnTo>
                      <a:pt x="50" y="10"/>
                    </a:lnTo>
                    <a:lnTo>
                      <a:pt x="49" y="19"/>
                    </a:lnTo>
                    <a:lnTo>
                      <a:pt x="43" y="40"/>
                    </a:lnTo>
                    <a:lnTo>
                      <a:pt x="42" y="56"/>
                    </a:lnTo>
                    <a:lnTo>
                      <a:pt x="45" y="70"/>
                    </a:lnTo>
                    <a:lnTo>
                      <a:pt x="50" y="80"/>
                    </a:lnTo>
                    <a:lnTo>
                      <a:pt x="56" y="90"/>
                    </a:lnTo>
                    <a:lnTo>
                      <a:pt x="62" y="97"/>
                    </a:lnTo>
                    <a:lnTo>
                      <a:pt x="68" y="102"/>
                    </a:lnTo>
                    <a:lnTo>
                      <a:pt x="71" y="108"/>
                    </a:lnTo>
                    <a:lnTo>
                      <a:pt x="70" y="107"/>
                    </a:lnTo>
                    <a:lnTo>
                      <a:pt x="63" y="87"/>
                    </a:lnTo>
                    <a:lnTo>
                      <a:pt x="56" y="62"/>
                    </a:lnTo>
                    <a:lnTo>
                      <a:pt x="55" y="41"/>
                    </a:lnTo>
                    <a:lnTo>
                      <a:pt x="58" y="26"/>
                    </a:lnTo>
                    <a:lnTo>
                      <a:pt x="62" y="12"/>
                    </a:lnTo>
                    <a:lnTo>
                      <a:pt x="69" y="3"/>
                    </a:lnTo>
                    <a:lnTo>
                      <a:pt x="79" y="0"/>
                    </a:lnTo>
                    <a:lnTo>
                      <a:pt x="91" y="2"/>
                    </a:lnTo>
                    <a:lnTo>
                      <a:pt x="100" y="7"/>
                    </a:lnTo>
                    <a:lnTo>
                      <a:pt x="106" y="14"/>
                    </a:lnTo>
                    <a:lnTo>
                      <a:pt x="109" y="21"/>
                    </a:lnTo>
                    <a:lnTo>
                      <a:pt x="111" y="26"/>
                    </a:lnTo>
                    <a:lnTo>
                      <a:pt x="114" y="32"/>
                    </a:lnTo>
                    <a:lnTo>
                      <a:pt x="115" y="39"/>
                    </a:lnTo>
                    <a:lnTo>
                      <a:pt x="116" y="47"/>
                    </a:lnTo>
                    <a:lnTo>
                      <a:pt x="118" y="53"/>
                    </a:lnTo>
                    <a:lnTo>
                      <a:pt x="124" y="54"/>
                    </a:lnTo>
                    <a:lnTo>
                      <a:pt x="132" y="52"/>
                    </a:lnTo>
                    <a:lnTo>
                      <a:pt x="140" y="47"/>
                    </a:lnTo>
                    <a:lnTo>
                      <a:pt x="146" y="41"/>
                    </a:lnTo>
                    <a:lnTo>
                      <a:pt x="147" y="36"/>
                    </a:lnTo>
                    <a:lnTo>
                      <a:pt x="149" y="31"/>
                    </a:lnTo>
                    <a:lnTo>
                      <a:pt x="156" y="27"/>
                    </a:lnTo>
                    <a:lnTo>
                      <a:pt x="164" y="23"/>
                    </a:lnTo>
                    <a:lnTo>
                      <a:pt x="169" y="19"/>
                    </a:lnTo>
                    <a:lnTo>
                      <a:pt x="175" y="19"/>
                    </a:lnTo>
                    <a:lnTo>
                      <a:pt x="185" y="24"/>
                    </a:lnTo>
                    <a:lnTo>
                      <a:pt x="197" y="32"/>
                    </a:lnTo>
                    <a:lnTo>
                      <a:pt x="202" y="38"/>
                    </a:lnTo>
                    <a:lnTo>
                      <a:pt x="206" y="44"/>
                    </a:lnTo>
                    <a:lnTo>
                      <a:pt x="209" y="49"/>
                    </a:lnTo>
                    <a:lnTo>
                      <a:pt x="214" y="55"/>
                    </a:lnTo>
                    <a:lnTo>
                      <a:pt x="221" y="60"/>
                    </a:lnTo>
                    <a:lnTo>
                      <a:pt x="227" y="61"/>
                    </a:lnTo>
                    <a:lnTo>
                      <a:pt x="231" y="56"/>
                    </a:lnTo>
                    <a:lnTo>
                      <a:pt x="237" y="49"/>
                    </a:lnTo>
                    <a:lnTo>
                      <a:pt x="246" y="46"/>
                    </a:lnTo>
                    <a:lnTo>
                      <a:pt x="256" y="46"/>
                    </a:lnTo>
                    <a:lnTo>
                      <a:pt x="263" y="49"/>
                    </a:lnTo>
                    <a:lnTo>
                      <a:pt x="266" y="54"/>
                    </a:lnTo>
                    <a:lnTo>
                      <a:pt x="268" y="56"/>
                    </a:lnTo>
                    <a:lnTo>
                      <a:pt x="271" y="59"/>
                    </a:lnTo>
                    <a:lnTo>
                      <a:pt x="281" y="61"/>
                    </a:lnTo>
                    <a:lnTo>
                      <a:pt x="288" y="62"/>
                    </a:lnTo>
                    <a:lnTo>
                      <a:pt x="296" y="62"/>
                    </a:lnTo>
                    <a:lnTo>
                      <a:pt x="304" y="63"/>
                    </a:lnTo>
                    <a:lnTo>
                      <a:pt x="311" y="63"/>
                    </a:lnTo>
                    <a:lnTo>
                      <a:pt x="318" y="63"/>
                    </a:lnTo>
                    <a:lnTo>
                      <a:pt x="321" y="64"/>
                    </a:lnTo>
                    <a:lnTo>
                      <a:pt x="323" y="67"/>
                    </a:lnTo>
                    <a:lnTo>
                      <a:pt x="321" y="69"/>
                    </a:lnTo>
                    <a:lnTo>
                      <a:pt x="319" y="72"/>
                    </a:lnTo>
                    <a:lnTo>
                      <a:pt x="322" y="72"/>
                    </a:lnTo>
                    <a:lnTo>
                      <a:pt x="329" y="72"/>
                    </a:lnTo>
                    <a:lnTo>
                      <a:pt x="335" y="74"/>
                    </a:lnTo>
                    <a:lnTo>
                      <a:pt x="339" y="78"/>
                    </a:lnTo>
                    <a:lnTo>
                      <a:pt x="345" y="83"/>
                    </a:lnTo>
                    <a:lnTo>
                      <a:pt x="349" y="86"/>
                    </a:lnTo>
                    <a:lnTo>
                      <a:pt x="351" y="87"/>
                    </a:lnTo>
                    <a:lnTo>
                      <a:pt x="350" y="87"/>
                    </a:lnTo>
                    <a:lnTo>
                      <a:pt x="345" y="89"/>
                    </a:lnTo>
                    <a:lnTo>
                      <a:pt x="342" y="91"/>
                    </a:lnTo>
                    <a:lnTo>
                      <a:pt x="339" y="93"/>
                    </a:lnTo>
                    <a:lnTo>
                      <a:pt x="343" y="97"/>
                    </a:lnTo>
                    <a:lnTo>
                      <a:pt x="352" y="100"/>
                    </a:lnTo>
                    <a:lnTo>
                      <a:pt x="361" y="102"/>
                    </a:lnTo>
                    <a:lnTo>
                      <a:pt x="361" y="105"/>
                    </a:lnTo>
                    <a:lnTo>
                      <a:pt x="357" y="107"/>
                    </a:lnTo>
                    <a:lnTo>
                      <a:pt x="353" y="108"/>
                    </a:lnTo>
                    <a:lnTo>
                      <a:pt x="351" y="110"/>
                    </a:lnTo>
                    <a:lnTo>
                      <a:pt x="351" y="115"/>
                    </a:lnTo>
                    <a:lnTo>
                      <a:pt x="350" y="118"/>
                    </a:lnTo>
                    <a:lnTo>
                      <a:pt x="349" y="123"/>
                    </a:lnTo>
                    <a:lnTo>
                      <a:pt x="349" y="127"/>
                    </a:lnTo>
                    <a:lnTo>
                      <a:pt x="353" y="132"/>
                    </a:lnTo>
                    <a:lnTo>
                      <a:pt x="361" y="135"/>
                    </a:lnTo>
                    <a:lnTo>
                      <a:pt x="371" y="133"/>
                    </a:lnTo>
                    <a:lnTo>
                      <a:pt x="377" y="133"/>
                    </a:lnTo>
                    <a:lnTo>
                      <a:pt x="384" y="136"/>
                    </a:lnTo>
                    <a:lnTo>
                      <a:pt x="392" y="143"/>
                    </a:lnTo>
                    <a:lnTo>
                      <a:pt x="400" y="150"/>
                    </a:lnTo>
                    <a:lnTo>
                      <a:pt x="407" y="152"/>
                    </a:lnTo>
                    <a:lnTo>
                      <a:pt x="409" y="150"/>
                    </a:lnTo>
                    <a:lnTo>
                      <a:pt x="406" y="144"/>
                    </a:lnTo>
                    <a:lnTo>
                      <a:pt x="403" y="139"/>
                    </a:lnTo>
                    <a:lnTo>
                      <a:pt x="403" y="137"/>
                    </a:lnTo>
                    <a:lnTo>
                      <a:pt x="409" y="139"/>
                    </a:lnTo>
                    <a:lnTo>
                      <a:pt x="414" y="140"/>
                    </a:lnTo>
                    <a:lnTo>
                      <a:pt x="421" y="142"/>
                    </a:lnTo>
                    <a:lnTo>
                      <a:pt x="429" y="143"/>
                    </a:lnTo>
                    <a:lnTo>
                      <a:pt x="436" y="143"/>
                    </a:lnTo>
                    <a:lnTo>
                      <a:pt x="442" y="144"/>
                    </a:lnTo>
                    <a:lnTo>
                      <a:pt x="447" y="145"/>
                    </a:lnTo>
                    <a:lnTo>
                      <a:pt x="450" y="146"/>
                    </a:lnTo>
                    <a:lnTo>
                      <a:pt x="451" y="148"/>
                    </a:lnTo>
                    <a:lnTo>
                      <a:pt x="450" y="152"/>
                    </a:lnTo>
                    <a:lnTo>
                      <a:pt x="451" y="154"/>
                    </a:lnTo>
                    <a:lnTo>
                      <a:pt x="453" y="155"/>
                    </a:lnTo>
                    <a:lnTo>
                      <a:pt x="457" y="155"/>
                    </a:lnTo>
                    <a:lnTo>
                      <a:pt x="461" y="155"/>
                    </a:lnTo>
                    <a:lnTo>
                      <a:pt x="466" y="153"/>
                    </a:lnTo>
                    <a:lnTo>
                      <a:pt x="472" y="152"/>
                    </a:lnTo>
                    <a:lnTo>
                      <a:pt x="480" y="152"/>
                    </a:lnTo>
                    <a:lnTo>
                      <a:pt x="490" y="153"/>
                    </a:lnTo>
                    <a:lnTo>
                      <a:pt x="501" y="154"/>
                    </a:lnTo>
                    <a:lnTo>
                      <a:pt x="509" y="158"/>
                    </a:lnTo>
                    <a:lnTo>
                      <a:pt x="511" y="163"/>
                    </a:lnTo>
                    <a:lnTo>
                      <a:pt x="508" y="169"/>
                    </a:lnTo>
                    <a:lnTo>
                      <a:pt x="501" y="173"/>
                    </a:lnTo>
                    <a:lnTo>
                      <a:pt x="496" y="176"/>
                    </a:lnTo>
                    <a:lnTo>
                      <a:pt x="496" y="180"/>
                    </a:lnTo>
                    <a:lnTo>
                      <a:pt x="501" y="183"/>
                    </a:lnTo>
                    <a:lnTo>
                      <a:pt x="505" y="186"/>
                    </a:lnTo>
                    <a:lnTo>
                      <a:pt x="510" y="191"/>
                    </a:lnTo>
                    <a:lnTo>
                      <a:pt x="511" y="196"/>
                    </a:lnTo>
                    <a:lnTo>
                      <a:pt x="511" y="200"/>
                    </a:lnTo>
                    <a:lnTo>
                      <a:pt x="509" y="204"/>
                    </a:lnTo>
                    <a:lnTo>
                      <a:pt x="505" y="207"/>
                    </a:lnTo>
                    <a:lnTo>
                      <a:pt x="501" y="209"/>
                    </a:lnTo>
                    <a:lnTo>
                      <a:pt x="497" y="212"/>
                    </a:lnTo>
                    <a:lnTo>
                      <a:pt x="497" y="214"/>
                    </a:lnTo>
                    <a:lnTo>
                      <a:pt x="499" y="219"/>
                    </a:lnTo>
                    <a:lnTo>
                      <a:pt x="505" y="223"/>
                    </a:lnTo>
                    <a:lnTo>
                      <a:pt x="511" y="228"/>
                    </a:lnTo>
                    <a:lnTo>
                      <a:pt x="514" y="234"/>
                    </a:lnTo>
                    <a:lnTo>
                      <a:pt x="514" y="239"/>
                    </a:lnTo>
                    <a:lnTo>
                      <a:pt x="511" y="244"/>
                    </a:lnTo>
                    <a:lnTo>
                      <a:pt x="506" y="248"/>
                    </a:lnTo>
                    <a:lnTo>
                      <a:pt x="503" y="249"/>
                    </a:lnTo>
                    <a:lnTo>
                      <a:pt x="501" y="249"/>
                    </a:lnTo>
                    <a:lnTo>
                      <a:pt x="495" y="245"/>
                    </a:lnTo>
                    <a:lnTo>
                      <a:pt x="487" y="242"/>
                    </a:lnTo>
                    <a:lnTo>
                      <a:pt x="480" y="238"/>
                    </a:lnTo>
                    <a:lnTo>
                      <a:pt x="474" y="235"/>
                    </a:lnTo>
                    <a:lnTo>
                      <a:pt x="468" y="231"/>
                    </a:lnTo>
                    <a:lnTo>
                      <a:pt x="465" y="229"/>
                    </a:lnTo>
                    <a:lnTo>
                      <a:pt x="460" y="228"/>
                    </a:lnTo>
                    <a:lnTo>
                      <a:pt x="456" y="226"/>
                    </a:lnTo>
                    <a:lnTo>
                      <a:pt x="449" y="223"/>
                    </a:lnTo>
                    <a:lnTo>
                      <a:pt x="440" y="220"/>
                    </a:lnTo>
                    <a:lnTo>
                      <a:pt x="432" y="219"/>
                    </a:lnTo>
                    <a:lnTo>
                      <a:pt x="425" y="220"/>
                    </a:lnTo>
                    <a:lnTo>
                      <a:pt x="421" y="224"/>
                    </a:lnTo>
                    <a:lnTo>
                      <a:pt x="421" y="230"/>
                    </a:lnTo>
                    <a:lnTo>
                      <a:pt x="423" y="236"/>
                    </a:lnTo>
                    <a:lnTo>
                      <a:pt x="428" y="243"/>
                    </a:lnTo>
                    <a:lnTo>
                      <a:pt x="435" y="251"/>
                    </a:lnTo>
                    <a:lnTo>
                      <a:pt x="440" y="254"/>
                    </a:lnTo>
                    <a:lnTo>
                      <a:pt x="443" y="259"/>
                    </a:lnTo>
                    <a:lnTo>
                      <a:pt x="449" y="262"/>
                    </a:lnTo>
                    <a:lnTo>
                      <a:pt x="453" y="265"/>
                    </a:lnTo>
                    <a:lnTo>
                      <a:pt x="459" y="268"/>
                    </a:lnTo>
                    <a:lnTo>
                      <a:pt x="465" y="271"/>
                    </a:lnTo>
                    <a:lnTo>
                      <a:pt x="471" y="272"/>
                    </a:lnTo>
                    <a:lnTo>
                      <a:pt x="476" y="273"/>
                    </a:lnTo>
                    <a:lnTo>
                      <a:pt x="487" y="275"/>
                    </a:lnTo>
                    <a:lnTo>
                      <a:pt x="495" y="277"/>
                    </a:lnTo>
                    <a:lnTo>
                      <a:pt x="501" y="281"/>
                    </a:lnTo>
                    <a:lnTo>
                      <a:pt x="505" y="286"/>
                    </a:lnTo>
                    <a:lnTo>
                      <a:pt x="512" y="289"/>
                    </a:lnTo>
                    <a:lnTo>
                      <a:pt x="520" y="291"/>
                    </a:lnTo>
                    <a:lnTo>
                      <a:pt x="528" y="294"/>
                    </a:lnTo>
                    <a:lnTo>
                      <a:pt x="533" y="301"/>
                    </a:lnTo>
                    <a:lnTo>
                      <a:pt x="534" y="307"/>
                    </a:lnTo>
                    <a:lnTo>
                      <a:pt x="533" y="311"/>
                    </a:lnTo>
                    <a:lnTo>
                      <a:pt x="533" y="315"/>
                    </a:lnTo>
                    <a:lnTo>
                      <a:pt x="536" y="324"/>
                    </a:lnTo>
                    <a:lnTo>
                      <a:pt x="541" y="332"/>
                    </a:lnTo>
                    <a:lnTo>
                      <a:pt x="543" y="337"/>
                    </a:lnTo>
                    <a:lnTo>
                      <a:pt x="544" y="342"/>
                    </a:lnTo>
                    <a:lnTo>
                      <a:pt x="548" y="345"/>
                    </a:lnTo>
                    <a:lnTo>
                      <a:pt x="552" y="350"/>
                    </a:lnTo>
                    <a:lnTo>
                      <a:pt x="556" y="354"/>
                    </a:lnTo>
                    <a:lnTo>
                      <a:pt x="555" y="357"/>
                    </a:lnTo>
                    <a:lnTo>
                      <a:pt x="549" y="356"/>
                    </a:lnTo>
                    <a:lnTo>
                      <a:pt x="544" y="352"/>
                    </a:lnTo>
                    <a:lnTo>
                      <a:pt x="541" y="349"/>
                    </a:lnTo>
                    <a:lnTo>
                      <a:pt x="535" y="345"/>
                    </a:lnTo>
                    <a:lnTo>
                      <a:pt x="525" y="345"/>
                    </a:lnTo>
                    <a:lnTo>
                      <a:pt x="513" y="348"/>
                    </a:lnTo>
                    <a:lnTo>
                      <a:pt x="505" y="349"/>
                    </a:lnTo>
                    <a:lnTo>
                      <a:pt x="499" y="349"/>
                    </a:lnTo>
                    <a:lnTo>
                      <a:pt x="493" y="345"/>
                    </a:lnTo>
                    <a:lnTo>
                      <a:pt x="488" y="343"/>
                    </a:lnTo>
                    <a:lnTo>
                      <a:pt x="483" y="342"/>
                    </a:lnTo>
                    <a:lnTo>
                      <a:pt x="478" y="340"/>
                    </a:lnTo>
                    <a:lnTo>
                      <a:pt x="472" y="339"/>
                    </a:lnTo>
                    <a:lnTo>
                      <a:pt x="466" y="337"/>
                    </a:lnTo>
                    <a:lnTo>
                      <a:pt x="461" y="337"/>
                    </a:lnTo>
                    <a:lnTo>
                      <a:pt x="457" y="337"/>
                    </a:lnTo>
                    <a:lnTo>
                      <a:pt x="453" y="337"/>
                    </a:lnTo>
                    <a:lnTo>
                      <a:pt x="451" y="340"/>
                    </a:lnTo>
                    <a:lnTo>
                      <a:pt x="455" y="343"/>
                    </a:lnTo>
                    <a:lnTo>
                      <a:pt x="463" y="347"/>
                    </a:lnTo>
                    <a:lnTo>
                      <a:pt x="476" y="352"/>
                    </a:lnTo>
                    <a:lnTo>
                      <a:pt x="485" y="355"/>
                    </a:lnTo>
                    <a:lnTo>
                      <a:pt x="490" y="357"/>
                    </a:lnTo>
                    <a:lnTo>
                      <a:pt x="496" y="358"/>
                    </a:lnTo>
                    <a:lnTo>
                      <a:pt x="499" y="358"/>
                    </a:lnTo>
                    <a:lnTo>
                      <a:pt x="503" y="359"/>
                    </a:lnTo>
                    <a:lnTo>
                      <a:pt x="506" y="360"/>
                    </a:lnTo>
                    <a:lnTo>
                      <a:pt x="509" y="362"/>
                    </a:lnTo>
                    <a:lnTo>
                      <a:pt x="511" y="364"/>
                    </a:lnTo>
                    <a:lnTo>
                      <a:pt x="517" y="367"/>
                    </a:lnTo>
                    <a:lnTo>
                      <a:pt x="525" y="371"/>
                    </a:lnTo>
                    <a:lnTo>
                      <a:pt x="533" y="374"/>
                    </a:lnTo>
                    <a:lnTo>
                      <a:pt x="539" y="379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34" name="Freeform 432">
                <a:extLst>
                  <a:ext uri="{FF2B5EF4-FFF2-40B4-BE49-F238E27FC236}">
                    <a16:creationId xmlns:a16="http://schemas.microsoft.com/office/drawing/2014/main" id="{E3CCCD8D-5734-2F5E-A142-74338F279B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1313" y="1173253"/>
                <a:ext cx="158750" cy="146050"/>
              </a:xfrm>
              <a:custGeom>
                <a:avLst/>
                <a:gdLst>
                  <a:gd name="T0" fmla="*/ 2147483646 w 148"/>
                  <a:gd name="T1" fmla="*/ 2147483646 h 146"/>
                  <a:gd name="T2" fmla="*/ 2147483646 w 148"/>
                  <a:gd name="T3" fmla="*/ 2147483646 h 146"/>
                  <a:gd name="T4" fmla="*/ 2147483646 w 148"/>
                  <a:gd name="T5" fmla="*/ 2147483646 h 146"/>
                  <a:gd name="T6" fmla="*/ 2147483646 w 148"/>
                  <a:gd name="T7" fmla="*/ 2147483646 h 146"/>
                  <a:gd name="T8" fmla="*/ 2147483646 w 148"/>
                  <a:gd name="T9" fmla="*/ 2147483646 h 146"/>
                  <a:gd name="T10" fmla="*/ 2147483646 w 148"/>
                  <a:gd name="T11" fmla="*/ 2147483646 h 146"/>
                  <a:gd name="T12" fmla="*/ 2147483646 w 148"/>
                  <a:gd name="T13" fmla="*/ 2147483646 h 146"/>
                  <a:gd name="T14" fmla="*/ 2147483646 w 148"/>
                  <a:gd name="T15" fmla="*/ 2147483646 h 146"/>
                  <a:gd name="T16" fmla="*/ 2147483646 w 148"/>
                  <a:gd name="T17" fmla="*/ 2147483646 h 146"/>
                  <a:gd name="T18" fmla="*/ 2147483646 w 148"/>
                  <a:gd name="T19" fmla="*/ 0 h 146"/>
                  <a:gd name="T20" fmla="*/ 2147483646 w 148"/>
                  <a:gd name="T21" fmla="*/ 2147483646 h 146"/>
                  <a:gd name="T22" fmla="*/ 2147483646 w 148"/>
                  <a:gd name="T23" fmla="*/ 2147483646 h 146"/>
                  <a:gd name="T24" fmla="*/ 2147483646 w 148"/>
                  <a:gd name="T25" fmla="*/ 2147483646 h 146"/>
                  <a:gd name="T26" fmla="*/ 2147483646 w 148"/>
                  <a:gd name="T27" fmla="*/ 2147483646 h 146"/>
                  <a:gd name="T28" fmla="*/ 2147483646 w 148"/>
                  <a:gd name="T29" fmla="*/ 2147483646 h 146"/>
                  <a:gd name="T30" fmla="*/ 2147483646 w 148"/>
                  <a:gd name="T31" fmla="*/ 2147483646 h 146"/>
                  <a:gd name="T32" fmla="*/ 2147483646 w 148"/>
                  <a:gd name="T33" fmla="*/ 2147483646 h 146"/>
                  <a:gd name="T34" fmla="*/ 2147483646 w 148"/>
                  <a:gd name="T35" fmla="*/ 2147483646 h 146"/>
                  <a:gd name="T36" fmla="*/ 2147483646 w 148"/>
                  <a:gd name="T37" fmla="*/ 2147483646 h 146"/>
                  <a:gd name="T38" fmla="*/ 2147483646 w 148"/>
                  <a:gd name="T39" fmla="*/ 2147483646 h 146"/>
                  <a:gd name="T40" fmla="*/ 2147483646 w 148"/>
                  <a:gd name="T41" fmla="*/ 2147483646 h 146"/>
                  <a:gd name="T42" fmla="*/ 2147483646 w 148"/>
                  <a:gd name="T43" fmla="*/ 2147483646 h 146"/>
                  <a:gd name="T44" fmla="*/ 2147483646 w 148"/>
                  <a:gd name="T45" fmla="*/ 2147483646 h 146"/>
                  <a:gd name="T46" fmla="*/ 2147483646 w 148"/>
                  <a:gd name="T47" fmla="*/ 2147483646 h 146"/>
                  <a:gd name="T48" fmla="*/ 2147483646 w 148"/>
                  <a:gd name="T49" fmla="*/ 2147483646 h 146"/>
                  <a:gd name="T50" fmla="*/ 2147483646 w 148"/>
                  <a:gd name="T51" fmla="*/ 2147483646 h 146"/>
                  <a:gd name="T52" fmla="*/ 2147483646 w 148"/>
                  <a:gd name="T53" fmla="*/ 2147483646 h 146"/>
                  <a:gd name="T54" fmla="*/ 2147483646 w 148"/>
                  <a:gd name="T55" fmla="*/ 2147483646 h 146"/>
                  <a:gd name="T56" fmla="*/ 2147483646 w 148"/>
                  <a:gd name="T57" fmla="*/ 2147483646 h 146"/>
                  <a:gd name="T58" fmla="*/ 2147483646 w 148"/>
                  <a:gd name="T59" fmla="*/ 2147483646 h 146"/>
                  <a:gd name="T60" fmla="*/ 2147483646 w 148"/>
                  <a:gd name="T61" fmla="*/ 2147483646 h 146"/>
                  <a:gd name="T62" fmla="*/ 2147483646 w 148"/>
                  <a:gd name="T63" fmla="*/ 2147483646 h 14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48" h="146">
                    <a:moveTo>
                      <a:pt x="148" y="71"/>
                    </a:moveTo>
                    <a:lnTo>
                      <a:pt x="146" y="67"/>
                    </a:lnTo>
                    <a:lnTo>
                      <a:pt x="145" y="56"/>
                    </a:lnTo>
                    <a:lnTo>
                      <a:pt x="141" y="44"/>
                    </a:lnTo>
                    <a:lnTo>
                      <a:pt x="135" y="36"/>
                    </a:lnTo>
                    <a:lnTo>
                      <a:pt x="129" y="33"/>
                    </a:lnTo>
                    <a:lnTo>
                      <a:pt x="125" y="33"/>
                    </a:lnTo>
                    <a:lnTo>
                      <a:pt x="120" y="35"/>
                    </a:lnTo>
                    <a:lnTo>
                      <a:pt x="115" y="32"/>
                    </a:lnTo>
                    <a:lnTo>
                      <a:pt x="111" y="26"/>
                    </a:lnTo>
                    <a:lnTo>
                      <a:pt x="108" y="20"/>
                    </a:lnTo>
                    <a:lnTo>
                      <a:pt x="104" y="14"/>
                    </a:lnTo>
                    <a:lnTo>
                      <a:pt x="95" y="12"/>
                    </a:lnTo>
                    <a:lnTo>
                      <a:pt x="88" y="10"/>
                    </a:lnTo>
                    <a:lnTo>
                      <a:pt x="82" y="9"/>
                    </a:lnTo>
                    <a:lnTo>
                      <a:pt x="77" y="7"/>
                    </a:lnTo>
                    <a:lnTo>
                      <a:pt x="73" y="3"/>
                    </a:lnTo>
                    <a:lnTo>
                      <a:pt x="68" y="1"/>
                    </a:lnTo>
                    <a:lnTo>
                      <a:pt x="65" y="0"/>
                    </a:lnTo>
                    <a:lnTo>
                      <a:pt x="62" y="0"/>
                    </a:lnTo>
                    <a:lnTo>
                      <a:pt x="60" y="2"/>
                    </a:lnTo>
                    <a:lnTo>
                      <a:pt x="58" y="8"/>
                    </a:lnTo>
                    <a:lnTo>
                      <a:pt x="58" y="15"/>
                    </a:lnTo>
                    <a:lnTo>
                      <a:pt x="57" y="20"/>
                    </a:lnTo>
                    <a:lnTo>
                      <a:pt x="55" y="24"/>
                    </a:lnTo>
                    <a:lnTo>
                      <a:pt x="50" y="31"/>
                    </a:lnTo>
                    <a:lnTo>
                      <a:pt x="42" y="40"/>
                    </a:lnTo>
                    <a:lnTo>
                      <a:pt x="32" y="50"/>
                    </a:lnTo>
                    <a:lnTo>
                      <a:pt x="27" y="55"/>
                    </a:lnTo>
                    <a:lnTo>
                      <a:pt x="20" y="62"/>
                    </a:lnTo>
                    <a:lnTo>
                      <a:pt x="11" y="71"/>
                    </a:lnTo>
                    <a:lnTo>
                      <a:pt x="3" y="82"/>
                    </a:lnTo>
                    <a:lnTo>
                      <a:pt x="0" y="90"/>
                    </a:lnTo>
                    <a:lnTo>
                      <a:pt x="3" y="91"/>
                    </a:lnTo>
                    <a:lnTo>
                      <a:pt x="4" y="91"/>
                    </a:lnTo>
                    <a:lnTo>
                      <a:pt x="6" y="94"/>
                    </a:lnTo>
                    <a:lnTo>
                      <a:pt x="11" y="107"/>
                    </a:lnTo>
                    <a:lnTo>
                      <a:pt x="14" y="123"/>
                    </a:lnTo>
                    <a:lnTo>
                      <a:pt x="14" y="136"/>
                    </a:lnTo>
                    <a:lnTo>
                      <a:pt x="15" y="144"/>
                    </a:lnTo>
                    <a:lnTo>
                      <a:pt x="20" y="146"/>
                    </a:lnTo>
                    <a:lnTo>
                      <a:pt x="27" y="143"/>
                    </a:lnTo>
                    <a:lnTo>
                      <a:pt x="32" y="139"/>
                    </a:lnTo>
                    <a:lnTo>
                      <a:pt x="36" y="137"/>
                    </a:lnTo>
                    <a:lnTo>
                      <a:pt x="39" y="138"/>
                    </a:lnTo>
                    <a:lnTo>
                      <a:pt x="44" y="143"/>
                    </a:lnTo>
                    <a:lnTo>
                      <a:pt x="50" y="146"/>
                    </a:lnTo>
                    <a:lnTo>
                      <a:pt x="55" y="145"/>
                    </a:lnTo>
                    <a:lnTo>
                      <a:pt x="60" y="135"/>
                    </a:lnTo>
                    <a:lnTo>
                      <a:pt x="66" y="124"/>
                    </a:lnTo>
                    <a:lnTo>
                      <a:pt x="75" y="119"/>
                    </a:lnTo>
                    <a:lnTo>
                      <a:pt x="83" y="116"/>
                    </a:lnTo>
                    <a:lnTo>
                      <a:pt x="87" y="111"/>
                    </a:lnTo>
                    <a:lnTo>
                      <a:pt x="87" y="104"/>
                    </a:lnTo>
                    <a:lnTo>
                      <a:pt x="87" y="99"/>
                    </a:lnTo>
                    <a:lnTo>
                      <a:pt x="91" y="96"/>
                    </a:lnTo>
                    <a:lnTo>
                      <a:pt x="104" y="92"/>
                    </a:lnTo>
                    <a:lnTo>
                      <a:pt x="112" y="90"/>
                    </a:lnTo>
                    <a:lnTo>
                      <a:pt x="120" y="89"/>
                    </a:lnTo>
                    <a:lnTo>
                      <a:pt x="128" y="86"/>
                    </a:lnTo>
                    <a:lnTo>
                      <a:pt x="135" y="84"/>
                    </a:lnTo>
                    <a:lnTo>
                      <a:pt x="140" y="82"/>
                    </a:lnTo>
                    <a:lnTo>
                      <a:pt x="144" y="78"/>
                    </a:lnTo>
                    <a:lnTo>
                      <a:pt x="146" y="75"/>
                    </a:lnTo>
                    <a:lnTo>
                      <a:pt x="148" y="71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35" name="Freeform 433">
                <a:extLst>
                  <a:ext uri="{FF2B5EF4-FFF2-40B4-BE49-F238E27FC236}">
                    <a16:creationId xmlns:a16="http://schemas.microsoft.com/office/drawing/2014/main" id="{5AA52EA3-3525-1758-AC49-885148DF98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9588" y="1119278"/>
                <a:ext cx="144463" cy="93662"/>
              </a:xfrm>
              <a:custGeom>
                <a:avLst/>
                <a:gdLst>
                  <a:gd name="T0" fmla="*/ 2147483646 w 133"/>
                  <a:gd name="T1" fmla="*/ 2147483646 h 91"/>
                  <a:gd name="T2" fmla="*/ 2147483646 w 133"/>
                  <a:gd name="T3" fmla="*/ 2147483646 h 91"/>
                  <a:gd name="T4" fmla="*/ 2147483646 w 133"/>
                  <a:gd name="T5" fmla="*/ 2147483646 h 91"/>
                  <a:gd name="T6" fmla="*/ 2147483646 w 133"/>
                  <a:gd name="T7" fmla="*/ 2147483646 h 91"/>
                  <a:gd name="T8" fmla="*/ 2147483646 w 133"/>
                  <a:gd name="T9" fmla="*/ 2147483646 h 91"/>
                  <a:gd name="T10" fmla="*/ 2147483646 w 133"/>
                  <a:gd name="T11" fmla="*/ 2147483646 h 91"/>
                  <a:gd name="T12" fmla="*/ 2147483646 w 133"/>
                  <a:gd name="T13" fmla="*/ 2147483646 h 91"/>
                  <a:gd name="T14" fmla="*/ 2147483646 w 133"/>
                  <a:gd name="T15" fmla="*/ 2147483646 h 91"/>
                  <a:gd name="T16" fmla="*/ 2147483646 w 133"/>
                  <a:gd name="T17" fmla="*/ 2147483646 h 91"/>
                  <a:gd name="T18" fmla="*/ 2147483646 w 133"/>
                  <a:gd name="T19" fmla="*/ 2147483646 h 91"/>
                  <a:gd name="T20" fmla="*/ 2147483646 w 133"/>
                  <a:gd name="T21" fmla="*/ 2147483646 h 91"/>
                  <a:gd name="T22" fmla="*/ 2147483646 w 133"/>
                  <a:gd name="T23" fmla="*/ 2147483646 h 91"/>
                  <a:gd name="T24" fmla="*/ 2147483646 w 133"/>
                  <a:gd name="T25" fmla="*/ 2147483646 h 91"/>
                  <a:gd name="T26" fmla="*/ 2147483646 w 133"/>
                  <a:gd name="T27" fmla="*/ 2147483646 h 91"/>
                  <a:gd name="T28" fmla="*/ 2147483646 w 133"/>
                  <a:gd name="T29" fmla="*/ 2147483646 h 91"/>
                  <a:gd name="T30" fmla="*/ 2147483646 w 133"/>
                  <a:gd name="T31" fmla="*/ 2147483646 h 91"/>
                  <a:gd name="T32" fmla="*/ 2147483646 w 133"/>
                  <a:gd name="T33" fmla="*/ 2147483646 h 91"/>
                  <a:gd name="T34" fmla="*/ 2147483646 w 133"/>
                  <a:gd name="T35" fmla="*/ 2147483646 h 91"/>
                  <a:gd name="T36" fmla="*/ 2147483646 w 133"/>
                  <a:gd name="T37" fmla="*/ 2147483646 h 91"/>
                  <a:gd name="T38" fmla="*/ 2147483646 w 133"/>
                  <a:gd name="T39" fmla="*/ 2147483646 h 91"/>
                  <a:gd name="T40" fmla="*/ 2147483646 w 133"/>
                  <a:gd name="T41" fmla="*/ 2147483646 h 91"/>
                  <a:gd name="T42" fmla="*/ 2147483646 w 133"/>
                  <a:gd name="T43" fmla="*/ 2147483646 h 91"/>
                  <a:gd name="T44" fmla="*/ 2147483646 w 133"/>
                  <a:gd name="T45" fmla="*/ 2147483646 h 91"/>
                  <a:gd name="T46" fmla="*/ 2147483646 w 133"/>
                  <a:gd name="T47" fmla="*/ 2147483646 h 91"/>
                  <a:gd name="T48" fmla="*/ 2147483646 w 133"/>
                  <a:gd name="T49" fmla="*/ 2147483646 h 91"/>
                  <a:gd name="T50" fmla="*/ 2147483646 w 133"/>
                  <a:gd name="T51" fmla="*/ 2147483646 h 91"/>
                  <a:gd name="T52" fmla="*/ 2147483646 w 133"/>
                  <a:gd name="T53" fmla="*/ 2147483646 h 91"/>
                  <a:gd name="T54" fmla="*/ 2147483646 w 133"/>
                  <a:gd name="T55" fmla="*/ 2147483646 h 91"/>
                  <a:gd name="T56" fmla="*/ 0 w 133"/>
                  <a:gd name="T57" fmla="*/ 2147483646 h 91"/>
                  <a:gd name="T58" fmla="*/ 2147483646 w 133"/>
                  <a:gd name="T59" fmla="*/ 2147483646 h 91"/>
                  <a:gd name="T60" fmla="*/ 2147483646 w 133"/>
                  <a:gd name="T61" fmla="*/ 2147483646 h 91"/>
                  <a:gd name="T62" fmla="*/ 2147483646 w 133"/>
                  <a:gd name="T63" fmla="*/ 2147483646 h 91"/>
                  <a:gd name="T64" fmla="*/ 2147483646 w 133"/>
                  <a:gd name="T65" fmla="*/ 2147483646 h 91"/>
                  <a:gd name="T66" fmla="*/ 2147483646 w 133"/>
                  <a:gd name="T67" fmla="*/ 2147483646 h 91"/>
                  <a:gd name="T68" fmla="*/ 2147483646 w 133"/>
                  <a:gd name="T69" fmla="*/ 0 h 91"/>
                  <a:gd name="T70" fmla="*/ 2147483646 w 133"/>
                  <a:gd name="T71" fmla="*/ 2147483646 h 91"/>
                  <a:gd name="T72" fmla="*/ 2147483646 w 133"/>
                  <a:gd name="T73" fmla="*/ 2147483646 h 91"/>
                  <a:gd name="T74" fmla="*/ 2147483646 w 133"/>
                  <a:gd name="T75" fmla="*/ 2147483646 h 91"/>
                  <a:gd name="T76" fmla="*/ 2147483646 w 133"/>
                  <a:gd name="T77" fmla="*/ 2147483646 h 91"/>
                  <a:gd name="T78" fmla="*/ 2147483646 w 133"/>
                  <a:gd name="T79" fmla="*/ 2147483646 h 91"/>
                  <a:gd name="T80" fmla="*/ 2147483646 w 133"/>
                  <a:gd name="T81" fmla="*/ 2147483646 h 91"/>
                  <a:gd name="T82" fmla="*/ 2147483646 w 133"/>
                  <a:gd name="T83" fmla="*/ 2147483646 h 91"/>
                  <a:gd name="T84" fmla="*/ 2147483646 w 133"/>
                  <a:gd name="T85" fmla="*/ 2147483646 h 91"/>
                  <a:gd name="T86" fmla="*/ 2147483646 w 133"/>
                  <a:gd name="T87" fmla="*/ 2147483646 h 91"/>
                  <a:gd name="T88" fmla="*/ 2147483646 w 133"/>
                  <a:gd name="T89" fmla="*/ 2147483646 h 91"/>
                  <a:gd name="T90" fmla="*/ 2147483646 w 133"/>
                  <a:gd name="T91" fmla="*/ 2147483646 h 91"/>
                  <a:gd name="T92" fmla="*/ 2147483646 w 133"/>
                  <a:gd name="T93" fmla="*/ 2147483646 h 91"/>
                  <a:gd name="T94" fmla="*/ 2147483646 w 133"/>
                  <a:gd name="T95" fmla="*/ 2147483646 h 91"/>
                  <a:gd name="T96" fmla="*/ 2147483646 w 133"/>
                  <a:gd name="T97" fmla="*/ 2147483646 h 91"/>
                  <a:gd name="T98" fmla="*/ 2147483646 w 133"/>
                  <a:gd name="T99" fmla="*/ 2147483646 h 91"/>
                  <a:gd name="T100" fmla="*/ 2147483646 w 133"/>
                  <a:gd name="T101" fmla="*/ 2147483646 h 91"/>
                  <a:gd name="T102" fmla="*/ 2147483646 w 133"/>
                  <a:gd name="T103" fmla="*/ 2147483646 h 9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33" h="91">
                    <a:moveTo>
                      <a:pt x="104" y="0"/>
                    </a:moveTo>
                    <a:lnTo>
                      <a:pt x="104" y="4"/>
                    </a:lnTo>
                    <a:lnTo>
                      <a:pt x="103" y="13"/>
                    </a:lnTo>
                    <a:lnTo>
                      <a:pt x="103" y="23"/>
                    </a:lnTo>
                    <a:lnTo>
                      <a:pt x="102" y="30"/>
                    </a:lnTo>
                    <a:lnTo>
                      <a:pt x="101" y="35"/>
                    </a:lnTo>
                    <a:lnTo>
                      <a:pt x="101" y="39"/>
                    </a:lnTo>
                    <a:lnTo>
                      <a:pt x="102" y="44"/>
                    </a:lnTo>
                    <a:lnTo>
                      <a:pt x="107" y="46"/>
                    </a:lnTo>
                    <a:lnTo>
                      <a:pt x="111" y="43"/>
                    </a:lnTo>
                    <a:lnTo>
                      <a:pt x="113" y="37"/>
                    </a:lnTo>
                    <a:lnTo>
                      <a:pt x="115" y="34"/>
                    </a:lnTo>
                    <a:lnTo>
                      <a:pt x="121" y="36"/>
                    </a:lnTo>
                    <a:lnTo>
                      <a:pt x="128" y="42"/>
                    </a:lnTo>
                    <a:lnTo>
                      <a:pt x="132" y="45"/>
                    </a:lnTo>
                    <a:lnTo>
                      <a:pt x="133" y="49"/>
                    </a:lnTo>
                    <a:lnTo>
                      <a:pt x="132" y="54"/>
                    </a:lnTo>
                    <a:lnTo>
                      <a:pt x="132" y="60"/>
                    </a:lnTo>
                    <a:lnTo>
                      <a:pt x="132" y="62"/>
                    </a:lnTo>
                    <a:lnTo>
                      <a:pt x="131" y="66"/>
                    </a:lnTo>
                    <a:lnTo>
                      <a:pt x="128" y="72"/>
                    </a:lnTo>
                    <a:lnTo>
                      <a:pt x="123" y="78"/>
                    </a:lnTo>
                    <a:lnTo>
                      <a:pt x="121" y="82"/>
                    </a:lnTo>
                    <a:lnTo>
                      <a:pt x="116" y="84"/>
                    </a:lnTo>
                    <a:lnTo>
                      <a:pt x="107" y="83"/>
                    </a:lnTo>
                    <a:lnTo>
                      <a:pt x="96" y="81"/>
                    </a:lnTo>
                    <a:lnTo>
                      <a:pt x="88" y="78"/>
                    </a:lnTo>
                    <a:lnTo>
                      <a:pt x="83" y="77"/>
                    </a:lnTo>
                    <a:lnTo>
                      <a:pt x="79" y="80"/>
                    </a:lnTo>
                    <a:lnTo>
                      <a:pt x="76" y="83"/>
                    </a:lnTo>
                    <a:lnTo>
                      <a:pt x="72" y="85"/>
                    </a:lnTo>
                    <a:lnTo>
                      <a:pt x="68" y="88"/>
                    </a:lnTo>
                    <a:lnTo>
                      <a:pt x="61" y="90"/>
                    </a:lnTo>
                    <a:lnTo>
                      <a:pt x="54" y="91"/>
                    </a:lnTo>
                    <a:lnTo>
                      <a:pt x="49" y="91"/>
                    </a:lnTo>
                    <a:lnTo>
                      <a:pt x="45" y="91"/>
                    </a:lnTo>
                    <a:lnTo>
                      <a:pt x="39" y="91"/>
                    </a:lnTo>
                    <a:lnTo>
                      <a:pt x="32" y="89"/>
                    </a:lnTo>
                    <a:lnTo>
                      <a:pt x="24" y="85"/>
                    </a:lnTo>
                    <a:lnTo>
                      <a:pt x="18" y="82"/>
                    </a:lnTo>
                    <a:lnTo>
                      <a:pt x="19" y="78"/>
                    </a:lnTo>
                    <a:lnTo>
                      <a:pt x="25" y="77"/>
                    </a:lnTo>
                    <a:lnTo>
                      <a:pt x="32" y="77"/>
                    </a:lnTo>
                    <a:lnTo>
                      <a:pt x="38" y="77"/>
                    </a:lnTo>
                    <a:lnTo>
                      <a:pt x="43" y="75"/>
                    </a:lnTo>
                    <a:lnTo>
                      <a:pt x="48" y="70"/>
                    </a:lnTo>
                    <a:lnTo>
                      <a:pt x="49" y="64"/>
                    </a:lnTo>
                    <a:lnTo>
                      <a:pt x="48" y="60"/>
                    </a:lnTo>
                    <a:lnTo>
                      <a:pt x="42" y="60"/>
                    </a:lnTo>
                    <a:lnTo>
                      <a:pt x="35" y="65"/>
                    </a:lnTo>
                    <a:lnTo>
                      <a:pt x="32" y="67"/>
                    </a:lnTo>
                    <a:lnTo>
                      <a:pt x="27" y="67"/>
                    </a:lnTo>
                    <a:lnTo>
                      <a:pt x="20" y="62"/>
                    </a:lnTo>
                    <a:lnTo>
                      <a:pt x="14" y="57"/>
                    </a:lnTo>
                    <a:lnTo>
                      <a:pt x="8" y="53"/>
                    </a:lnTo>
                    <a:lnTo>
                      <a:pt x="4" y="51"/>
                    </a:lnTo>
                    <a:lnTo>
                      <a:pt x="2" y="46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2" y="35"/>
                    </a:lnTo>
                    <a:lnTo>
                      <a:pt x="8" y="30"/>
                    </a:lnTo>
                    <a:lnTo>
                      <a:pt x="12" y="25"/>
                    </a:lnTo>
                    <a:lnTo>
                      <a:pt x="14" y="22"/>
                    </a:lnTo>
                    <a:lnTo>
                      <a:pt x="15" y="20"/>
                    </a:lnTo>
                    <a:lnTo>
                      <a:pt x="18" y="14"/>
                    </a:lnTo>
                    <a:lnTo>
                      <a:pt x="23" y="7"/>
                    </a:lnTo>
                    <a:lnTo>
                      <a:pt x="25" y="4"/>
                    </a:lnTo>
                    <a:lnTo>
                      <a:pt x="28" y="1"/>
                    </a:lnTo>
                    <a:lnTo>
                      <a:pt x="34" y="0"/>
                    </a:lnTo>
                    <a:lnTo>
                      <a:pt x="41" y="0"/>
                    </a:lnTo>
                    <a:lnTo>
                      <a:pt x="45" y="2"/>
                    </a:lnTo>
                    <a:lnTo>
                      <a:pt x="46" y="5"/>
                    </a:lnTo>
                    <a:lnTo>
                      <a:pt x="45" y="8"/>
                    </a:lnTo>
                    <a:lnTo>
                      <a:pt x="46" y="13"/>
                    </a:lnTo>
                    <a:lnTo>
                      <a:pt x="50" y="15"/>
                    </a:lnTo>
                    <a:lnTo>
                      <a:pt x="55" y="19"/>
                    </a:lnTo>
                    <a:lnTo>
                      <a:pt x="56" y="23"/>
                    </a:lnTo>
                    <a:lnTo>
                      <a:pt x="56" y="28"/>
                    </a:lnTo>
                    <a:lnTo>
                      <a:pt x="61" y="31"/>
                    </a:lnTo>
                    <a:lnTo>
                      <a:pt x="65" y="35"/>
                    </a:lnTo>
                    <a:lnTo>
                      <a:pt x="68" y="39"/>
                    </a:lnTo>
                    <a:lnTo>
                      <a:pt x="68" y="44"/>
                    </a:lnTo>
                    <a:lnTo>
                      <a:pt x="68" y="47"/>
                    </a:lnTo>
                    <a:lnTo>
                      <a:pt x="70" y="50"/>
                    </a:lnTo>
                    <a:lnTo>
                      <a:pt x="75" y="52"/>
                    </a:lnTo>
                    <a:lnTo>
                      <a:pt x="80" y="55"/>
                    </a:lnTo>
                    <a:lnTo>
                      <a:pt x="86" y="59"/>
                    </a:lnTo>
                    <a:lnTo>
                      <a:pt x="90" y="59"/>
                    </a:lnTo>
                    <a:lnTo>
                      <a:pt x="91" y="54"/>
                    </a:lnTo>
                    <a:lnTo>
                      <a:pt x="91" y="47"/>
                    </a:lnTo>
                    <a:lnTo>
                      <a:pt x="91" y="42"/>
                    </a:lnTo>
                    <a:lnTo>
                      <a:pt x="91" y="37"/>
                    </a:lnTo>
                    <a:lnTo>
                      <a:pt x="91" y="32"/>
                    </a:lnTo>
                    <a:lnTo>
                      <a:pt x="88" y="30"/>
                    </a:lnTo>
                    <a:lnTo>
                      <a:pt x="86" y="30"/>
                    </a:lnTo>
                    <a:lnTo>
                      <a:pt x="85" y="29"/>
                    </a:lnTo>
                    <a:lnTo>
                      <a:pt x="84" y="24"/>
                    </a:lnTo>
                    <a:lnTo>
                      <a:pt x="84" y="19"/>
                    </a:lnTo>
                    <a:lnTo>
                      <a:pt x="84" y="14"/>
                    </a:lnTo>
                    <a:lnTo>
                      <a:pt x="85" y="11"/>
                    </a:lnTo>
                    <a:lnTo>
                      <a:pt x="88" y="8"/>
                    </a:lnTo>
                    <a:lnTo>
                      <a:pt x="94" y="6"/>
                    </a:lnTo>
                    <a:lnTo>
                      <a:pt x="99" y="4"/>
                    </a:lnTo>
                    <a:lnTo>
                      <a:pt x="103" y="1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36" name="Freeform 434">
                <a:extLst>
                  <a:ext uri="{FF2B5EF4-FFF2-40B4-BE49-F238E27FC236}">
                    <a16:creationId xmlns:a16="http://schemas.microsoft.com/office/drawing/2014/main" id="{02C964C2-8D80-8D44-7586-140E43116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9263" y="1070065"/>
                <a:ext cx="109538" cy="61913"/>
              </a:xfrm>
              <a:custGeom>
                <a:avLst/>
                <a:gdLst>
                  <a:gd name="T0" fmla="*/ 2147483646 w 102"/>
                  <a:gd name="T1" fmla="*/ 2147483646 h 60"/>
                  <a:gd name="T2" fmla="*/ 2147483646 w 102"/>
                  <a:gd name="T3" fmla="*/ 2147483646 h 60"/>
                  <a:gd name="T4" fmla="*/ 2147483646 w 102"/>
                  <a:gd name="T5" fmla="*/ 2147483646 h 60"/>
                  <a:gd name="T6" fmla="*/ 2147483646 w 102"/>
                  <a:gd name="T7" fmla="*/ 2147483646 h 60"/>
                  <a:gd name="T8" fmla="*/ 2147483646 w 102"/>
                  <a:gd name="T9" fmla="*/ 2147483646 h 60"/>
                  <a:gd name="T10" fmla="*/ 2147483646 w 102"/>
                  <a:gd name="T11" fmla="*/ 2147483646 h 60"/>
                  <a:gd name="T12" fmla="*/ 2147483646 w 102"/>
                  <a:gd name="T13" fmla="*/ 2147483646 h 60"/>
                  <a:gd name="T14" fmla="*/ 2147483646 w 102"/>
                  <a:gd name="T15" fmla="*/ 2147483646 h 60"/>
                  <a:gd name="T16" fmla="*/ 2147483646 w 102"/>
                  <a:gd name="T17" fmla="*/ 2147483646 h 60"/>
                  <a:gd name="T18" fmla="*/ 2147483646 w 102"/>
                  <a:gd name="T19" fmla="*/ 2147483646 h 60"/>
                  <a:gd name="T20" fmla="*/ 2147483646 w 102"/>
                  <a:gd name="T21" fmla="*/ 2147483646 h 60"/>
                  <a:gd name="T22" fmla="*/ 2147483646 w 102"/>
                  <a:gd name="T23" fmla="*/ 2147483646 h 60"/>
                  <a:gd name="T24" fmla="*/ 2147483646 w 102"/>
                  <a:gd name="T25" fmla="*/ 2147483646 h 60"/>
                  <a:gd name="T26" fmla="*/ 2147483646 w 102"/>
                  <a:gd name="T27" fmla="*/ 2147483646 h 60"/>
                  <a:gd name="T28" fmla="*/ 2147483646 w 102"/>
                  <a:gd name="T29" fmla="*/ 2147483646 h 60"/>
                  <a:gd name="T30" fmla="*/ 2147483646 w 102"/>
                  <a:gd name="T31" fmla="*/ 2147483646 h 60"/>
                  <a:gd name="T32" fmla="*/ 2147483646 w 102"/>
                  <a:gd name="T33" fmla="*/ 2147483646 h 60"/>
                  <a:gd name="T34" fmla="*/ 2147483646 w 102"/>
                  <a:gd name="T35" fmla="*/ 2147483646 h 60"/>
                  <a:gd name="T36" fmla="*/ 2147483646 w 102"/>
                  <a:gd name="T37" fmla="*/ 2147483646 h 60"/>
                  <a:gd name="T38" fmla="*/ 2147483646 w 102"/>
                  <a:gd name="T39" fmla="*/ 2147483646 h 60"/>
                  <a:gd name="T40" fmla="*/ 2147483646 w 102"/>
                  <a:gd name="T41" fmla="*/ 2147483646 h 60"/>
                  <a:gd name="T42" fmla="*/ 2147483646 w 102"/>
                  <a:gd name="T43" fmla="*/ 2147483646 h 60"/>
                  <a:gd name="T44" fmla="*/ 2147483646 w 102"/>
                  <a:gd name="T45" fmla="*/ 2147483646 h 60"/>
                  <a:gd name="T46" fmla="*/ 0 w 102"/>
                  <a:gd name="T47" fmla="*/ 2147483646 h 60"/>
                  <a:gd name="T48" fmla="*/ 2147483646 w 102"/>
                  <a:gd name="T49" fmla="*/ 2147483646 h 60"/>
                  <a:gd name="T50" fmla="*/ 2147483646 w 102"/>
                  <a:gd name="T51" fmla="*/ 2147483646 h 60"/>
                  <a:gd name="T52" fmla="*/ 2147483646 w 102"/>
                  <a:gd name="T53" fmla="*/ 2147483646 h 60"/>
                  <a:gd name="T54" fmla="*/ 2147483646 w 102"/>
                  <a:gd name="T55" fmla="*/ 2147483646 h 60"/>
                  <a:gd name="T56" fmla="*/ 2147483646 w 102"/>
                  <a:gd name="T57" fmla="*/ 2147483646 h 60"/>
                  <a:gd name="T58" fmla="*/ 2147483646 w 102"/>
                  <a:gd name="T59" fmla="*/ 2147483646 h 60"/>
                  <a:gd name="T60" fmla="*/ 2147483646 w 102"/>
                  <a:gd name="T61" fmla="*/ 2147483646 h 60"/>
                  <a:gd name="T62" fmla="*/ 2147483646 w 102"/>
                  <a:gd name="T63" fmla="*/ 2147483646 h 60"/>
                  <a:gd name="T64" fmla="*/ 2147483646 w 102"/>
                  <a:gd name="T65" fmla="*/ 0 h 60"/>
                  <a:gd name="T66" fmla="*/ 2147483646 w 102"/>
                  <a:gd name="T67" fmla="*/ 0 h 60"/>
                  <a:gd name="T68" fmla="*/ 2147483646 w 102"/>
                  <a:gd name="T69" fmla="*/ 0 h 60"/>
                  <a:gd name="T70" fmla="*/ 2147483646 w 102"/>
                  <a:gd name="T71" fmla="*/ 0 h 60"/>
                  <a:gd name="T72" fmla="*/ 2147483646 w 102"/>
                  <a:gd name="T73" fmla="*/ 0 h 60"/>
                  <a:gd name="T74" fmla="*/ 2147483646 w 102"/>
                  <a:gd name="T75" fmla="*/ 0 h 60"/>
                  <a:gd name="T76" fmla="*/ 2147483646 w 102"/>
                  <a:gd name="T77" fmla="*/ 2147483646 h 60"/>
                  <a:gd name="T78" fmla="*/ 2147483646 w 102"/>
                  <a:gd name="T79" fmla="*/ 2147483646 h 60"/>
                  <a:gd name="T80" fmla="*/ 2147483646 w 102"/>
                  <a:gd name="T81" fmla="*/ 2147483646 h 60"/>
                  <a:gd name="T82" fmla="*/ 2147483646 w 102"/>
                  <a:gd name="T83" fmla="*/ 2147483646 h 60"/>
                  <a:gd name="T84" fmla="*/ 2147483646 w 102"/>
                  <a:gd name="T85" fmla="*/ 2147483646 h 60"/>
                  <a:gd name="T86" fmla="*/ 2147483646 w 102"/>
                  <a:gd name="T87" fmla="*/ 2147483646 h 60"/>
                  <a:gd name="T88" fmla="*/ 2147483646 w 102"/>
                  <a:gd name="T89" fmla="*/ 2147483646 h 60"/>
                  <a:gd name="T90" fmla="*/ 2147483646 w 102"/>
                  <a:gd name="T91" fmla="*/ 2147483646 h 60"/>
                  <a:gd name="T92" fmla="*/ 2147483646 w 102"/>
                  <a:gd name="T93" fmla="*/ 2147483646 h 60"/>
                  <a:gd name="T94" fmla="*/ 2147483646 w 102"/>
                  <a:gd name="T95" fmla="*/ 2147483646 h 60"/>
                  <a:gd name="T96" fmla="*/ 2147483646 w 102"/>
                  <a:gd name="T97" fmla="*/ 2147483646 h 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2" h="60">
                    <a:moveTo>
                      <a:pt x="76" y="40"/>
                    </a:moveTo>
                    <a:lnTo>
                      <a:pt x="75" y="41"/>
                    </a:lnTo>
                    <a:lnTo>
                      <a:pt x="72" y="45"/>
                    </a:lnTo>
                    <a:lnTo>
                      <a:pt x="68" y="46"/>
                    </a:lnTo>
                    <a:lnTo>
                      <a:pt x="66" y="42"/>
                    </a:lnTo>
                    <a:lnTo>
                      <a:pt x="64" y="35"/>
                    </a:lnTo>
                    <a:lnTo>
                      <a:pt x="61" y="30"/>
                    </a:lnTo>
                    <a:lnTo>
                      <a:pt x="58" y="27"/>
                    </a:lnTo>
                    <a:lnTo>
                      <a:pt x="56" y="31"/>
                    </a:lnTo>
                    <a:lnTo>
                      <a:pt x="55" y="38"/>
                    </a:lnTo>
                    <a:lnTo>
                      <a:pt x="55" y="44"/>
                    </a:lnTo>
                    <a:lnTo>
                      <a:pt x="53" y="47"/>
                    </a:lnTo>
                    <a:lnTo>
                      <a:pt x="48" y="47"/>
                    </a:lnTo>
                    <a:lnTo>
                      <a:pt x="42" y="47"/>
                    </a:lnTo>
                    <a:lnTo>
                      <a:pt x="38" y="52"/>
                    </a:lnTo>
                    <a:lnTo>
                      <a:pt x="38" y="57"/>
                    </a:lnTo>
                    <a:lnTo>
                      <a:pt x="38" y="60"/>
                    </a:lnTo>
                    <a:lnTo>
                      <a:pt x="37" y="57"/>
                    </a:lnTo>
                    <a:lnTo>
                      <a:pt x="33" y="54"/>
                    </a:lnTo>
                    <a:lnTo>
                      <a:pt x="27" y="50"/>
                    </a:lnTo>
                    <a:lnTo>
                      <a:pt x="22" y="48"/>
                    </a:lnTo>
                    <a:lnTo>
                      <a:pt x="15" y="48"/>
                    </a:lnTo>
                    <a:lnTo>
                      <a:pt x="6" y="48"/>
                    </a:lnTo>
                    <a:lnTo>
                      <a:pt x="0" y="46"/>
                    </a:lnTo>
                    <a:lnTo>
                      <a:pt x="4" y="40"/>
                    </a:lnTo>
                    <a:lnTo>
                      <a:pt x="11" y="34"/>
                    </a:lnTo>
                    <a:lnTo>
                      <a:pt x="17" y="30"/>
                    </a:lnTo>
                    <a:lnTo>
                      <a:pt x="23" y="25"/>
                    </a:lnTo>
                    <a:lnTo>
                      <a:pt x="35" y="19"/>
                    </a:lnTo>
                    <a:lnTo>
                      <a:pt x="46" y="12"/>
                    </a:lnTo>
                    <a:lnTo>
                      <a:pt x="55" y="7"/>
                    </a:lnTo>
                    <a:lnTo>
                      <a:pt x="60" y="2"/>
                    </a:lnTo>
                    <a:lnTo>
                      <a:pt x="68" y="0"/>
                    </a:lnTo>
                    <a:lnTo>
                      <a:pt x="76" y="0"/>
                    </a:lnTo>
                    <a:lnTo>
                      <a:pt x="80" y="0"/>
                    </a:lnTo>
                    <a:lnTo>
                      <a:pt x="83" y="0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2"/>
                    </a:lnTo>
                    <a:lnTo>
                      <a:pt x="102" y="6"/>
                    </a:lnTo>
                    <a:lnTo>
                      <a:pt x="99" y="10"/>
                    </a:lnTo>
                    <a:lnTo>
                      <a:pt x="95" y="15"/>
                    </a:lnTo>
                    <a:lnTo>
                      <a:pt x="93" y="17"/>
                    </a:lnTo>
                    <a:lnTo>
                      <a:pt x="93" y="19"/>
                    </a:lnTo>
                    <a:lnTo>
                      <a:pt x="91" y="24"/>
                    </a:lnTo>
                    <a:lnTo>
                      <a:pt x="89" y="31"/>
                    </a:lnTo>
                    <a:lnTo>
                      <a:pt x="86" y="35"/>
                    </a:lnTo>
                    <a:lnTo>
                      <a:pt x="81" y="39"/>
                    </a:lnTo>
                    <a:lnTo>
                      <a:pt x="76" y="4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37" name="Freeform 435">
                <a:extLst>
                  <a:ext uri="{FF2B5EF4-FFF2-40B4-BE49-F238E27FC236}">
                    <a16:creationId xmlns:a16="http://schemas.microsoft.com/office/drawing/2014/main" id="{7294341B-C8A3-939D-BC6E-A70C2E30B0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5163" y="1131978"/>
                <a:ext cx="92075" cy="80962"/>
              </a:xfrm>
              <a:custGeom>
                <a:avLst/>
                <a:gdLst>
                  <a:gd name="T0" fmla="*/ 2147483646 w 86"/>
                  <a:gd name="T1" fmla="*/ 2147483646 h 80"/>
                  <a:gd name="T2" fmla="*/ 2147483646 w 86"/>
                  <a:gd name="T3" fmla="*/ 0 h 80"/>
                  <a:gd name="T4" fmla="*/ 2147483646 w 86"/>
                  <a:gd name="T5" fmla="*/ 2147483646 h 80"/>
                  <a:gd name="T6" fmla="*/ 2147483646 w 86"/>
                  <a:gd name="T7" fmla="*/ 2147483646 h 80"/>
                  <a:gd name="T8" fmla="*/ 2147483646 w 86"/>
                  <a:gd name="T9" fmla="*/ 2147483646 h 80"/>
                  <a:gd name="T10" fmla="*/ 2147483646 w 86"/>
                  <a:gd name="T11" fmla="*/ 2147483646 h 80"/>
                  <a:gd name="T12" fmla="*/ 2147483646 w 86"/>
                  <a:gd name="T13" fmla="*/ 2147483646 h 80"/>
                  <a:gd name="T14" fmla="*/ 2147483646 w 86"/>
                  <a:gd name="T15" fmla="*/ 2147483646 h 80"/>
                  <a:gd name="T16" fmla="*/ 2147483646 w 86"/>
                  <a:gd name="T17" fmla="*/ 2147483646 h 80"/>
                  <a:gd name="T18" fmla="*/ 2147483646 w 86"/>
                  <a:gd name="T19" fmla="*/ 2147483646 h 80"/>
                  <a:gd name="T20" fmla="*/ 2147483646 w 86"/>
                  <a:gd name="T21" fmla="*/ 2147483646 h 80"/>
                  <a:gd name="T22" fmla="*/ 2147483646 w 86"/>
                  <a:gd name="T23" fmla="*/ 2147483646 h 80"/>
                  <a:gd name="T24" fmla="*/ 2147483646 w 86"/>
                  <a:gd name="T25" fmla="*/ 2147483646 h 80"/>
                  <a:gd name="T26" fmla="*/ 2147483646 w 86"/>
                  <a:gd name="T27" fmla="*/ 2147483646 h 80"/>
                  <a:gd name="T28" fmla="*/ 2147483646 w 86"/>
                  <a:gd name="T29" fmla="*/ 2147483646 h 80"/>
                  <a:gd name="T30" fmla="*/ 2147483646 w 86"/>
                  <a:gd name="T31" fmla="*/ 2147483646 h 80"/>
                  <a:gd name="T32" fmla="*/ 2147483646 w 86"/>
                  <a:gd name="T33" fmla="*/ 2147483646 h 80"/>
                  <a:gd name="T34" fmla="*/ 2147483646 w 86"/>
                  <a:gd name="T35" fmla="*/ 2147483646 h 80"/>
                  <a:gd name="T36" fmla="*/ 2147483646 w 86"/>
                  <a:gd name="T37" fmla="*/ 2147483646 h 80"/>
                  <a:gd name="T38" fmla="*/ 2147483646 w 86"/>
                  <a:gd name="T39" fmla="*/ 2147483646 h 80"/>
                  <a:gd name="T40" fmla="*/ 2147483646 w 86"/>
                  <a:gd name="T41" fmla="*/ 2147483646 h 80"/>
                  <a:gd name="T42" fmla="*/ 2147483646 w 86"/>
                  <a:gd name="T43" fmla="*/ 2147483646 h 80"/>
                  <a:gd name="T44" fmla="*/ 2147483646 w 86"/>
                  <a:gd name="T45" fmla="*/ 2147483646 h 80"/>
                  <a:gd name="T46" fmla="*/ 2147483646 w 86"/>
                  <a:gd name="T47" fmla="*/ 2147483646 h 80"/>
                  <a:gd name="T48" fmla="*/ 2147483646 w 86"/>
                  <a:gd name="T49" fmla="*/ 2147483646 h 80"/>
                  <a:gd name="T50" fmla="*/ 2147483646 w 86"/>
                  <a:gd name="T51" fmla="*/ 2147483646 h 80"/>
                  <a:gd name="T52" fmla="*/ 2147483646 w 86"/>
                  <a:gd name="T53" fmla="*/ 2147483646 h 80"/>
                  <a:gd name="T54" fmla="*/ 2147483646 w 86"/>
                  <a:gd name="T55" fmla="*/ 2147483646 h 80"/>
                  <a:gd name="T56" fmla="*/ 2147483646 w 86"/>
                  <a:gd name="T57" fmla="*/ 2147483646 h 80"/>
                  <a:gd name="T58" fmla="*/ 2147483646 w 86"/>
                  <a:gd name="T59" fmla="*/ 2147483646 h 80"/>
                  <a:gd name="T60" fmla="*/ 2147483646 w 86"/>
                  <a:gd name="T61" fmla="*/ 2147483646 h 80"/>
                  <a:gd name="T62" fmla="*/ 2147483646 w 86"/>
                  <a:gd name="T63" fmla="*/ 2147483646 h 80"/>
                  <a:gd name="T64" fmla="*/ 2147483646 w 86"/>
                  <a:gd name="T65" fmla="*/ 2147483646 h 80"/>
                  <a:gd name="T66" fmla="*/ 2147483646 w 86"/>
                  <a:gd name="T67" fmla="*/ 2147483646 h 8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86" h="80">
                    <a:moveTo>
                      <a:pt x="20" y="16"/>
                    </a:moveTo>
                    <a:lnTo>
                      <a:pt x="17" y="12"/>
                    </a:lnTo>
                    <a:lnTo>
                      <a:pt x="10" y="5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1" y="9"/>
                    </a:lnTo>
                    <a:lnTo>
                      <a:pt x="2" y="15"/>
                    </a:lnTo>
                    <a:lnTo>
                      <a:pt x="3" y="22"/>
                    </a:lnTo>
                    <a:lnTo>
                      <a:pt x="4" y="27"/>
                    </a:lnTo>
                    <a:lnTo>
                      <a:pt x="5" y="33"/>
                    </a:lnTo>
                    <a:lnTo>
                      <a:pt x="8" y="38"/>
                    </a:lnTo>
                    <a:lnTo>
                      <a:pt x="11" y="41"/>
                    </a:lnTo>
                    <a:lnTo>
                      <a:pt x="15" y="42"/>
                    </a:lnTo>
                    <a:lnTo>
                      <a:pt x="18" y="42"/>
                    </a:lnTo>
                    <a:lnTo>
                      <a:pt x="22" y="42"/>
                    </a:lnTo>
                    <a:lnTo>
                      <a:pt x="24" y="43"/>
                    </a:lnTo>
                    <a:lnTo>
                      <a:pt x="23" y="47"/>
                    </a:lnTo>
                    <a:lnTo>
                      <a:pt x="20" y="52"/>
                    </a:lnTo>
                    <a:lnTo>
                      <a:pt x="22" y="54"/>
                    </a:lnTo>
                    <a:lnTo>
                      <a:pt x="24" y="54"/>
                    </a:lnTo>
                    <a:lnTo>
                      <a:pt x="31" y="54"/>
                    </a:lnTo>
                    <a:lnTo>
                      <a:pt x="38" y="53"/>
                    </a:lnTo>
                    <a:lnTo>
                      <a:pt x="41" y="53"/>
                    </a:lnTo>
                    <a:lnTo>
                      <a:pt x="42" y="54"/>
                    </a:lnTo>
                    <a:lnTo>
                      <a:pt x="42" y="58"/>
                    </a:lnTo>
                    <a:lnTo>
                      <a:pt x="40" y="65"/>
                    </a:lnTo>
                    <a:lnTo>
                      <a:pt x="38" y="73"/>
                    </a:lnTo>
                    <a:lnTo>
                      <a:pt x="38" y="79"/>
                    </a:lnTo>
                    <a:lnTo>
                      <a:pt x="43" y="80"/>
                    </a:lnTo>
                    <a:lnTo>
                      <a:pt x="54" y="77"/>
                    </a:lnTo>
                    <a:lnTo>
                      <a:pt x="64" y="72"/>
                    </a:lnTo>
                    <a:lnTo>
                      <a:pt x="72" y="66"/>
                    </a:lnTo>
                    <a:lnTo>
                      <a:pt x="76" y="64"/>
                    </a:lnTo>
                    <a:lnTo>
                      <a:pt x="75" y="62"/>
                    </a:lnTo>
                    <a:lnTo>
                      <a:pt x="72" y="57"/>
                    </a:lnTo>
                    <a:lnTo>
                      <a:pt x="72" y="54"/>
                    </a:lnTo>
                    <a:lnTo>
                      <a:pt x="75" y="54"/>
                    </a:lnTo>
                    <a:lnTo>
                      <a:pt x="79" y="56"/>
                    </a:lnTo>
                    <a:lnTo>
                      <a:pt x="84" y="58"/>
                    </a:lnTo>
                    <a:lnTo>
                      <a:pt x="86" y="57"/>
                    </a:lnTo>
                    <a:lnTo>
                      <a:pt x="83" y="50"/>
                    </a:lnTo>
                    <a:lnTo>
                      <a:pt x="77" y="42"/>
                    </a:lnTo>
                    <a:lnTo>
                      <a:pt x="72" y="39"/>
                    </a:lnTo>
                    <a:lnTo>
                      <a:pt x="71" y="37"/>
                    </a:lnTo>
                    <a:lnTo>
                      <a:pt x="72" y="31"/>
                    </a:lnTo>
                    <a:lnTo>
                      <a:pt x="76" y="22"/>
                    </a:lnTo>
                    <a:lnTo>
                      <a:pt x="77" y="15"/>
                    </a:lnTo>
                    <a:lnTo>
                      <a:pt x="76" y="9"/>
                    </a:lnTo>
                    <a:lnTo>
                      <a:pt x="71" y="7"/>
                    </a:lnTo>
                    <a:lnTo>
                      <a:pt x="65" y="8"/>
                    </a:lnTo>
                    <a:lnTo>
                      <a:pt x="64" y="10"/>
                    </a:lnTo>
                    <a:lnTo>
                      <a:pt x="63" y="12"/>
                    </a:lnTo>
                    <a:lnTo>
                      <a:pt x="60" y="11"/>
                    </a:lnTo>
                    <a:lnTo>
                      <a:pt x="55" y="8"/>
                    </a:lnTo>
                    <a:lnTo>
                      <a:pt x="50" y="3"/>
                    </a:lnTo>
                    <a:lnTo>
                      <a:pt x="47" y="2"/>
                    </a:lnTo>
                    <a:lnTo>
                      <a:pt x="45" y="3"/>
                    </a:lnTo>
                    <a:lnTo>
                      <a:pt x="45" y="7"/>
                    </a:lnTo>
                    <a:lnTo>
                      <a:pt x="47" y="11"/>
                    </a:lnTo>
                    <a:lnTo>
                      <a:pt x="48" y="13"/>
                    </a:lnTo>
                    <a:lnTo>
                      <a:pt x="47" y="16"/>
                    </a:lnTo>
                    <a:lnTo>
                      <a:pt x="43" y="15"/>
                    </a:lnTo>
                    <a:lnTo>
                      <a:pt x="39" y="11"/>
                    </a:lnTo>
                    <a:lnTo>
                      <a:pt x="35" y="9"/>
                    </a:lnTo>
                    <a:lnTo>
                      <a:pt x="32" y="11"/>
                    </a:lnTo>
                    <a:lnTo>
                      <a:pt x="28" y="15"/>
                    </a:lnTo>
                    <a:lnTo>
                      <a:pt x="25" y="16"/>
                    </a:lnTo>
                    <a:lnTo>
                      <a:pt x="22" y="16"/>
                    </a:lnTo>
                    <a:lnTo>
                      <a:pt x="20" y="1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38" name="Freeform 436">
                <a:extLst>
                  <a:ext uri="{FF2B5EF4-FFF2-40B4-BE49-F238E27FC236}">
                    <a16:creationId xmlns:a16="http://schemas.microsoft.com/office/drawing/2014/main" id="{C79DE160-223E-D1B9-9D5C-D6B9B6011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8826" y="1181190"/>
                <a:ext cx="36512" cy="46038"/>
              </a:xfrm>
              <a:custGeom>
                <a:avLst/>
                <a:gdLst>
                  <a:gd name="T0" fmla="*/ 2147483646 w 34"/>
                  <a:gd name="T1" fmla="*/ 2147483646 h 46"/>
                  <a:gd name="T2" fmla="*/ 2147483646 w 34"/>
                  <a:gd name="T3" fmla="*/ 2147483646 h 46"/>
                  <a:gd name="T4" fmla="*/ 2147483646 w 34"/>
                  <a:gd name="T5" fmla="*/ 2147483646 h 46"/>
                  <a:gd name="T6" fmla="*/ 2147483646 w 34"/>
                  <a:gd name="T7" fmla="*/ 2147483646 h 46"/>
                  <a:gd name="T8" fmla="*/ 2147483646 w 34"/>
                  <a:gd name="T9" fmla="*/ 2147483646 h 46"/>
                  <a:gd name="T10" fmla="*/ 2147483646 w 34"/>
                  <a:gd name="T11" fmla="*/ 2147483646 h 46"/>
                  <a:gd name="T12" fmla="*/ 2147483646 w 34"/>
                  <a:gd name="T13" fmla="*/ 2147483646 h 46"/>
                  <a:gd name="T14" fmla="*/ 0 w 34"/>
                  <a:gd name="T15" fmla="*/ 2147483646 h 46"/>
                  <a:gd name="T16" fmla="*/ 2147483646 w 34"/>
                  <a:gd name="T17" fmla="*/ 2147483646 h 46"/>
                  <a:gd name="T18" fmla="*/ 2147483646 w 34"/>
                  <a:gd name="T19" fmla="*/ 2147483646 h 46"/>
                  <a:gd name="T20" fmla="*/ 2147483646 w 34"/>
                  <a:gd name="T21" fmla="*/ 2147483646 h 46"/>
                  <a:gd name="T22" fmla="*/ 2147483646 w 34"/>
                  <a:gd name="T23" fmla="*/ 2147483646 h 46"/>
                  <a:gd name="T24" fmla="*/ 2147483646 w 34"/>
                  <a:gd name="T25" fmla="*/ 2147483646 h 46"/>
                  <a:gd name="T26" fmla="*/ 2147483646 w 34"/>
                  <a:gd name="T27" fmla="*/ 2147483646 h 46"/>
                  <a:gd name="T28" fmla="*/ 2147483646 w 34"/>
                  <a:gd name="T29" fmla="*/ 2147483646 h 46"/>
                  <a:gd name="T30" fmla="*/ 2147483646 w 34"/>
                  <a:gd name="T31" fmla="*/ 2147483646 h 46"/>
                  <a:gd name="T32" fmla="*/ 2147483646 w 34"/>
                  <a:gd name="T33" fmla="*/ 2147483646 h 46"/>
                  <a:gd name="T34" fmla="*/ 2147483646 w 34"/>
                  <a:gd name="T35" fmla="*/ 2147483646 h 46"/>
                  <a:gd name="T36" fmla="*/ 2147483646 w 34"/>
                  <a:gd name="T37" fmla="*/ 2147483646 h 46"/>
                  <a:gd name="T38" fmla="*/ 2147483646 w 34"/>
                  <a:gd name="T39" fmla="*/ 2147483646 h 46"/>
                  <a:gd name="T40" fmla="*/ 2147483646 w 34"/>
                  <a:gd name="T41" fmla="*/ 2147483646 h 46"/>
                  <a:gd name="T42" fmla="*/ 2147483646 w 34"/>
                  <a:gd name="T43" fmla="*/ 2147483646 h 46"/>
                  <a:gd name="T44" fmla="*/ 2147483646 w 34"/>
                  <a:gd name="T45" fmla="*/ 2147483646 h 46"/>
                  <a:gd name="T46" fmla="*/ 2147483646 w 34"/>
                  <a:gd name="T47" fmla="*/ 2147483646 h 46"/>
                  <a:gd name="T48" fmla="*/ 2147483646 w 34"/>
                  <a:gd name="T49" fmla="*/ 0 h 46"/>
                  <a:gd name="T50" fmla="*/ 2147483646 w 34"/>
                  <a:gd name="T51" fmla="*/ 0 h 46"/>
                  <a:gd name="T52" fmla="*/ 2147483646 w 34"/>
                  <a:gd name="T53" fmla="*/ 0 h 46"/>
                  <a:gd name="T54" fmla="*/ 2147483646 w 34"/>
                  <a:gd name="T55" fmla="*/ 2147483646 h 46"/>
                  <a:gd name="T56" fmla="*/ 2147483646 w 34"/>
                  <a:gd name="T57" fmla="*/ 2147483646 h 4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34" h="46">
                    <a:moveTo>
                      <a:pt x="14" y="4"/>
                    </a:moveTo>
                    <a:lnTo>
                      <a:pt x="14" y="5"/>
                    </a:lnTo>
                    <a:lnTo>
                      <a:pt x="13" y="7"/>
                    </a:lnTo>
                    <a:lnTo>
                      <a:pt x="11" y="12"/>
                    </a:lnTo>
                    <a:lnTo>
                      <a:pt x="7" y="15"/>
                    </a:lnTo>
                    <a:lnTo>
                      <a:pt x="4" y="18"/>
                    </a:lnTo>
                    <a:lnTo>
                      <a:pt x="1" y="23"/>
                    </a:lnTo>
                    <a:lnTo>
                      <a:pt x="0" y="28"/>
                    </a:lnTo>
                    <a:lnTo>
                      <a:pt x="3" y="31"/>
                    </a:lnTo>
                    <a:lnTo>
                      <a:pt x="7" y="35"/>
                    </a:lnTo>
                    <a:lnTo>
                      <a:pt x="12" y="37"/>
                    </a:lnTo>
                    <a:lnTo>
                      <a:pt x="16" y="40"/>
                    </a:lnTo>
                    <a:lnTo>
                      <a:pt x="19" y="44"/>
                    </a:lnTo>
                    <a:lnTo>
                      <a:pt x="22" y="46"/>
                    </a:lnTo>
                    <a:lnTo>
                      <a:pt x="27" y="44"/>
                    </a:lnTo>
                    <a:lnTo>
                      <a:pt x="31" y="40"/>
                    </a:lnTo>
                    <a:lnTo>
                      <a:pt x="34" y="35"/>
                    </a:lnTo>
                    <a:lnTo>
                      <a:pt x="34" y="29"/>
                    </a:lnTo>
                    <a:lnTo>
                      <a:pt x="33" y="24"/>
                    </a:lnTo>
                    <a:lnTo>
                      <a:pt x="30" y="20"/>
                    </a:lnTo>
                    <a:lnTo>
                      <a:pt x="30" y="15"/>
                    </a:lnTo>
                    <a:lnTo>
                      <a:pt x="29" y="9"/>
                    </a:lnTo>
                    <a:lnTo>
                      <a:pt x="27" y="5"/>
                    </a:lnTo>
                    <a:lnTo>
                      <a:pt x="23" y="1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6" y="1"/>
                    </a:lnTo>
                    <a:lnTo>
                      <a:pt x="14" y="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39" name="Freeform 437">
                <a:extLst>
                  <a:ext uri="{FF2B5EF4-FFF2-40B4-BE49-F238E27FC236}">
                    <a16:creationId xmlns:a16="http://schemas.microsoft.com/office/drawing/2014/main" id="{B934BAED-5126-EC82-968A-57C98146B5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9301" y="1117690"/>
                <a:ext cx="215900" cy="103188"/>
              </a:xfrm>
              <a:custGeom>
                <a:avLst/>
                <a:gdLst>
                  <a:gd name="T0" fmla="*/ 2147483646 w 202"/>
                  <a:gd name="T1" fmla="*/ 2147483646 h 100"/>
                  <a:gd name="T2" fmla="*/ 2147483646 w 202"/>
                  <a:gd name="T3" fmla="*/ 2147483646 h 100"/>
                  <a:gd name="T4" fmla="*/ 2147483646 w 202"/>
                  <a:gd name="T5" fmla="*/ 2147483646 h 100"/>
                  <a:gd name="T6" fmla="*/ 2147483646 w 202"/>
                  <a:gd name="T7" fmla="*/ 2147483646 h 100"/>
                  <a:gd name="T8" fmla="*/ 2147483646 w 202"/>
                  <a:gd name="T9" fmla="*/ 2147483646 h 100"/>
                  <a:gd name="T10" fmla="*/ 2147483646 w 202"/>
                  <a:gd name="T11" fmla="*/ 2147483646 h 100"/>
                  <a:gd name="T12" fmla="*/ 2147483646 w 202"/>
                  <a:gd name="T13" fmla="*/ 2147483646 h 100"/>
                  <a:gd name="T14" fmla="*/ 2147483646 w 202"/>
                  <a:gd name="T15" fmla="*/ 2147483646 h 100"/>
                  <a:gd name="T16" fmla="*/ 2147483646 w 202"/>
                  <a:gd name="T17" fmla="*/ 2147483646 h 100"/>
                  <a:gd name="T18" fmla="*/ 2147483646 w 202"/>
                  <a:gd name="T19" fmla="*/ 2147483646 h 100"/>
                  <a:gd name="T20" fmla="*/ 2147483646 w 202"/>
                  <a:gd name="T21" fmla="*/ 2147483646 h 100"/>
                  <a:gd name="T22" fmla="*/ 2147483646 w 202"/>
                  <a:gd name="T23" fmla="*/ 2147483646 h 100"/>
                  <a:gd name="T24" fmla="*/ 2147483646 w 202"/>
                  <a:gd name="T25" fmla="*/ 2147483646 h 100"/>
                  <a:gd name="T26" fmla="*/ 2147483646 w 202"/>
                  <a:gd name="T27" fmla="*/ 2147483646 h 100"/>
                  <a:gd name="T28" fmla="*/ 2147483646 w 202"/>
                  <a:gd name="T29" fmla="*/ 2147483646 h 100"/>
                  <a:gd name="T30" fmla="*/ 2147483646 w 202"/>
                  <a:gd name="T31" fmla="*/ 2147483646 h 100"/>
                  <a:gd name="T32" fmla="*/ 2147483646 w 202"/>
                  <a:gd name="T33" fmla="*/ 2147483646 h 100"/>
                  <a:gd name="T34" fmla="*/ 2147483646 w 202"/>
                  <a:gd name="T35" fmla="*/ 2147483646 h 100"/>
                  <a:gd name="T36" fmla="*/ 2147483646 w 202"/>
                  <a:gd name="T37" fmla="*/ 2147483646 h 100"/>
                  <a:gd name="T38" fmla="*/ 2147483646 w 202"/>
                  <a:gd name="T39" fmla="*/ 2147483646 h 100"/>
                  <a:gd name="T40" fmla="*/ 2147483646 w 202"/>
                  <a:gd name="T41" fmla="*/ 2147483646 h 100"/>
                  <a:gd name="T42" fmla="*/ 2147483646 w 202"/>
                  <a:gd name="T43" fmla="*/ 2147483646 h 100"/>
                  <a:gd name="T44" fmla="*/ 2147483646 w 202"/>
                  <a:gd name="T45" fmla="*/ 2147483646 h 100"/>
                  <a:gd name="T46" fmla="*/ 2147483646 w 202"/>
                  <a:gd name="T47" fmla="*/ 2147483646 h 100"/>
                  <a:gd name="T48" fmla="*/ 2147483646 w 202"/>
                  <a:gd name="T49" fmla="*/ 2147483646 h 100"/>
                  <a:gd name="T50" fmla="*/ 2147483646 w 202"/>
                  <a:gd name="T51" fmla="*/ 2147483646 h 100"/>
                  <a:gd name="T52" fmla="*/ 2147483646 w 202"/>
                  <a:gd name="T53" fmla="*/ 2147483646 h 100"/>
                  <a:gd name="T54" fmla="*/ 0 w 202"/>
                  <a:gd name="T55" fmla="*/ 2147483646 h 100"/>
                  <a:gd name="T56" fmla="*/ 2147483646 w 202"/>
                  <a:gd name="T57" fmla="*/ 2147483646 h 100"/>
                  <a:gd name="T58" fmla="*/ 2147483646 w 202"/>
                  <a:gd name="T59" fmla="*/ 0 h 100"/>
                  <a:gd name="T60" fmla="*/ 2147483646 w 202"/>
                  <a:gd name="T61" fmla="*/ 2147483646 h 100"/>
                  <a:gd name="T62" fmla="*/ 2147483646 w 202"/>
                  <a:gd name="T63" fmla="*/ 2147483646 h 100"/>
                  <a:gd name="T64" fmla="*/ 2147483646 w 202"/>
                  <a:gd name="T65" fmla="*/ 2147483646 h 100"/>
                  <a:gd name="T66" fmla="*/ 2147483646 w 202"/>
                  <a:gd name="T67" fmla="*/ 2147483646 h 100"/>
                  <a:gd name="T68" fmla="*/ 2147483646 w 202"/>
                  <a:gd name="T69" fmla="*/ 2147483646 h 100"/>
                  <a:gd name="T70" fmla="*/ 2147483646 w 202"/>
                  <a:gd name="T71" fmla="*/ 2147483646 h 100"/>
                  <a:gd name="T72" fmla="*/ 2147483646 w 202"/>
                  <a:gd name="T73" fmla="*/ 2147483646 h 100"/>
                  <a:gd name="T74" fmla="*/ 2147483646 w 202"/>
                  <a:gd name="T75" fmla="*/ 2147483646 h 100"/>
                  <a:gd name="T76" fmla="*/ 2147483646 w 202"/>
                  <a:gd name="T77" fmla="*/ 2147483646 h 100"/>
                  <a:gd name="T78" fmla="*/ 2147483646 w 202"/>
                  <a:gd name="T79" fmla="*/ 2147483646 h 100"/>
                  <a:gd name="T80" fmla="*/ 2147483646 w 202"/>
                  <a:gd name="T81" fmla="*/ 2147483646 h 100"/>
                  <a:gd name="T82" fmla="*/ 2147483646 w 202"/>
                  <a:gd name="T83" fmla="*/ 2147483646 h 100"/>
                  <a:gd name="T84" fmla="*/ 2147483646 w 202"/>
                  <a:gd name="T85" fmla="*/ 2147483646 h 100"/>
                  <a:gd name="T86" fmla="*/ 2147483646 w 202"/>
                  <a:gd name="T87" fmla="*/ 2147483646 h 10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02" h="100">
                    <a:moveTo>
                      <a:pt x="166" y="28"/>
                    </a:moveTo>
                    <a:lnTo>
                      <a:pt x="169" y="29"/>
                    </a:lnTo>
                    <a:lnTo>
                      <a:pt x="176" y="30"/>
                    </a:lnTo>
                    <a:lnTo>
                      <a:pt x="184" y="33"/>
                    </a:lnTo>
                    <a:lnTo>
                      <a:pt x="191" y="37"/>
                    </a:lnTo>
                    <a:lnTo>
                      <a:pt x="196" y="41"/>
                    </a:lnTo>
                    <a:lnTo>
                      <a:pt x="198" y="46"/>
                    </a:lnTo>
                    <a:lnTo>
                      <a:pt x="201" y="52"/>
                    </a:lnTo>
                    <a:lnTo>
                      <a:pt x="201" y="60"/>
                    </a:lnTo>
                    <a:lnTo>
                      <a:pt x="201" y="67"/>
                    </a:lnTo>
                    <a:lnTo>
                      <a:pt x="202" y="69"/>
                    </a:lnTo>
                    <a:lnTo>
                      <a:pt x="201" y="73"/>
                    </a:lnTo>
                    <a:lnTo>
                      <a:pt x="196" y="76"/>
                    </a:lnTo>
                    <a:lnTo>
                      <a:pt x="190" y="81"/>
                    </a:lnTo>
                    <a:lnTo>
                      <a:pt x="186" y="84"/>
                    </a:lnTo>
                    <a:lnTo>
                      <a:pt x="180" y="85"/>
                    </a:lnTo>
                    <a:lnTo>
                      <a:pt x="172" y="85"/>
                    </a:lnTo>
                    <a:lnTo>
                      <a:pt x="166" y="84"/>
                    </a:lnTo>
                    <a:lnTo>
                      <a:pt x="163" y="83"/>
                    </a:lnTo>
                    <a:lnTo>
                      <a:pt x="160" y="84"/>
                    </a:lnTo>
                    <a:lnTo>
                      <a:pt x="156" y="88"/>
                    </a:lnTo>
                    <a:lnTo>
                      <a:pt x="152" y="90"/>
                    </a:lnTo>
                    <a:lnTo>
                      <a:pt x="148" y="91"/>
                    </a:lnTo>
                    <a:lnTo>
                      <a:pt x="142" y="92"/>
                    </a:lnTo>
                    <a:lnTo>
                      <a:pt x="136" y="92"/>
                    </a:lnTo>
                    <a:lnTo>
                      <a:pt x="130" y="93"/>
                    </a:lnTo>
                    <a:lnTo>
                      <a:pt x="125" y="93"/>
                    </a:lnTo>
                    <a:lnTo>
                      <a:pt x="120" y="94"/>
                    </a:lnTo>
                    <a:lnTo>
                      <a:pt x="116" y="96"/>
                    </a:lnTo>
                    <a:lnTo>
                      <a:pt x="111" y="98"/>
                    </a:lnTo>
                    <a:lnTo>
                      <a:pt x="106" y="99"/>
                    </a:lnTo>
                    <a:lnTo>
                      <a:pt x="100" y="100"/>
                    </a:lnTo>
                    <a:lnTo>
                      <a:pt x="92" y="100"/>
                    </a:lnTo>
                    <a:lnTo>
                      <a:pt x="84" y="99"/>
                    </a:lnTo>
                    <a:lnTo>
                      <a:pt x="77" y="99"/>
                    </a:lnTo>
                    <a:lnTo>
                      <a:pt x="73" y="97"/>
                    </a:lnTo>
                    <a:lnTo>
                      <a:pt x="68" y="93"/>
                    </a:lnTo>
                    <a:lnTo>
                      <a:pt x="63" y="90"/>
                    </a:lnTo>
                    <a:lnTo>
                      <a:pt x="58" y="85"/>
                    </a:lnTo>
                    <a:lnTo>
                      <a:pt x="53" y="79"/>
                    </a:lnTo>
                    <a:lnTo>
                      <a:pt x="52" y="71"/>
                    </a:lnTo>
                    <a:lnTo>
                      <a:pt x="53" y="61"/>
                    </a:lnTo>
                    <a:lnTo>
                      <a:pt x="53" y="54"/>
                    </a:lnTo>
                    <a:lnTo>
                      <a:pt x="53" y="48"/>
                    </a:lnTo>
                    <a:lnTo>
                      <a:pt x="51" y="44"/>
                    </a:lnTo>
                    <a:lnTo>
                      <a:pt x="49" y="39"/>
                    </a:lnTo>
                    <a:lnTo>
                      <a:pt x="46" y="35"/>
                    </a:lnTo>
                    <a:lnTo>
                      <a:pt x="42" y="32"/>
                    </a:lnTo>
                    <a:lnTo>
                      <a:pt x="36" y="32"/>
                    </a:lnTo>
                    <a:lnTo>
                      <a:pt x="30" y="33"/>
                    </a:lnTo>
                    <a:lnTo>
                      <a:pt x="28" y="35"/>
                    </a:lnTo>
                    <a:lnTo>
                      <a:pt x="24" y="35"/>
                    </a:lnTo>
                    <a:lnTo>
                      <a:pt x="20" y="31"/>
                    </a:lnTo>
                    <a:lnTo>
                      <a:pt x="12" y="25"/>
                    </a:lnTo>
                    <a:lnTo>
                      <a:pt x="5" y="22"/>
                    </a:lnTo>
                    <a:lnTo>
                      <a:pt x="0" y="16"/>
                    </a:lnTo>
                    <a:lnTo>
                      <a:pt x="1" y="9"/>
                    </a:lnTo>
                    <a:lnTo>
                      <a:pt x="7" y="3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7" y="17"/>
                    </a:lnTo>
                    <a:lnTo>
                      <a:pt x="43" y="21"/>
                    </a:lnTo>
                    <a:lnTo>
                      <a:pt x="49" y="20"/>
                    </a:lnTo>
                    <a:lnTo>
                      <a:pt x="52" y="16"/>
                    </a:lnTo>
                    <a:lnTo>
                      <a:pt x="54" y="13"/>
                    </a:lnTo>
                    <a:lnTo>
                      <a:pt x="59" y="12"/>
                    </a:lnTo>
                    <a:lnTo>
                      <a:pt x="63" y="13"/>
                    </a:lnTo>
                    <a:lnTo>
                      <a:pt x="67" y="13"/>
                    </a:lnTo>
                    <a:lnTo>
                      <a:pt x="69" y="16"/>
                    </a:lnTo>
                    <a:lnTo>
                      <a:pt x="70" y="21"/>
                    </a:lnTo>
                    <a:lnTo>
                      <a:pt x="73" y="29"/>
                    </a:lnTo>
                    <a:lnTo>
                      <a:pt x="80" y="36"/>
                    </a:lnTo>
                    <a:lnTo>
                      <a:pt x="85" y="43"/>
                    </a:lnTo>
                    <a:lnTo>
                      <a:pt x="88" y="50"/>
                    </a:lnTo>
                    <a:lnTo>
                      <a:pt x="91" y="53"/>
                    </a:lnTo>
                    <a:lnTo>
                      <a:pt x="100" y="52"/>
                    </a:lnTo>
                    <a:lnTo>
                      <a:pt x="111" y="51"/>
                    </a:lnTo>
                    <a:lnTo>
                      <a:pt x="119" y="52"/>
                    </a:lnTo>
                    <a:lnTo>
                      <a:pt x="123" y="53"/>
                    </a:lnTo>
                    <a:lnTo>
                      <a:pt x="128" y="51"/>
                    </a:lnTo>
                    <a:lnTo>
                      <a:pt x="133" y="46"/>
                    </a:lnTo>
                    <a:lnTo>
                      <a:pt x="138" y="41"/>
                    </a:lnTo>
                    <a:lnTo>
                      <a:pt x="143" y="37"/>
                    </a:lnTo>
                    <a:lnTo>
                      <a:pt x="149" y="32"/>
                    </a:lnTo>
                    <a:lnTo>
                      <a:pt x="154" y="29"/>
                    </a:lnTo>
                    <a:lnTo>
                      <a:pt x="166" y="2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40" name="Freeform 438">
                <a:extLst>
                  <a:ext uri="{FF2B5EF4-FFF2-40B4-BE49-F238E27FC236}">
                    <a16:creationId xmlns:a16="http://schemas.microsoft.com/office/drawing/2014/main" id="{5B0E2401-99A5-9A0F-BC4C-FAE1ECD079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9438" y="1052603"/>
                <a:ext cx="44450" cy="38100"/>
              </a:xfrm>
              <a:custGeom>
                <a:avLst/>
                <a:gdLst>
                  <a:gd name="T0" fmla="*/ 2147483646 w 40"/>
                  <a:gd name="T1" fmla="*/ 2147483646 h 37"/>
                  <a:gd name="T2" fmla="*/ 2147483646 w 40"/>
                  <a:gd name="T3" fmla="*/ 2147483646 h 37"/>
                  <a:gd name="T4" fmla="*/ 2147483646 w 40"/>
                  <a:gd name="T5" fmla="*/ 2147483646 h 37"/>
                  <a:gd name="T6" fmla="*/ 2147483646 w 40"/>
                  <a:gd name="T7" fmla="*/ 2147483646 h 37"/>
                  <a:gd name="T8" fmla="*/ 2147483646 w 40"/>
                  <a:gd name="T9" fmla="*/ 2147483646 h 37"/>
                  <a:gd name="T10" fmla="*/ 2147483646 w 40"/>
                  <a:gd name="T11" fmla="*/ 2147483646 h 37"/>
                  <a:gd name="T12" fmla="*/ 2147483646 w 40"/>
                  <a:gd name="T13" fmla="*/ 2147483646 h 37"/>
                  <a:gd name="T14" fmla="*/ 2147483646 w 40"/>
                  <a:gd name="T15" fmla="*/ 2147483646 h 37"/>
                  <a:gd name="T16" fmla="*/ 2147483646 w 40"/>
                  <a:gd name="T17" fmla="*/ 2147483646 h 37"/>
                  <a:gd name="T18" fmla="*/ 2147483646 w 40"/>
                  <a:gd name="T19" fmla="*/ 2147483646 h 37"/>
                  <a:gd name="T20" fmla="*/ 2147483646 w 40"/>
                  <a:gd name="T21" fmla="*/ 2147483646 h 37"/>
                  <a:gd name="T22" fmla="*/ 2147483646 w 40"/>
                  <a:gd name="T23" fmla="*/ 2147483646 h 37"/>
                  <a:gd name="T24" fmla="*/ 2147483646 w 40"/>
                  <a:gd name="T25" fmla="*/ 2147483646 h 37"/>
                  <a:gd name="T26" fmla="*/ 2147483646 w 40"/>
                  <a:gd name="T27" fmla="*/ 2147483646 h 37"/>
                  <a:gd name="T28" fmla="*/ 0 w 40"/>
                  <a:gd name="T29" fmla="*/ 2147483646 h 37"/>
                  <a:gd name="T30" fmla="*/ 2147483646 w 40"/>
                  <a:gd name="T31" fmla="*/ 2147483646 h 37"/>
                  <a:gd name="T32" fmla="*/ 2147483646 w 40"/>
                  <a:gd name="T33" fmla="*/ 2147483646 h 37"/>
                  <a:gd name="T34" fmla="*/ 2147483646 w 40"/>
                  <a:gd name="T35" fmla="*/ 2147483646 h 37"/>
                  <a:gd name="T36" fmla="*/ 2147483646 w 40"/>
                  <a:gd name="T37" fmla="*/ 2147483646 h 37"/>
                  <a:gd name="T38" fmla="*/ 2147483646 w 40"/>
                  <a:gd name="T39" fmla="*/ 0 h 37"/>
                  <a:gd name="T40" fmla="*/ 2147483646 w 40"/>
                  <a:gd name="T41" fmla="*/ 2147483646 h 37"/>
                  <a:gd name="T42" fmla="*/ 2147483646 w 40"/>
                  <a:gd name="T43" fmla="*/ 2147483646 h 37"/>
                  <a:gd name="T44" fmla="*/ 2147483646 w 40"/>
                  <a:gd name="T45" fmla="*/ 2147483646 h 37"/>
                  <a:gd name="T46" fmla="*/ 2147483646 w 40"/>
                  <a:gd name="T47" fmla="*/ 2147483646 h 37"/>
                  <a:gd name="T48" fmla="*/ 2147483646 w 40"/>
                  <a:gd name="T49" fmla="*/ 2147483646 h 3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0" h="37">
                    <a:moveTo>
                      <a:pt x="38" y="20"/>
                    </a:moveTo>
                    <a:lnTo>
                      <a:pt x="37" y="21"/>
                    </a:lnTo>
                    <a:lnTo>
                      <a:pt x="35" y="26"/>
                    </a:lnTo>
                    <a:lnTo>
                      <a:pt x="32" y="30"/>
                    </a:lnTo>
                    <a:lnTo>
                      <a:pt x="28" y="34"/>
                    </a:lnTo>
                    <a:lnTo>
                      <a:pt x="24" y="36"/>
                    </a:lnTo>
                    <a:lnTo>
                      <a:pt x="19" y="37"/>
                    </a:lnTo>
                    <a:lnTo>
                      <a:pt x="14" y="37"/>
                    </a:lnTo>
                    <a:lnTo>
                      <a:pt x="13" y="37"/>
                    </a:lnTo>
                    <a:lnTo>
                      <a:pt x="12" y="36"/>
                    </a:lnTo>
                    <a:lnTo>
                      <a:pt x="11" y="34"/>
                    </a:lnTo>
                    <a:lnTo>
                      <a:pt x="9" y="32"/>
                    </a:lnTo>
                    <a:lnTo>
                      <a:pt x="5" y="28"/>
                    </a:lnTo>
                    <a:lnTo>
                      <a:pt x="2" y="24"/>
                    </a:lnTo>
                    <a:lnTo>
                      <a:pt x="0" y="20"/>
                    </a:lnTo>
                    <a:lnTo>
                      <a:pt x="2" y="17"/>
                    </a:lnTo>
                    <a:lnTo>
                      <a:pt x="6" y="12"/>
                    </a:lnTo>
                    <a:lnTo>
                      <a:pt x="12" y="7"/>
                    </a:lnTo>
                    <a:lnTo>
                      <a:pt x="17" y="3"/>
                    </a:lnTo>
                    <a:lnTo>
                      <a:pt x="20" y="0"/>
                    </a:lnTo>
                    <a:lnTo>
                      <a:pt x="25" y="2"/>
                    </a:lnTo>
                    <a:lnTo>
                      <a:pt x="32" y="4"/>
                    </a:lnTo>
                    <a:lnTo>
                      <a:pt x="37" y="7"/>
                    </a:lnTo>
                    <a:lnTo>
                      <a:pt x="40" y="12"/>
                    </a:lnTo>
                    <a:lnTo>
                      <a:pt x="38" y="2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41" name="Freeform 439">
                <a:extLst>
                  <a:ext uri="{FF2B5EF4-FFF2-40B4-BE49-F238E27FC236}">
                    <a16:creationId xmlns:a16="http://schemas.microsoft.com/office/drawing/2014/main" id="{C6140499-ABC4-5CDD-3C6D-50037E222BFC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019301" y="811303"/>
                <a:ext cx="215900" cy="323850"/>
              </a:xfrm>
              <a:custGeom>
                <a:avLst/>
                <a:gdLst>
                  <a:gd name="T0" fmla="*/ 2147483646 w 201"/>
                  <a:gd name="T1" fmla="*/ 2147483646 h 319"/>
                  <a:gd name="T2" fmla="*/ 2147483646 w 201"/>
                  <a:gd name="T3" fmla="*/ 2147483646 h 319"/>
                  <a:gd name="T4" fmla="*/ 2147483646 w 201"/>
                  <a:gd name="T5" fmla="*/ 2147483646 h 319"/>
                  <a:gd name="T6" fmla="*/ 2147483646 w 201"/>
                  <a:gd name="T7" fmla="*/ 2147483646 h 319"/>
                  <a:gd name="T8" fmla="*/ 2147483646 w 201"/>
                  <a:gd name="T9" fmla="*/ 2147483646 h 319"/>
                  <a:gd name="T10" fmla="*/ 2147483646 w 201"/>
                  <a:gd name="T11" fmla="*/ 2147483646 h 319"/>
                  <a:gd name="T12" fmla="*/ 2147483646 w 201"/>
                  <a:gd name="T13" fmla="*/ 2147483646 h 319"/>
                  <a:gd name="T14" fmla="*/ 2147483646 w 201"/>
                  <a:gd name="T15" fmla="*/ 2147483646 h 319"/>
                  <a:gd name="T16" fmla="*/ 2147483646 w 201"/>
                  <a:gd name="T17" fmla="*/ 2147483646 h 319"/>
                  <a:gd name="T18" fmla="*/ 2147483646 w 201"/>
                  <a:gd name="T19" fmla="*/ 2147483646 h 319"/>
                  <a:gd name="T20" fmla="*/ 2147483646 w 201"/>
                  <a:gd name="T21" fmla="*/ 2147483646 h 319"/>
                  <a:gd name="T22" fmla="*/ 2147483646 w 201"/>
                  <a:gd name="T23" fmla="*/ 2147483646 h 319"/>
                  <a:gd name="T24" fmla="*/ 2147483646 w 201"/>
                  <a:gd name="T25" fmla="*/ 2147483646 h 319"/>
                  <a:gd name="T26" fmla="*/ 2147483646 w 201"/>
                  <a:gd name="T27" fmla="*/ 2147483646 h 319"/>
                  <a:gd name="T28" fmla="*/ 2147483646 w 201"/>
                  <a:gd name="T29" fmla="*/ 2147483646 h 319"/>
                  <a:gd name="T30" fmla="*/ 2147483646 w 201"/>
                  <a:gd name="T31" fmla="*/ 2147483646 h 319"/>
                  <a:gd name="T32" fmla="*/ 2147483646 w 201"/>
                  <a:gd name="T33" fmla="*/ 2147483646 h 319"/>
                  <a:gd name="T34" fmla="*/ 2147483646 w 201"/>
                  <a:gd name="T35" fmla="*/ 2147483646 h 319"/>
                  <a:gd name="T36" fmla="*/ 2147483646 w 201"/>
                  <a:gd name="T37" fmla="*/ 2147483646 h 319"/>
                  <a:gd name="T38" fmla="*/ 2147483646 w 201"/>
                  <a:gd name="T39" fmla="*/ 2147483646 h 319"/>
                  <a:gd name="T40" fmla="*/ 2147483646 w 201"/>
                  <a:gd name="T41" fmla="*/ 2147483646 h 319"/>
                  <a:gd name="T42" fmla="*/ 2147483646 w 201"/>
                  <a:gd name="T43" fmla="*/ 2147483646 h 319"/>
                  <a:gd name="T44" fmla="*/ 2147483646 w 201"/>
                  <a:gd name="T45" fmla="*/ 2147483646 h 319"/>
                  <a:gd name="T46" fmla="*/ 2147483646 w 201"/>
                  <a:gd name="T47" fmla="*/ 2147483646 h 319"/>
                  <a:gd name="T48" fmla="*/ 2147483646 w 201"/>
                  <a:gd name="T49" fmla="*/ 2147483646 h 319"/>
                  <a:gd name="T50" fmla="*/ 2147483646 w 201"/>
                  <a:gd name="T51" fmla="*/ 0 h 319"/>
                  <a:gd name="T52" fmla="*/ 2147483646 w 201"/>
                  <a:gd name="T53" fmla="*/ 2147483646 h 319"/>
                  <a:gd name="T54" fmla="*/ 2147483646 w 201"/>
                  <a:gd name="T55" fmla="*/ 2147483646 h 319"/>
                  <a:gd name="T56" fmla="*/ 2147483646 w 201"/>
                  <a:gd name="T57" fmla="*/ 2147483646 h 319"/>
                  <a:gd name="T58" fmla="*/ 2147483646 w 201"/>
                  <a:gd name="T59" fmla="*/ 2147483646 h 319"/>
                  <a:gd name="T60" fmla="*/ 2147483646 w 201"/>
                  <a:gd name="T61" fmla="*/ 2147483646 h 319"/>
                  <a:gd name="T62" fmla="*/ 2147483646 w 201"/>
                  <a:gd name="T63" fmla="*/ 2147483646 h 319"/>
                  <a:gd name="T64" fmla="*/ 2147483646 w 201"/>
                  <a:gd name="T65" fmla="*/ 2147483646 h 319"/>
                  <a:gd name="T66" fmla="*/ 2147483646 w 201"/>
                  <a:gd name="T67" fmla="*/ 2147483646 h 319"/>
                  <a:gd name="T68" fmla="*/ 2147483646 w 201"/>
                  <a:gd name="T69" fmla="*/ 2147483646 h 319"/>
                  <a:gd name="T70" fmla="*/ 2147483646 w 201"/>
                  <a:gd name="T71" fmla="*/ 2147483646 h 319"/>
                  <a:gd name="T72" fmla="*/ 2147483646 w 201"/>
                  <a:gd name="T73" fmla="*/ 2147483646 h 319"/>
                  <a:gd name="T74" fmla="*/ 2147483646 w 201"/>
                  <a:gd name="T75" fmla="*/ 2147483646 h 319"/>
                  <a:gd name="T76" fmla="*/ 2147483646 w 201"/>
                  <a:gd name="T77" fmla="*/ 2147483646 h 319"/>
                  <a:gd name="T78" fmla="*/ 2147483646 w 201"/>
                  <a:gd name="T79" fmla="*/ 2147483646 h 319"/>
                  <a:gd name="T80" fmla="*/ 2147483646 w 201"/>
                  <a:gd name="T81" fmla="*/ 2147483646 h 319"/>
                  <a:gd name="T82" fmla="*/ 2147483646 w 201"/>
                  <a:gd name="T83" fmla="*/ 2147483646 h 319"/>
                  <a:gd name="T84" fmla="*/ 2147483646 w 201"/>
                  <a:gd name="T85" fmla="*/ 2147483646 h 319"/>
                  <a:gd name="T86" fmla="*/ 0 w 201"/>
                  <a:gd name="T87" fmla="*/ 2147483646 h 319"/>
                  <a:gd name="T88" fmla="*/ 2147483646 w 201"/>
                  <a:gd name="T89" fmla="*/ 2147483646 h 319"/>
                  <a:gd name="T90" fmla="*/ 2147483646 w 201"/>
                  <a:gd name="T91" fmla="*/ 2147483646 h 319"/>
                  <a:gd name="T92" fmla="*/ 2147483646 w 201"/>
                  <a:gd name="T93" fmla="*/ 2147483646 h 319"/>
                  <a:gd name="T94" fmla="*/ 2147483646 w 201"/>
                  <a:gd name="T95" fmla="*/ 2147483646 h 319"/>
                  <a:gd name="T96" fmla="*/ 2147483646 w 201"/>
                  <a:gd name="T97" fmla="*/ 2147483646 h 319"/>
                  <a:gd name="T98" fmla="*/ 2147483646 w 201"/>
                  <a:gd name="T99" fmla="*/ 2147483646 h 319"/>
                  <a:gd name="T100" fmla="*/ 2147483646 w 201"/>
                  <a:gd name="T101" fmla="*/ 2147483646 h 319"/>
                  <a:gd name="T102" fmla="*/ 2147483646 w 201"/>
                  <a:gd name="T103" fmla="*/ 2147483646 h 319"/>
                  <a:gd name="T104" fmla="*/ 2147483646 w 201"/>
                  <a:gd name="T105" fmla="*/ 2147483646 h 319"/>
                  <a:gd name="T106" fmla="*/ 2147483646 w 201"/>
                  <a:gd name="T107" fmla="*/ 2147483646 h 319"/>
                  <a:gd name="T108" fmla="*/ 2147483646 w 201"/>
                  <a:gd name="T109" fmla="*/ 2147483646 h 319"/>
                  <a:gd name="T110" fmla="*/ 2147483646 w 201"/>
                  <a:gd name="T111" fmla="*/ 2147483646 h 31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01" h="319">
                    <a:moveTo>
                      <a:pt x="84" y="267"/>
                    </a:moveTo>
                    <a:lnTo>
                      <a:pt x="88" y="270"/>
                    </a:lnTo>
                    <a:lnTo>
                      <a:pt x="93" y="277"/>
                    </a:lnTo>
                    <a:lnTo>
                      <a:pt x="97" y="283"/>
                    </a:lnTo>
                    <a:lnTo>
                      <a:pt x="95" y="290"/>
                    </a:lnTo>
                    <a:lnTo>
                      <a:pt x="88" y="294"/>
                    </a:lnTo>
                    <a:lnTo>
                      <a:pt x="82" y="296"/>
                    </a:lnTo>
                    <a:lnTo>
                      <a:pt x="78" y="301"/>
                    </a:lnTo>
                    <a:lnTo>
                      <a:pt x="80" y="308"/>
                    </a:lnTo>
                    <a:lnTo>
                      <a:pt x="82" y="315"/>
                    </a:lnTo>
                    <a:lnTo>
                      <a:pt x="85" y="318"/>
                    </a:lnTo>
                    <a:lnTo>
                      <a:pt x="92" y="319"/>
                    </a:lnTo>
                    <a:lnTo>
                      <a:pt x="104" y="319"/>
                    </a:lnTo>
                    <a:lnTo>
                      <a:pt x="116" y="319"/>
                    </a:lnTo>
                    <a:lnTo>
                      <a:pt x="123" y="318"/>
                    </a:lnTo>
                    <a:lnTo>
                      <a:pt x="129" y="316"/>
                    </a:lnTo>
                    <a:lnTo>
                      <a:pt x="136" y="312"/>
                    </a:lnTo>
                    <a:lnTo>
                      <a:pt x="144" y="309"/>
                    </a:lnTo>
                    <a:lnTo>
                      <a:pt x="151" y="305"/>
                    </a:lnTo>
                    <a:lnTo>
                      <a:pt x="158" y="304"/>
                    </a:lnTo>
                    <a:lnTo>
                      <a:pt x="164" y="304"/>
                    </a:lnTo>
                    <a:lnTo>
                      <a:pt x="171" y="306"/>
                    </a:lnTo>
                    <a:lnTo>
                      <a:pt x="176" y="306"/>
                    </a:lnTo>
                    <a:lnTo>
                      <a:pt x="182" y="305"/>
                    </a:lnTo>
                    <a:lnTo>
                      <a:pt x="187" y="300"/>
                    </a:lnTo>
                    <a:lnTo>
                      <a:pt x="191" y="294"/>
                    </a:lnTo>
                    <a:lnTo>
                      <a:pt x="197" y="289"/>
                    </a:lnTo>
                    <a:lnTo>
                      <a:pt x="198" y="285"/>
                    </a:lnTo>
                    <a:lnTo>
                      <a:pt x="191" y="279"/>
                    </a:lnTo>
                    <a:lnTo>
                      <a:pt x="180" y="273"/>
                    </a:lnTo>
                    <a:lnTo>
                      <a:pt x="173" y="270"/>
                    </a:lnTo>
                    <a:lnTo>
                      <a:pt x="169" y="266"/>
                    </a:lnTo>
                    <a:lnTo>
                      <a:pt x="172" y="263"/>
                    </a:lnTo>
                    <a:lnTo>
                      <a:pt x="177" y="259"/>
                    </a:lnTo>
                    <a:lnTo>
                      <a:pt x="181" y="256"/>
                    </a:lnTo>
                    <a:lnTo>
                      <a:pt x="182" y="251"/>
                    </a:lnTo>
                    <a:lnTo>
                      <a:pt x="182" y="244"/>
                    </a:lnTo>
                    <a:lnTo>
                      <a:pt x="180" y="238"/>
                    </a:lnTo>
                    <a:lnTo>
                      <a:pt x="179" y="235"/>
                    </a:lnTo>
                    <a:lnTo>
                      <a:pt x="179" y="232"/>
                    </a:lnTo>
                    <a:lnTo>
                      <a:pt x="182" y="227"/>
                    </a:lnTo>
                    <a:lnTo>
                      <a:pt x="188" y="219"/>
                    </a:lnTo>
                    <a:lnTo>
                      <a:pt x="195" y="209"/>
                    </a:lnTo>
                    <a:lnTo>
                      <a:pt x="197" y="197"/>
                    </a:lnTo>
                    <a:lnTo>
                      <a:pt x="190" y="187"/>
                    </a:lnTo>
                    <a:lnTo>
                      <a:pt x="177" y="179"/>
                    </a:lnTo>
                    <a:lnTo>
                      <a:pt x="168" y="173"/>
                    </a:lnTo>
                    <a:lnTo>
                      <a:pt x="165" y="168"/>
                    </a:lnTo>
                    <a:lnTo>
                      <a:pt x="168" y="162"/>
                    </a:lnTo>
                    <a:lnTo>
                      <a:pt x="177" y="156"/>
                    </a:lnTo>
                    <a:lnTo>
                      <a:pt x="188" y="149"/>
                    </a:lnTo>
                    <a:lnTo>
                      <a:pt x="195" y="139"/>
                    </a:lnTo>
                    <a:lnTo>
                      <a:pt x="195" y="130"/>
                    </a:lnTo>
                    <a:lnTo>
                      <a:pt x="192" y="120"/>
                    </a:lnTo>
                    <a:lnTo>
                      <a:pt x="194" y="109"/>
                    </a:lnTo>
                    <a:lnTo>
                      <a:pt x="195" y="100"/>
                    </a:lnTo>
                    <a:lnTo>
                      <a:pt x="196" y="90"/>
                    </a:lnTo>
                    <a:lnTo>
                      <a:pt x="197" y="77"/>
                    </a:lnTo>
                    <a:lnTo>
                      <a:pt x="199" y="65"/>
                    </a:lnTo>
                    <a:lnTo>
                      <a:pt x="201" y="55"/>
                    </a:lnTo>
                    <a:lnTo>
                      <a:pt x="196" y="52"/>
                    </a:lnTo>
                    <a:lnTo>
                      <a:pt x="189" y="54"/>
                    </a:lnTo>
                    <a:lnTo>
                      <a:pt x="183" y="54"/>
                    </a:lnTo>
                    <a:lnTo>
                      <a:pt x="183" y="51"/>
                    </a:lnTo>
                    <a:lnTo>
                      <a:pt x="190" y="40"/>
                    </a:lnTo>
                    <a:lnTo>
                      <a:pt x="197" y="29"/>
                    </a:lnTo>
                    <a:lnTo>
                      <a:pt x="199" y="18"/>
                    </a:lnTo>
                    <a:lnTo>
                      <a:pt x="198" y="10"/>
                    </a:lnTo>
                    <a:lnTo>
                      <a:pt x="194" y="6"/>
                    </a:lnTo>
                    <a:lnTo>
                      <a:pt x="192" y="5"/>
                    </a:lnTo>
                    <a:lnTo>
                      <a:pt x="190" y="5"/>
                    </a:lnTo>
                    <a:lnTo>
                      <a:pt x="189" y="5"/>
                    </a:lnTo>
                    <a:lnTo>
                      <a:pt x="187" y="5"/>
                    </a:lnTo>
                    <a:lnTo>
                      <a:pt x="179" y="6"/>
                    </a:lnTo>
                    <a:lnTo>
                      <a:pt x="173" y="3"/>
                    </a:lnTo>
                    <a:lnTo>
                      <a:pt x="168" y="1"/>
                    </a:lnTo>
                    <a:lnTo>
                      <a:pt x="164" y="0"/>
                    </a:lnTo>
                    <a:lnTo>
                      <a:pt x="163" y="0"/>
                    </a:lnTo>
                    <a:lnTo>
                      <a:pt x="161" y="0"/>
                    </a:lnTo>
                    <a:lnTo>
                      <a:pt x="160" y="1"/>
                    </a:lnTo>
                    <a:lnTo>
                      <a:pt x="159" y="2"/>
                    </a:lnTo>
                    <a:lnTo>
                      <a:pt x="156" y="5"/>
                    </a:lnTo>
                    <a:lnTo>
                      <a:pt x="151" y="6"/>
                    </a:lnTo>
                    <a:lnTo>
                      <a:pt x="145" y="6"/>
                    </a:lnTo>
                    <a:lnTo>
                      <a:pt x="139" y="7"/>
                    </a:lnTo>
                    <a:lnTo>
                      <a:pt x="135" y="8"/>
                    </a:lnTo>
                    <a:lnTo>
                      <a:pt x="129" y="9"/>
                    </a:lnTo>
                    <a:lnTo>
                      <a:pt x="126" y="10"/>
                    </a:lnTo>
                    <a:lnTo>
                      <a:pt x="123" y="14"/>
                    </a:lnTo>
                    <a:lnTo>
                      <a:pt x="121" y="17"/>
                    </a:lnTo>
                    <a:lnTo>
                      <a:pt x="119" y="18"/>
                    </a:lnTo>
                    <a:lnTo>
                      <a:pt x="115" y="18"/>
                    </a:lnTo>
                    <a:lnTo>
                      <a:pt x="108" y="20"/>
                    </a:lnTo>
                    <a:lnTo>
                      <a:pt x="100" y="23"/>
                    </a:lnTo>
                    <a:lnTo>
                      <a:pt x="93" y="26"/>
                    </a:lnTo>
                    <a:lnTo>
                      <a:pt x="87" y="31"/>
                    </a:lnTo>
                    <a:lnTo>
                      <a:pt x="82" y="39"/>
                    </a:lnTo>
                    <a:lnTo>
                      <a:pt x="80" y="47"/>
                    </a:lnTo>
                    <a:lnTo>
                      <a:pt x="81" y="54"/>
                    </a:lnTo>
                    <a:lnTo>
                      <a:pt x="81" y="59"/>
                    </a:lnTo>
                    <a:lnTo>
                      <a:pt x="80" y="60"/>
                    </a:lnTo>
                    <a:lnTo>
                      <a:pt x="74" y="61"/>
                    </a:lnTo>
                    <a:lnTo>
                      <a:pt x="67" y="62"/>
                    </a:lnTo>
                    <a:lnTo>
                      <a:pt x="60" y="66"/>
                    </a:lnTo>
                    <a:lnTo>
                      <a:pt x="59" y="70"/>
                    </a:lnTo>
                    <a:lnTo>
                      <a:pt x="57" y="74"/>
                    </a:lnTo>
                    <a:lnTo>
                      <a:pt x="52" y="77"/>
                    </a:lnTo>
                    <a:lnTo>
                      <a:pt x="46" y="81"/>
                    </a:lnTo>
                    <a:lnTo>
                      <a:pt x="43" y="84"/>
                    </a:lnTo>
                    <a:lnTo>
                      <a:pt x="40" y="89"/>
                    </a:lnTo>
                    <a:lnTo>
                      <a:pt x="37" y="93"/>
                    </a:lnTo>
                    <a:lnTo>
                      <a:pt x="35" y="99"/>
                    </a:lnTo>
                    <a:lnTo>
                      <a:pt x="38" y="107"/>
                    </a:lnTo>
                    <a:lnTo>
                      <a:pt x="44" y="115"/>
                    </a:lnTo>
                    <a:lnTo>
                      <a:pt x="47" y="122"/>
                    </a:lnTo>
                    <a:lnTo>
                      <a:pt x="49" y="128"/>
                    </a:lnTo>
                    <a:lnTo>
                      <a:pt x="47" y="132"/>
                    </a:lnTo>
                    <a:lnTo>
                      <a:pt x="45" y="138"/>
                    </a:lnTo>
                    <a:lnTo>
                      <a:pt x="44" y="143"/>
                    </a:lnTo>
                    <a:lnTo>
                      <a:pt x="43" y="143"/>
                    </a:lnTo>
                    <a:lnTo>
                      <a:pt x="38" y="136"/>
                    </a:lnTo>
                    <a:lnTo>
                      <a:pt x="34" y="126"/>
                    </a:lnTo>
                    <a:lnTo>
                      <a:pt x="31" y="118"/>
                    </a:lnTo>
                    <a:lnTo>
                      <a:pt x="28" y="113"/>
                    </a:lnTo>
                    <a:lnTo>
                      <a:pt x="24" y="114"/>
                    </a:lnTo>
                    <a:lnTo>
                      <a:pt x="21" y="118"/>
                    </a:lnTo>
                    <a:lnTo>
                      <a:pt x="16" y="123"/>
                    </a:lnTo>
                    <a:lnTo>
                      <a:pt x="12" y="128"/>
                    </a:lnTo>
                    <a:lnTo>
                      <a:pt x="9" y="132"/>
                    </a:lnTo>
                    <a:lnTo>
                      <a:pt x="7" y="141"/>
                    </a:lnTo>
                    <a:lnTo>
                      <a:pt x="4" y="153"/>
                    </a:lnTo>
                    <a:lnTo>
                      <a:pt x="0" y="166"/>
                    </a:lnTo>
                    <a:lnTo>
                      <a:pt x="0" y="176"/>
                    </a:lnTo>
                    <a:lnTo>
                      <a:pt x="1" y="184"/>
                    </a:lnTo>
                    <a:lnTo>
                      <a:pt x="2" y="190"/>
                    </a:lnTo>
                    <a:lnTo>
                      <a:pt x="6" y="195"/>
                    </a:lnTo>
                    <a:lnTo>
                      <a:pt x="12" y="198"/>
                    </a:lnTo>
                    <a:lnTo>
                      <a:pt x="19" y="199"/>
                    </a:lnTo>
                    <a:lnTo>
                      <a:pt x="23" y="200"/>
                    </a:lnTo>
                    <a:lnTo>
                      <a:pt x="27" y="200"/>
                    </a:lnTo>
                    <a:lnTo>
                      <a:pt x="30" y="199"/>
                    </a:lnTo>
                    <a:lnTo>
                      <a:pt x="31" y="200"/>
                    </a:lnTo>
                    <a:lnTo>
                      <a:pt x="30" y="205"/>
                    </a:lnTo>
                    <a:lnTo>
                      <a:pt x="28" y="211"/>
                    </a:lnTo>
                    <a:lnTo>
                      <a:pt x="24" y="215"/>
                    </a:lnTo>
                    <a:lnTo>
                      <a:pt x="23" y="219"/>
                    </a:lnTo>
                    <a:lnTo>
                      <a:pt x="24" y="224"/>
                    </a:lnTo>
                    <a:lnTo>
                      <a:pt x="28" y="229"/>
                    </a:lnTo>
                    <a:lnTo>
                      <a:pt x="31" y="234"/>
                    </a:lnTo>
                    <a:lnTo>
                      <a:pt x="36" y="238"/>
                    </a:lnTo>
                    <a:lnTo>
                      <a:pt x="44" y="245"/>
                    </a:lnTo>
                    <a:lnTo>
                      <a:pt x="54" y="248"/>
                    </a:lnTo>
                    <a:lnTo>
                      <a:pt x="63" y="244"/>
                    </a:lnTo>
                    <a:lnTo>
                      <a:pt x="70" y="237"/>
                    </a:lnTo>
                    <a:lnTo>
                      <a:pt x="75" y="232"/>
                    </a:lnTo>
                    <a:lnTo>
                      <a:pt x="77" y="229"/>
                    </a:lnTo>
                    <a:lnTo>
                      <a:pt x="82" y="230"/>
                    </a:lnTo>
                    <a:lnTo>
                      <a:pt x="88" y="234"/>
                    </a:lnTo>
                    <a:lnTo>
                      <a:pt x="96" y="240"/>
                    </a:lnTo>
                    <a:lnTo>
                      <a:pt x="104" y="247"/>
                    </a:lnTo>
                    <a:lnTo>
                      <a:pt x="111" y="256"/>
                    </a:lnTo>
                    <a:lnTo>
                      <a:pt x="113" y="263"/>
                    </a:lnTo>
                    <a:lnTo>
                      <a:pt x="113" y="264"/>
                    </a:lnTo>
                    <a:lnTo>
                      <a:pt x="110" y="262"/>
                    </a:lnTo>
                    <a:lnTo>
                      <a:pt x="103" y="256"/>
                    </a:lnTo>
                    <a:lnTo>
                      <a:pt x="93" y="252"/>
                    </a:lnTo>
                    <a:lnTo>
                      <a:pt x="85" y="252"/>
                    </a:lnTo>
                    <a:lnTo>
                      <a:pt x="82" y="258"/>
                    </a:lnTo>
                    <a:lnTo>
                      <a:pt x="84" y="26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42" name="Freeform 440">
                <a:extLst>
                  <a:ext uri="{FF2B5EF4-FFF2-40B4-BE49-F238E27FC236}">
                    <a16:creationId xmlns:a16="http://schemas.microsoft.com/office/drawing/2014/main" id="{ADB5D076-FC47-B565-0844-79CA664A7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4063" y="1079590"/>
                <a:ext cx="36513" cy="17463"/>
              </a:xfrm>
              <a:custGeom>
                <a:avLst/>
                <a:gdLst>
                  <a:gd name="T0" fmla="*/ 2147483646 w 34"/>
                  <a:gd name="T1" fmla="*/ 0 h 18"/>
                  <a:gd name="T2" fmla="*/ 2147483646 w 34"/>
                  <a:gd name="T3" fmla="*/ 2147483646 h 18"/>
                  <a:gd name="T4" fmla="*/ 2147483646 w 34"/>
                  <a:gd name="T5" fmla="*/ 2147483646 h 18"/>
                  <a:gd name="T6" fmla="*/ 2147483646 w 34"/>
                  <a:gd name="T7" fmla="*/ 2147483646 h 18"/>
                  <a:gd name="T8" fmla="*/ 2147483646 w 34"/>
                  <a:gd name="T9" fmla="*/ 2147483646 h 18"/>
                  <a:gd name="T10" fmla="*/ 2147483646 w 34"/>
                  <a:gd name="T11" fmla="*/ 2147483646 h 18"/>
                  <a:gd name="T12" fmla="*/ 2147483646 w 34"/>
                  <a:gd name="T13" fmla="*/ 2147483646 h 18"/>
                  <a:gd name="T14" fmla="*/ 2147483646 w 34"/>
                  <a:gd name="T15" fmla="*/ 2147483646 h 18"/>
                  <a:gd name="T16" fmla="*/ 2147483646 w 34"/>
                  <a:gd name="T17" fmla="*/ 2147483646 h 18"/>
                  <a:gd name="T18" fmla="*/ 2147483646 w 34"/>
                  <a:gd name="T19" fmla="*/ 2147483646 h 18"/>
                  <a:gd name="T20" fmla="*/ 0 w 34"/>
                  <a:gd name="T21" fmla="*/ 2147483646 h 18"/>
                  <a:gd name="T22" fmla="*/ 0 w 34"/>
                  <a:gd name="T23" fmla="*/ 2147483646 h 18"/>
                  <a:gd name="T24" fmla="*/ 2147483646 w 34"/>
                  <a:gd name="T25" fmla="*/ 2147483646 h 18"/>
                  <a:gd name="T26" fmla="*/ 2147483646 w 34"/>
                  <a:gd name="T27" fmla="*/ 2147483646 h 18"/>
                  <a:gd name="T28" fmla="*/ 2147483646 w 34"/>
                  <a:gd name="T29" fmla="*/ 2147483646 h 18"/>
                  <a:gd name="T30" fmla="*/ 2147483646 w 34"/>
                  <a:gd name="T31" fmla="*/ 2147483646 h 18"/>
                  <a:gd name="T32" fmla="*/ 2147483646 w 34"/>
                  <a:gd name="T33" fmla="*/ 0 h 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4" h="18">
                    <a:moveTo>
                      <a:pt x="31" y="0"/>
                    </a:moveTo>
                    <a:lnTo>
                      <a:pt x="32" y="1"/>
                    </a:lnTo>
                    <a:lnTo>
                      <a:pt x="34" y="3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24" y="14"/>
                    </a:lnTo>
                    <a:lnTo>
                      <a:pt x="22" y="16"/>
                    </a:lnTo>
                    <a:lnTo>
                      <a:pt x="19" y="18"/>
                    </a:lnTo>
                    <a:lnTo>
                      <a:pt x="12" y="18"/>
                    </a:lnTo>
                    <a:lnTo>
                      <a:pt x="4" y="16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4" y="7"/>
                    </a:lnTo>
                    <a:lnTo>
                      <a:pt x="14" y="4"/>
                    </a:lnTo>
                    <a:lnTo>
                      <a:pt x="22" y="2"/>
                    </a:lnTo>
                    <a:lnTo>
                      <a:pt x="29" y="1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43" name="Freeform 441">
                <a:extLst>
                  <a:ext uri="{FF2B5EF4-FFF2-40B4-BE49-F238E27FC236}">
                    <a16:creationId xmlns:a16="http://schemas.microsoft.com/office/drawing/2014/main" id="{322B1ED2-9297-F93C-C601-0E7DE75605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5013" y="1033553"/>
                <a:ext cx="33338" cy="47625"/>
              </a:xfrm>
              <a:custGeom>
                <a:avLst/>
                <a:gdLst>
                  <a:gd name="T0" fmla="*/ 2147483646 w 34"/>
                  <a:gd name="T1" fmla="*/ 2147483646 h 46"/>
                  <a:gd name="T2" fmla="*/ 2147483646 w 34"/>
                  <a:gd name="T3" fmla="*/ 2147483646 h 46"/>
                  <a:gd name="T4" fmla="*/ 2147483646 w 34"/>
                  <a:gd name="T5" fmla="*/ 2147483646 h 46"/>
                  <a:gd name="T6" fmla="*/ 2147483646 w 34"/>
                  <a:gd name="T7" fmla="*/ 0 h 46"/>
                  <a:gd name="T8" fmla="*/ 2147483646 w 34"/>
                  <a:gd name="T9" fmla="*/ 0 h 46"/>
                  <a:gd name="T10" fmla="*/ 2147483646 w 34"/>
                  <a:gd name="T11" fmla="*/ 2147483646 h 46"/>
                  <a:gd name="T12" fmla="*/ 0 w 34"/>
                  <a:gd name="T13" fmla="*/ 2147483646 h 46"/>
                  <a:gd name="T14" fmla="*/ 2147483646 w 34"/>
                  <a:gd name="T15" fmla="*/ 2147483646 h 46"/>
                  <a:gd name="T16" fmla="*/ 2147483646 w 34"/>
                  <a:gd name="T17" fmla="*/ 2147483646 h 46"/>
                  <a:gd name="T18" fmla="*/ 2147483646 w 34"/>
                  <a:gd name="T19" fmla="*/ 2147483646 h 46"/>
                  <a:gd name="T20" fmla="*/ 2147483646 w 34"/>
                  <a:gd name="T21" fmla="*/ 2147483646 h 46"/>
                  <a:gd name="T22" fmla="*/ 2147483646 w 34"/>
                  <a:gd name="T23" fmla="*/ 2147483646 h 46"/>
                  <a:gd name="T24" fmla="*/ 2147483646 w 34"/>
                  <a:gd name="T25" fmla="*/ 2147483646 h 46"/>
                  <a:gd name="T26" fmla="*/ 2147483646 w 34"/>
                  <a:gd name="T27" fmla="*/ 2147483646 h 46"/>
                  <a:gd name="T28" fmla="*/ 2147483646 w 34"/>
                  <a:gd name="T29" fmla="*/ 2147483646 h 46"/>
                  <a:gd name="T30" fmla="*/ 2147483646 w 34"/>
                  <a:gd name="T31" fmla="*/ 2147483646 h 46"/>
                  <a:gd name="T32" fmla="*/ 2147483646 w 34"/>
                  <a:gd name="T33" fmla="*/ 2147483646 h 46"/>
                  <a:gd name="T34" fmla="*/ 2147483646 w 34"/>
                  <a:gd name="T35" fmla="*/ 2147483646 h 46"/>
                  <a:gd name="T36" fmla="*/ 2147483646 w 34"/>
                  <a:gd name="T37" fmla="*/ 2147483646 h 46"/>
                  <a:gd name="T38" fmla="*/ 2147483646 w 34"/>
                  <a:gd name="T39" fmla="*/ 2147483646 h 46"/>
                  <a:gd name="T40" fmla="*/ 2147483646 w 34"/>
                  <a:gd name="T41" fmla="*/ 2147483646 h 46"/>
                  <a:gd name="T42" fmla="*/ 2147483646 w 34"/>
                  <a:gd name="T43" fmla="*/ 2147483646 h 46"/>
                  <a:gd name="T44" fmla="*/ 2147483646 w 34"/>
                  <a:gd name="T45" fmla="*/ 2147483646 h 46"/>
                  <a:gd name="T46" fmla="*/ 2147483646 w 34"/>
                  <a:gd name="T47" fmla="*/ 2147483646 h 46"/>
                  <a:gd name="T48" fmla="*/ 2147483646 w 34"/>
                  <a:gd name="T49" fmla="*/ 2147483646 h 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4" h="46">
                    <a:moveTo>
                      <a:pt x="22" y="14"/>
                    </a:moveTo>
                    <a:lnTo>
                      <a:pt x="20" y="10"/>
                    </a:lnTo>
                    <a:lnTo>
                      <a:pt x="14" y="5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1" y="5"/>
                    </a:lnTo>
                    <a:lnTo>
                      <a:pt x="0" y="10"/>
                    </a:lnTo>
                    <a:lnTo>
                      <a:pt x="1" y="15"/>
                    </a:lnTo>
                    <a:lnTo>
                      <a:pt x="1" y="20"/>
                    </a:lnTo>
                    <a:lnTo>
                      <a:pt x="3" y="27"/>
                    </a:lnTo>
                    <a:lnTo>
                      <a:pt x="4" y="36"/>
                    </a:lnTo>
                    <a:lnTo>
                      <a:pt x="7" y="43"/>
                    </a:lnTo>
                    <a:lnTo>
                      <a:pt x="11" y="46"/>
                    </a:lnTo>
                    <a:lnTo>
                      <a:pt x="16" y="46"/>
                    </a:lnTo>
                    <a:lnTo>
                      <a:pt x="21" y="44"/>
                    </a:lnTo>
                    <a:lnTo>
                      <a:pt x="26" y="42"/>
                    </a:lnTo>
                    <a:lnTo>
                      <a:pt x="29" y="38"/>
                    </a:lnTo>
                    <a:lnTo>
                      <a:pt x="31" y="33"/>
                    </a:lnTo>
                    <a:lnTo>
                      <a:pt x="34" y="30"/>
                    </a:lnTo>
                    <a:lnTo>
                      <a:pt x="34" y="27"/>
                    </a:lnTo>
                    <a:lnTo>
                      <a:pt x="30" y="22"/>
                    </a:lnTo>
                    <a:lnTo>
                      <a:pt x="26" y="17"/>
                    </a:lnTo>
                    <a:lnTo>
                      <a:pt x="23" y="15"/>
                    </a:lnTo>
                    <a:lnTo>
                      <a:pt x="22" y="1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44" name="Freeform 442">
                <a:extLst>
                  <a:ext uri="{FF2B5EF4-FFF2-40B4-BE49-F238E27FC236}">
                    <a16:creationId xmlns:a16="http://schemas.microsoft.com/office/drawing/2014/main" id="{C9653B8E-605F-93AB-3CF2-F6348E39D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8338" y="1011328"/>
                <a:ext cx="60325" cy="68262"/>
              </a:xfrm>
              <a:custGeom>
                <a:avLst/>
                <a:gdLst>
                  <a:gd name="T0" fmla="*/ 2147483646 w 58"/>
                  <a:gd name="T1" fmla="*/ 2147483646 h 67"/>
                  <a:gd name="T2" fmla="*/ 2147483646 w 58"/>
                  <a:gd name="T3" fmla="*/ 2147483646 h 67"/>
                  <a:gd name="T4" fmla="*/ 2147483646 w 58"/>
                  <a:gd name="T5" fmla="*/ 2147483646 h 67"/>
                  <a:gd name="T6" fmla="*/ 2147483646 w 58"/>
                  <a:gd name="T7" fmla="*/ 2147483646 h 67"/>
                  <a:gd name="T8" fmla="*/ 2147483646 w 58"/>
                  <a:gd name="T9" fmla="*/ 2147483646 h 67"/>
                  <a:gd name="T10" fmla="*/ 2147483646 w 58"/>
                  <a:gd name="T11" fmla="*/ 2147483646 h 67"/>
                  <a:gd name="T12" fmla="*/ 2147483646 w 58"/>
                  <a:gd name="T13" fmla="*/ 2147483646 h 67"/>
                  <a:gd name="T14" fmla="*/ 2147483646 w 58"/>
                  <a:gd name="T15" fmla="*/ 2147483646 h 67"/>
                  <a:gd name="T16" fmla="*/ 2147483646 w 58"/>
                  <a:gd name="T17" fmla="*/ 2147483646 h 67"/>
                  <a:gd name="T18" fmla="*/ 2147483646 w 58"/>
                  <a:gd name="T19" fmla="*/ 2147483646 h 67"/>
                  <a:gd name="T20" fmla="*/ 2147483646 w 58"/>
                  <a:gd name="T21" fmla="*/ 2147483646 h 67"/>
                  <a:gd name="T22" fmla="*/ 2147483646 w 58"/>
                  <a:gd name="T23" fmla="*/ 2147483646 h 67"/>
                  <a:gd name="T24" fmla="*/ 2147483646 w 58"/>
                  <a:gd name="T25" fmla="*/ 2147483646 h 67"/>
                  <a:gd name="T26" fmla="*/ 2147483646 w 58"/>
                  <a:gd name="T27" fmla="*/ 2147483646 h 67"/>
                  <a:gd name="T28" fmla="*/ 2147483646 w 58"/>
                  <a:gd name="T29" fmla="*/ 2147483646 h 67"/>
                  <a:gd name="T30" fmla="*/ 2147483646 w 58"/>
                  <a:gd name="T31" fmla="*/ 2147483646 h 67"/>
                  <a:gd name="T32" fmla="*/ 2147483646 w 58"/>
                  <a:gd name="T33" fmla="*/ 2147483646 h 67"/>
                  <a:gd name="T34" fmla="*/ 2147483646 w 58"/>
                  <a:gd name="T35" fmla="*/ 2147483646 h 67"/>
                  <a:gd name="T36" fmla="*/ 2147483646 w 58"/>
                  <a:gd name="T37" fmla="*/ 2147483646 h 67"/>
                  <a:gd name="T38" fmla="*/ 2147483646 w 58"/>
                  <a:gd name="T39" fmla="*/ 2147483646 h 67"/>
                  <a:gd name="T40" fmla="*/ 2147483646 w 58"/>
                  <a:gd name="T41" fmla="*/ 2147483646 h 67"/>
                  <a:gd name="T42" fmla="*/ 2147483646 w 58"/>
                  <a:gd name="T43" fmla="*/ 2147483646 h 67"/>
                  <a:gd name="T44" fmla="*/ 2147483646 w 58"/>
                  <a:gd name="T45" fmla="*/ 2147483646 h 67"/>
                  <a:gd name="T46" fmla="*/ 0 w 58"/>
                  <a:gd name="T47" fmla="*/ 2147483646 h 67"/>
                  <a:gd name="T48" fmla="*/ 2147483646 w 58"/>
                  <a:gd name="T49" fmla="*/ 0 h 67"/>
                  <a:gd name="T50" fmla="*/ 2147483646 w 58"/>
                  <a:gd name="T51" fmla="*/ 0 h 67"/>
                  <a:gd name="T52" fmla="*/ 2147483646 w 58"/>
                  <a:gd name="T53" fmla="*/ 0 h 67"/>
                  <a:gd name="T54" fmla="*/ 2147483646 w 58"/>
                  <a:gd name="T55" fmla="*/ 2147483646 h 67"/>
                  <a:gd name="T56" fmla="*/ 2147483646 w 58"/>
                  <a:gd name="T57" fmla="*/ 2147483646 h 67"/>
                  <a:gd name="T58" fmla="*/ 2147483646 w 58"/>
                  <a:gd name="T59" fmla="*/ 2147483646 h 67"/>
                  <a:gd name="T60" fmla="*/ 2147483646 w 58"/>
                  <a:gd name="T61" fmla="*/ 2147483646 h 67"/>
                  <a:gd name="T62" fmla="*/ 2147483646 w 58"/>
                  <a:gd name="T63" fmla="*/ 2147483646 h 67"/>
                  <a:gd name="T64" fmla="*/ 2147483646 w 58"/>
                  <a:gd name="T65" fmla="*/ 2147483646 h 67"/>
                  <a:gd name="T66" fmla="*/ 2147483646 w 58"/>
                  <a:gd name="T67" fmla="*/ 2147483646 h 67"/>
                  <a:gd name="T68" fmla="*/ 2147483646 w 58"/>
                  <a:gd name="T69" fmla="*/ 2147483646 h 67"/>
                  <a:gd name="T70" fmla="*/ 2147483646 w 58"/>
                  <a:gd name="T71" fmla="*/ 2147483646 h 67"/>
                  <a:gd name="T72" fmla="*/ 2147483646 w 58"/>
                  <a:gd name="T73" fmla="*/ 2147483646 h 6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58" h="67">
                    <a:moveTo>
                      <a:pt x="53" y="34"/>
                    </a:moveTo>
                    <a:lnTo>
                      <a:pt x="54" y="37"/>
                    </a:lnTo>
                    <a:lnTo>
                      <a:pt x="57" y="44"/>
                    </a:lnTo>
                    <a:lnTo>
                      <a:pt x="58" y="53"/>
                    </a:lnTo>
                    <a:lnTo>
                      <a:pt x="57" y="60"/>
                    </a:lnTo>
                    <a:lnTo>
                      <a:pt x="54" y="64"/>
                    </a:lnTo>
                    <a:lnTo>
                      <a:pt x="52" y="66"/>
                    </a:lnTo>
                    <a:lnTo>
                      <a:pt x="48" y="67"/>
                    </a:lnTo>
                    <a:lnTo>
                      <a:pt x="44" y="65"/>
                    </a:lnTo>
                    <a:lnTo>
                      <a:pt x="39" y="62"/>
                    </a:lnTo>
                    <a:lnTo>
                      <a:pt x="35" y="60"/>
                    </a:lnTo>
                    <a:lnTo>
                      <a:pt x="32" y="58"/>
                    </a:lnTo>
                    <a:lnTo>
                      <a:pt x="29" y="53"/>
                    </a:lnTo>
                    <a:lnTo>
                      <a:pt x="24" y="50"/>
                    </a:lnTo>
                    <a:lnTo>
                      <a:pt x="17" y="49"/>
                    </a:lnTo>
                    <a:lnTo>
                      <a:pt x="12" y="47"/>
                    </a:lnTo>
                    <a:lnTo>
                      <a:pt x="8" y="42"/>
                    </a:lnTo>
                    <a:lnTo>
                      <a:pt x="9" y="37"/>
                    </a:lnTo>
                    <a:lnTo>
                      <a:pt x="13" y="37"/>
                    </a:lnTo>
                    <a:lnTo>
                      <a:pt x="15" y="36"/>
                    </a:lnTo>
                    <a:lnTo>
                      <a:pt x="13" y="30"/>
                    </a:lnTo>
                    <a:lnTo>
                      <a:pt x="7" y="20"/>
                    </a:lnTo>
                    <a:lnTo>
                      <a:pt x="2" y="11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19" y="2"/>
                    </a:lnTo>
                    <a:lnTo>
                      <a:pt x="23" y="8"/>
                    </a:lnTo>
                    <a:lnTo>
                      <a:pt x="28" y="13"/>
                    </a:lnTo>
                    <a:lnTo>
                      <a:pt x="34" y="15"/>
                    </a:lnTo>
                    <a:lnTo>
                      <a:pt x="38" y="16"/>
                    </a:lnTo>
                    <a:lnTo>
                      <a:pt x="40" y="19"/>
                    </a:lnTo>
                    <a:lnTo>
                      <a:pt x="43" y="24"/>
                    </a:lnTo>
                    <a:lnTo>
                      <a:pt x="47" y="29"/>
                    </a:lnTo>
                    <a:lnTo>
                      <a:pt x="51" y="32"/>
                    </a:lnTo>
                    <a:lnTo>
                      <a:pt x="53" y="3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45" name="Freeform 443">
                <a:extLst>
                  <a:ext uri="{FF2B5EF4-FFF2-40B4-BE49-F238E27FC236}">
                    <a16:creationId xmlns:a16="http://schemas.microsoft.com/office/drawing/2014/main" id="{62E83140-CFB2-89AE-EA53-1E9214FD1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5451" y="1258978"/>
                <a:ext cx="269875" cy="234950"/>
              </a:xfrm>
              <a:custGeom>
                <a:avLst/>
                <a:gdLst>
                  <a:gd name="T0" fmla="*/ 2147483646 w 249"/>
                  <a:gd name="T1" fmla="*/ 2147483646 h 231"/>
                  <a:gd name="T2" fmla="*/ 2147483646 w 249"/>
                  <a:gd name="T3" fmla="*/ 2147483646 h 231"/>
                  <a:gd name="T4" fmla="*/ 2147483646 w 249"/>
                  <a:gd name="T5" fmla="*/ 2147483646 h 231"/>
                  <a:gd name="T6" fmla="*/ 2147483646 w 249"/>
                  <a:gd name="T7" fmla="*/ 2147483646 h 231"/>
                  <a:gd name="T8" fmla="*/ 2147483646 w 249"/>
                  <a:gd name="T9" fmla="*/ 2147483646 h 231"/>
                  <a:gd name="T10" fmla="*/ 2147483646 w 249"/>
                  <a:gd name="T11" fmla="*/ 2147483646 h 231"/>
                  <a:gd name="T12" fmla="*/ 2147483646 w 249"/>
                  <a:gd name="T13" fmla="*/ 2147483646 h 231"/>
                  <a:gd name="T14" fmla="*/ 2147483646 w 249"/>
                  <a:gd name="T15" fmla="*/ 2147483646 h 231"/>
                  <a:gd name="T16" fmla="*/ 2147483646 w 249"/>
                  <a:gd name="T17" fmla="*/ 2147483646 h 231"/>
                  <a:gd name="T18" fmla="*/ 2147483646 w 249"/>
                  <a:gd name="T19" fmla="*/ 2147483646 h 231"/>
                  <a:gd name="T20" fmla="*/ 2147483646 w 249"/>
                  <a:gd name="T21" fmla="*/ 2147483646 h 231"/>
                  <a:gd name="T22" fmla="*/ 2147483646 w 249"/>
                  <a:gd name="T23" fmla="*/ 2147483646 h 231"/>
                  <a:gd name="T24" fmla="*/ 2147483646 w 249"/>
                  <a:gd name="T25" fmla="*/ 2147483646 h 231"/>
                  <a:gd name="T26" fmla="*/ 2147483646 w 249"/>
                  <a:gd name="T27" fmla="*/ 2147483646 h 231"/>
                  <a:gd name="T28" fmla="*/ 2147483646 w 249"/>
                  <a:gd name="T29" fmla="*/ 2147483646 h 231"/>
                  <a:gd name="T30" fmla="*/ 2147483646 w 249"/>
                  <a:gd name="T31" fmla="*/ 2147483646 h 231"/>
                  <a:gd name="T32" fmla="*/ 2147483646 w 249"/>
                  <a:gd name="T33" fmla="*/ 2147483646 h 231"/>
                  <a:gd name="T34" fmla="*/ 2147483646 w 249"/>
                  <a:gd name="T35" fmla="*/ 2147483646 h 231"/>
                  <a:gd name="T36" fmla="*/ 2147483646 w 249"/>
                  <a:gd name="T37" fmla="*/ 2147483646 h 231"/>
                  <a:gd name="T38" fmla="*/ 2147483646 w 249"/>
                  <a:gd name="T39" fmla="*/ 2147483646 h 231"/>
                  <a:gd name="T40" fmla="*/ 2147483646 w 249"/>
                  <a:gd name="T41" fmla="*/ 2147483646 h 231"/>
                  <a:gd name="T42" fmla="*/ 2147483646 w 249"/>
                  <a:gd name="T43" fmla="*/ 2147483646 h 231"/>
                  <a:gd name="T44" fmla="*/ 2147483646 w 249"/>
                  <a:gd name="T45" fmla="*/ 2147483646 h 231"/>
                  <a:gd name="T46" fmla="*/ 2147483646 w 249"/>
                  <a:gd name="T47" fmla="*/ 2147483646 h 231"/>
                  <a:gd name="T48" fmla="*/ 2147483646 w 249"/>
                  <a:gd name="T49" fmla="*/ 2147483646 h 231"/>
                  <a:gd name="T50" fmla="*/ 2147483646 w 249"/>
                  <a:gd name="T51" fmla="*/ 2147483646 h 231"/>
                  <a:gd name="T52" fmla="*/ 2147483646 w 249"/>
                  <a:gd name="T53" fmla="*/ 2147483646 h 231"/>
                  <a:gd name="T54" fmla="*/ 2147483646 w 249"/>
                  <a:gd name="T55" fmla="*/ 2147483646 h 231"/>
                  <a:gd name="T56" fmla="*/ 2147483646 w 249"/>
                  <a:gd name="T57" fmla="*/ 2147483646 h 231"/>
                  <a:gd name="T58" fmla="*/ 2147483646 w 249"/>
                  <a:gd name="T59" fmla="*/ 2147483646 h 231"/>
                  <a:gd name="T60" fmla="*/ 2147483646 w 249"/>
                  <a:gd name="T61" fmla="*/ 2147483646 h 231"/>
                  <a:gd name="T62" fmla="*/ 2147483646 w 249"/>
                  <a:gd name="T63" fmla="*/ 2147483646 h 231"/>
                  <a:gd name="T64" fmla="*/ 2147483646 w 249"/>
                  <a:gd name="T65" fmla="*/ 2147483646 h 231"/>
                  <a:gd name="T66" fmla="*/ 2147483646 w 249"/>
                  <a:gd name="T67" fmla="*/ 2147483646 h 231"/>
                  <a:gd name="T68" fmla="*/ 2147483646 w 249"/>
                  <a:gd name="T69" fmla="*/ 2147483646 h 231"/>
                  <a:gd name="T70" fmla="*/ 2147483646 w 249"/>
                  <a:gd name="T71" fmla="*/ 2147483646 h 231"/>
                  <a:gd name="T72" fmla="*/ 2147483646 w 249"/>
                  <a:gd name="T73" fmla="*/ 2147483646 h 231"/>
                  <a:gd name="T74" fmla="*/ 2147483646 w 249"/>
                  <a:gd name="T75" fmla="*/ 2147483646 h 231"/>
                  <a:gd name="T76" fmla="*/ 2147483646 w 249"/>
                  <a:gd name="T77" fmla="*/ 2147483646 h 231"/>
                  <a:gd name="T78" fmla="*/ 2147483646 w 249"/>
                  <a:gd name="T79" fmla="*/ 2147483646 h 231"/>
                  <a:gd name="T80" fmla="*/ 2147483646 w 249"/>
                  <a:gd name="T81" fmla="*/ 2147483646 h 231"/>
                  <a:gd name="T82" fmla="*/ 2147483646 w 249"/>
                  <a:gd name="T83" fmla="*/ 2147483646 h 231"/>
                  <a:gd name="T84" fmla="*/ 2147483646 w 249"/>
                  <a:gd name="T85" fmla="*/ 2147483646 h 231"/>
                  <a:gd name="T86" fmla="*/ 2147483646 w 249"/>
                  <a:gd name="T87" fmla="*/ 2147483646 h 231"/>
                  <a:gd name="T88" fmla="*/ 2147483646 w 249"/>
                  <a:gd name="T89" fmla="*/ 2147483646 h 231"/>
                  <a:gd name="T90" fmla="*/ 2147483646 w 249"/>
                  <a:gd name="T91" fmla="*/ 2147483646 h 231"/>
                  <a:gd name="T92" fmla="*/ 2147483646 w 249"/>
                  <a:gd name="T93" fmla="*/ 2147483646 h 231"/>
                  <a:gd name="T94" fmla="*/ 2147483646 w 249"/>
                  <a:gd name="T95" fmla="*/ 2147483646 h 231"/>
                  <a:gd name="T96" fmla="*/ 2147483646 w 249"/>
                  <a:gd name="T97" fmla="*/ 2147483646 h 231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49" h="231">
                    <a:moveTo>
                      <a:pt x="239" y="162"/>
                    </a:moveTo>
                    <a:lnTo>
                      <a:pt x="241" y="164"/>
                    </a:lnTo>
                    <a:lnTo>
                      <a:pt x="246" y="168"/>
                    </a:lnTo>
                    <a:lnTo>
                      <a:pt x="249" y="175"/>
                    </a:lnTo>
                    <a:lnTo>
                      <a:pt x="248" y="182"/>
                    </a:lnTo>
                    <a:lnTo>
                      <a:pt x="244" y="187"/>
                    </a:lnTo>
                    <a:lnTo>
                      <a:pt x="239" y="188"/>
                    </a:lnTo>
                    <a:lnTo>
                      <a:pt x="236" y="187"/>
                    </a:lnTo>
                    <a:lnTo>
                      <a:pt x="232" y="187"/>
                    </a:lnTo>
                    <a:lnTo>
                      <a:pt x="229" y="187"/>
                    </a:lnTo>
                    <a:lnTo>
                      <a:pt x="226" y="187"/>
                    </a:lnTo>
                    <a:lnTo>
                      <a:pt x="226" y="189"/>
                    </a:lnTo>
                    <a:lnTo>
                      <a:pt x="228" y="195"/>
                    </a:lnTo>
                    <a:lnTo>
                      <a:pt x="230" y="204"/>
                    </a:lnTo>
                    <a:lnTo>
                      <a:pt x="232" y="213"/>
                    </a:lnTo>
                    <a:lnTo>
                      <a:pt x="231" y="220"/>
                    </a:lnTo>
                    <a:lnTo>
                      <a:pt x="224" y="225"/>
                    </a:lnTo>
                    <a:lnTo>
                      <a:pt x="216" y="227"/>
                    </a:lnTo>
                    <a:lnTo>
                      <a:pt x="211" y="230"/>
                    </a:lnTo>
                    <a:lnTo>
                      <a:pt x="205" y="231"/>
                    </a:lnTo>
                    <a:lnTo>
                      <a:pt x="195" y="225"/>
                    </a:lnTo>
                    <a:lnTo>
                      <a:pt x="190" y="220"/>
                    </a:lnTo>
                    <a:lnTo>
                      <a:pt x="184" y="215"/>
                    </a:lnTo>
                    <a:lnTo>
                      <a:pt x="178" y="210"/>
                    </a:lnTo>
                    <a:lnTo>
                      <a:pt x="173" y="205"/>
                    </a:lnTo>
                    <a:lnTo>
                      <a:pt x="170" y="202"/>
                    </a:lnTo>
                    <a:lnTo>
                      <a:pt x="165" y="198"/>
                    </a:lnTo>
                    <a:lnTo>
                      <a:pt x="163" y="196"/>
                    </a:lnTo>
                    <a:lnTo>
                      <a:pt x="161" y="195"/>
                    </a:lnTo>
                    <a:lnTo>
                      <a:pt x="158" y="194"/>
                    </a:lnTo>
                    <a:lnTo>
                      <a:pt x="157" y="194"/>
                    </a:lnTo>
                    <a:lnTo>
                      <a:pt x="154" y="196"/>
                    </a:lnTo>
                    <a:lnTo>
                      <a:pt x="146" y="202"/>
                    </a:lnTo>
                    <a:lnTo>
                      <a:pt x="140" y="206"/>
                    </a:lnTo>
                    <a:lnTo>
                      <a:pt x="132" y="210"/>
                    </a:lnTo>
                    <a:lnTo>
                      <a:pt x="123" y="213"/>
                    </a:lnTo>
                    <a:lnTo>
                      <a:pt x="114" y="216"/>
                    </a:lnTo>
                    <a:lnTo>
                      <a:pt x="104" y="219"/>
                    </a:lnTo>
                    <a:lnTo>
                      <a:pt x="95" y="220"/>
                    </a:lnTo>
                    <a:lnTo>
                      <a:pt x="89" y="221"/>
                    </a:lnTo>
                    <a:lnTo>
                      <a:pt x="85" y="223"/>
                    </a:lnTo>
                    <a:lnTo>
                      <a:pt x="81" y="223"/>
                    </a:lnTo>
                    <a:lnTo>
                      <a:pt x="78" y="223"/>
                    </a:lnTo>
                    <a:lnTo>
                      <a:pt x="73" y="221"/>
                    </a:lnTo>
                    <a:lnTo>
                      <a:pt x="67" y="219"/>
                    </a:lnTo>
                    <a:lnTo>
                      <a:pt x="62" y="218"/>
                    </a:lnTo>
                    <a:lnTo>
                      <a:pt x="57" y="216"/>
                    </a:lnTo>
                    <a:lnTo>
                      <a:pt x="52" y="215"/>
                    </a:lnTo>
                    <a:lnTo>
                      <a:pt x="49" y="215"/>
                    </a:lnTo>
                    <a:lnTo>
                      <a:pt x="46" y="213"/>
                    </a:lnTo>
                    <a:lnTo>
                      <a:pt x="44" y="210"/>
                    </a:lnTo>
                    <a:lnTo>
                      <a:pt x="44" y="204"/>
                    </a:lnTo>
                    <a:lnTo>
                      <a:pt x="43" y="197"/>
                    </a:lnTo>
                    <a:lnTo>
                      <a:pt x="40" y="188"/>
                    </a:lnTo>
                    <a:lnTo>
                      <a:pt x="33" y="180"/>
                    </a:lnTo>
                    <a:lnTo>
                      <a:pt x="25" y="173"/>
                    </a:lnTo>
                    <a:lnTo>
                      <a:pt x="16" y="167"/>
                    </a:lnTo>
                    <a:lnTo>
                      <a:pt x="9" y="164"/>
                    </a:lnTo>
                    <a:lnTo>
                      <a:pt x="3" y="162"/>
                    </a:lnTo>
                    <a:lnTo>
                      <a:pt x="1" y="157"/>
                    </a:lnTo>
                    <a:lnTo>
                      <a:pt x="0" y="151"/>
                    </a:lnTo>
                    <a:lnTo>
                      <a:pt x="0" y="143"/>
                    </a:lnTo>
                    <a:lnTo>
                      <a:pt x="0" y="136"/>
                    </a:lnTo>
                    <a:lnTo>
                      <a:pt x="1" y="130"/>
                    </a:lnTo>
                    <a:lnTo>
                      <a:pt x="5" y="129"/>
                    </a:lnTo>
                    <a:lnTo>
                      <a:pt x="12" y="129"/>
                    </a:lnTo>
                    <a:lnTo>
                      <a:pt x="20" y="128"/>
                    </a:lnTo>
                    <a:lnTo>
                      <a:pt x="27" y="129"/>
                    </a:lnTo>
                    <a:lnTo>
                      <a:pt x="36" y="132"/>
                    </a:lnTo>
                    <a:lnTo>
                      <a:pt x="42" y="135"/>
                    </a:lnTo>
                    <a:lnTo>
                      <a:pt x="49" y="138"/>
                    </a:lnTo>
                    <a:lnTo>
                      <a:pt x="57" y="142"/>
                    </a:lnTo>
                    <a:lnTo>
                      <a:pt x="65" y="147"/>
                    </a:lnTo>
                    <a:lnTo>
                      <a:pt x="72" y="149"/>
                    </a:lnTo>
                    <a:lnTo>
                      <a:pt x="79" y="151"/>
                    </a:lnTo>
                    <a:lnTo>
                      <a:pt x="82" y="151"/>
                    </a:lnTo>
                    <a:lnTo>
                      <a:pt x="85" y="149"/>
                    </a:lnTo>
                    <a:lnTo>
                      <a:pt x="86" y="141"/>
                    </a:lnTo>
                    <a:lnTo>
                      <a:pt x="86" y="133"/>
                    </a:lnTo>
                    <a:lnTo>
                      <a:pt x="81" y="126"/>
                    </a:lnTo>
                    <a:lnTo>
                      <a:pt x="69" y="121"/>
                    </a:lnTo>
                    <a:lnTo>
                      <a:pt x="56" y="118"/>
                    </a:lnTo>
                    <a:lnTo>
                      <a:pt x="50" y="117"/>
                    </a:lnTo>
                    <a:lnTo>
                      <a:pt x="44" y="117"/>
                    </a:lnTo>
                    <a:lnTo>
                      <a:pt x="35" y="115"/>
                    </a:lnTo>
                    <a:lnTo>
                      <a:pt x="24" y="115"/>
                    </a:lnTo>
                    <a:lnTo>
                      <a:pt x="17" y="115"/>
                    </a:lnTo>
                    <a:lnTo>
                      <a:pt x="12" y="114"/>
                    </a:lnTo>
                    <a:lnTo>
                      <a:pt x="8" y="111"/>
                    </a:lnTo>
                    <a:lnTo>
                      <a:pt x="3" y="104"/>
                    </a:lnTo>
                    <a:lnTo>
                      <a:pt x="2" y="96"/>
                    </a:lnTo>
                    <a:lnTo>
                      <a:pt x="2" y="90"/>
                    </a:lnTo>
                    <a:lnTo>
                      <a:pt x="4" y="86"/>
                    </a:lnTo>
                    <a:lnTo>
                      <a:pt x="11" y="84"/>
                    </a:lnTo>
                    <a:lnTo>
                      <a:pt x="20" y="86"/>
                    </a:lnTo>
                    <a:lnTo>
                      <a:pt x="28" y="84"/>
                    </a:lnTo>
                    <a:lnTo>
                      <a:pt x="29" y="79"/>
                    </a:lnTo>
                    <a:lnTo>
                      <a:pt x="26" y="73"/>
                    </a:lnTo>
                    <a:lnTo>
                      <a:pt x="23" y="71"/>
                    </a:lnTo>
                    <a:lnTo>
                      <a:pt x="19" y="68"/>
                    </a:lnTo>
                    <a:lnTo>
                      <a:pt x="13" y="62"/>
                    </a:lnTo>
                    <a:lnTo>
                      <a:pt x="8" y="54"/>
                    </a:lnTo>
                    <a:lnTo>
                      <a:pt x="3" y="49"/>
                    </a:lnTo>
                    <a:lnTo>
                      <a:pt x="3" y="44"/>
                    </a:lnTo>
                    <a:lnTo>
                      <a:pt x="8" y="39"/>
                    </a:lnTo>
                    <a:lnTo>
                      <a:pt x="14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24" y="27"/>
                    </a:lnTo>
                    <a:lnTo>
                      <a:pt x="25" y="21"/>
                    </a:lnTo>
                    <a:lnTo>
                      <a:pt x="25" y="18"/>
                    </a:lnTo>
                    <a:lnTo>
                      <a:pt x="28" y="15"/>
                    </a:lnTo>
                    <a:lnTo>
                      <a:pt x="33" y="14"/>
                    </a:lnTo>
                    <a:lnTo>
                      <a:pt x="40" y="13"/>
                    </a:lnTo>
                    <a:lnTo>
                      <a:pt x="46" y="9"/>
                    </a:lnTo>
                    <a:lnTo>
                      <a:pt x="51" y="7"/>
                    </a:lnTo>
                    <a:lnTo>
                      <a:pt x="61" y="5"/>
                    </a:lnTo>
                    <a:lnTo>
                      <a:pt x="72" y="3"/>
                    </a:lnTo>
                    <a:lnTo>
                      <a:pt x="81" y="0"/>
                    </a:lnTo>
                    <a:lnTo>
                      <a:pt x="88" y="3"/>
                    </a:lnTo>
                    <a:lnTo>
                      <a:pt x="88" y="9"/>
                    </a:lnTo>
                    <a:lnTo>
                      <a:pt x="85" y="18"/>
                    </a:lnTo>
                    <a:lnTo>
                      <a:pt x="81" y="23"/>
                    </a:lnTo>
                    <a:lnTo>
                      <a:pt x="82" y="27"/>
                    </a:lnTo>
                    <a:lnTo>
                      <a:pt x="88" y="26"/>
                    </a:lnTo>
                    <a:lnTo>
                      <a:pt x="95" y="23"/>
                    </a:lnTo>
                    <a:lnTo>
                      <a:pt x="100" y="24"/>
                    </a:lnTo>
                    <a:lnTo>
                      <a:pt x="102" y="27"/>
                    </a:lnTo>
                    <a:lnTo>
                      <a:pt x="104" y="34"/>
                    </a:lnTo>
                    <a:lnTo>
                      <a:pt x="110" y="41"/>
                    </a:lnTo>
                    <a:lnTo>
                      <a:pt x="117" y="46"/>
                    </a:lnTo>
                    <a:lnTo>
                      <a:pt x="124" y="47"/>
                    </a:lnTo>
                    <a:lnTo>
                      <a:pt x="127" y="45"/>
                    </a:lnTo>
                    <a:lnTo>
                      <a:pt x="127" y="38"/>
                    </a:lnTo>
                    <a:lnTo>
                      <a:pt x="126" y="31"/>
                    </a:lnTo>
                    <a:lnTo>
                      <a:pt x="125" y="27"/>
                    </a:lnTo>
                    <a:lnTo>
                      <a:pt x="129" y="27"/>
                    </a:lnTo>
                    <a:lnTo>
                      <a:pt x="134" y="33"/>
                    </a:lnTo>
                    <a:lnTo>
                      <a:pt x="140" y="39"/>
                    </a:lnTo>
                    <a:lnTo>
                      <a:pt x="145" y="47"/>
                    </a:lnTo>
                    <a:lnTo>
                      <a:pt x="146" y="58"/>
                    </a:lnTo>
                    <a:lnTo>
                      <a:pt x="147" y="69"/>
                    </a:lnTo>
                    <a:lnTo>
                      <a:pt x="148" y="80"/>
                    </a:lnTo>
                    <a:lnTo>
                      <a:pt x="152" y="83"/>
                    </a:lnTo>
                    <a:lnTo>
                      <a:pt x="155" y="75"/>
                    </a:lnTo>
                    <a:lnTo>
                      <a:pt x="158" y="64"/>
                    </a:lnTo>
                    <a:lnTo>
                      <a:pt x="161" y="57"/>
                    </a:lnTo>
                    <a:lnTo>
                      <a:pt x="162" y="51"/>
                    </a:lnTo>
                    <a:lnTo>
                      <a:pt x="160" y="46"/>
                    </a:lnTo>
                    <a:lnTo>
                      <a:pt x="157" y="39"/>
                    </a:lnTo>
                    <a:lnTo>
                      <a:pt x="156" y="33"/>
                    </a:lnTo>
                    <a:lnTo>
                      <a:pt x="157" y="27"/>
                    </a:lnTo>
                    <a:lnTo>
                      <a:pt x="160" y="22"/>
                    </a:lnTo>
                    <a:lnTo>
                      <a:pt x="164" y="20"/>
                    </a:lnTo>
                    <a:lnTo>
                      <a:pt x="169" y="21"/>
                    </a:lnTo>
                    <a:lnTo>
                      <a:pt x="173" y="23"/>
                    </a:lnTo>
                    <a:lnTo>
                      <a:pt x="179" y="26"/>
                    </a:lnTo>
                    <a:lnTo>
                      <a:pt x="181" y="24"/>
                    </a:lnTo>
                    <a:lnTo>
                      <a:pt x="183" y="22"/>
                    </a:lnTo>
                    <a:lnTo>
                      <a:pt x="181" y="19"/>
                    </a:lnTo>
                    <a:lnTo>
                      <a:pt x="181" y="18"/>
                    </a:lnTo>
                    <a:lnTo>
                      <a:pt x="179" y="15"/>
                    </a:lnTo>
                    <a:lnTo>
                      <a:pt x="175" y="11"/>
                    </a:lnTo>
                    <a:lnTo>
                      <a:pt x="172" y="7"/>
                    </a:lnTo>
                    <a:lnTo>
                      <a:pt x="179" y="5"/>
                    </a:lnTo>
                    <a:lnTo>
                      <a:pt x="185" y="5"/>
                    </a:lnTo>
                    <a:lnTo>
                      <a:pt x="192" y="5"/>
                    </a:lnTo>
                    <a:lnTo>
                      <a:pt x="198" y="5"/>
                    </a:lnTo>
                    <a:lnTo>
                      <a:pt x="203" y="6"/>
                    </a:lnTo>
                    <a:lnTo>
                      <a:pt x="208" y="8"/>
                    </a:lnTo>
                    <a:lnTo>
                      <a:pt x="211" y="11"/>
                    </a:lnTo>
                    <a:lnTo>
                      <a:pt x="213" y="15"/>
                    </a:lnTo>
                    <a:lnTo>
                      <a:pt x="211" y="21"/>
                    </a:lnTo>
                    <a:lnTo>
                      <a:pt x="207" y="31"/>
                    </a:lnTo>
                    <a:lnTo>
                      <a:pt x="203" y="37"/>
                    </a:lnTo>
                    <a:lnTo>
                      <a:pt x="199" y="39"/>
                    </a:lnTo>
                    <a:lnTo>
                      <a:pt x="195" y="42"/>
                    </a:lnTo>
                    <a:lnTo>
                      <a:pt x="192" y="45"/>
                    </a:lnTo>
                    <a:lnTo>
                      <a:pt x="193" y="52"/>
                    </a:lnTo>
                    <a:lnTo>
                      <a:pt x="195" y="60"/>
                    </a:lnTo>
                    <a:lnTo>
                      <a:pt x="196" y="69"/>
                    </a:lnTo>
                    <a:lnTo>
                      <a:pt x="198" y="79"/>
                    </a:lnTo>
                    <a:lnTo>
                      <a:pt x="199" y="89"/>
                    </a:lnTo>
                    <a:lnTo>
                      <a:pt x="201" y="98"/>
                    </a:lnTo>
                    <a:lnTo>
                      <a:pt x="201" y="105"/>
                    </a:lnTo>
                    <a:lnTo>
                      <a:pt x="200" y="110"/>
                    </a:lnTo>
                    <a:lnTo>
                      <a:pt x="199" y="112"/>
                    </a:lnTo>
                    <a:lnTo>
                      <a:pt x="198" y="115"/>
                    </a:lnTo>
                    <a:lnTo>
                      <a:pt x="198" y="122"/>
                    </a:lnTo>
                    <a:lnTo>
                      <a:pt x="201" y="130"/>
                    </a:lnTo>
                    <a:lnTo>
                      <a:pt x="205" y="136"/>
                    </a:lnTo>
                    <a:lnTo>
                      <a:pt x="209" y="141"/>
                    </a:lnTo>
                    <a:lnTo>
                      <a:pt x="216" y="147"/>
                    </a:lnTo>
                    <a:lnTo>
                      <a:pt x="224" y="153"/>
                    </a:lnTo>
                    <a:lnTo>
                      <a:pt x="231" y="158"/>
                    </a:lnTo>
                    <a:lnTo>
                      <a:pt x="237" y="160"/>
                    </a:lnTo>
                    <a:lnTo>
                      <a:pt x="239" y="16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46" name="Freeform 445">
                <a:extLst>
                  <a:ext uri="{FF2B5EF4-FFF2-40B4-BE49-F238E27FC236}">
                    <a16:creationId xmlns:a16="http://schemas.microsoft.com/office/drawing/2014/main" id="{CD2EC90C-25C2-A815-26F5-6C34FAF1A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4151" y="3394165"/>
                <a:ext cx="36512" cy="19050"/>
              </a:xfrm>
              <a:custGeom>
                <a:avLst/>
                <a:gdLst>
                  <a:gd name="T0" fmla="*/ 2147483646 w 23"/>
                  <a:gd name="T1" fmla="*/ 0 h 18"/>
                  <a:gd name="T2" fmla="*/ 2147483646 w 23"/>
                  <a:gd name="T3" fmla="*/ 2147483646 h 18"/>
                  <a:gd name="T4" fmla="*/ 2147483646 w 23"/>
                  <a:gd name="T5" fmla="*/ 2147483646 h 18"/>
                  <a:gd name="T6" fmla="*/ 0 w 23"/>
                  <a:gd name="T7" fmla="*/ 2147483646 h 18"/>
                  <a:gd name="T8" fmla="*/ 2147483646 w 23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18">
                    <a:moveTo>
                      <a:pt x="2" y="0"/>
                    </a:moveTo>
                    <a:lnTo>
                      <a:pt x="23" y="1"/>
                    </a:lnTo>
                    <a:lnTo>
                      <a:pt x="21" y="18"/>
                    </a:lnTo>
                    <a:lnTo>
                      <a:pt x="0" y="13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47" name="Freeform 450">
                <a:extLst>
                  <a:ext uri="{FF2B5EF4-FFF2-40B4-BE49-F238E27FC236}">
                    <a16:creationId xmlns:a16="http://schemas.microsoft.com/office/drawing/2014/main" id="{2A3BF635-6929-03F2-E6B3-98A52A846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7138" y="1620928"/>
                <a:ext cx="131763" cy="50800"/>
              </a:xfrm>
              <a:custGeom>
                <a:avLst/>
                <a:gdLst>
                  <a:gd name="T0" fmla="*/ 2147483646 w 114"/>
                  <a:gd name="T1" fmla="*/ 0 h 54"/>
                  <a:gd name="T2" fmla="*/ 2147483646 w 114"/>
                  <a:gd name="T3" fmla="*/ 2147483646 h 54"/>
                  <a:gd name="T4" fmla="*/ 2147483646 w 114"/>
                  <a:gd name="T5" fmla="*/ 2147483646 h 54"/>
                  <a:gd name="T6" fmla="*/ 2147483646 w 114"/>
                  <a:gd name="T7" fmla="*/ 0 h 54"/>
                  <a:gd name="T8" fmla="*/ 2147483646 w 114"/>
                  <a:gd name="T9" fmla="*/ 2147483646 h 54"/>
                  <a:gd name="T10" fmla="*/ 2147483646 w 114"/>
                  <a:gd name="T11" fmla="*/ 2147483646 h 54"/>
                  <a:gd name="T12" fmla="*/ 2147483646 w 114"/>
                  <a:gd name="T13" fmla="*/ 2147483646 h 54"/>
                  <a:gd name="T14" fmla="*/ 2147483646 w 114"/>
                  <a:gd name="T15" fmla="*/ 2147483646 h 54"/>
                  <a:gd name="T16" fmla="*/ 2147483646 w 114"/>
                  <a:gd name="T17" fmla="*/ 2147483646 h 54"/>
                  <a:gd name="T18" fmla="*/ 2147483646 w 114"/>
                  <a:gd name="T19" fmla="*/ 2147483646 h 54"/>
                  <a:gd name="T20" fmla="*/ 2147483646 w 114"/>
                  <a:gd name="T21" fmla="*/ 2147483646 h 54"/>
                  <a:gd name="T22" fmla="*/ 0 w 114"/>
                  <a:gd name="T23" fmla="*/ 2147483646 h 54"/>
                  <a:gd name="T24" fmla="*/ 2147483646 w 114"/>
                  <a:gd name="T25" fmla="*/ 0 h 5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4" h="54">
                    <a:moveTo>
                      <a:pt x="14" y="0"/>
                    </a:moveTo>
                    <a:lnTo>
                      <a:pt x="26" y="14"/>
                    </a:lnTo>
                    <a:lnTo>
                      <a:pt x="54" y="4"/>
                    </a:lnTo>
                    <a:lnTo>
                      <a:pt x="88" y="0"/>
                    </a:lnTo>
                    <a:lnTo>
                      <a:pt x="114" y="18"/>
                    </a:lnTo>
                    <a:lnTo>
                      <a:pt x="96" y="38"/>
                    </a:lnTo>
                    <a:lnTo>
                      <a:pt x="68" y="54"/>
                    </a:lnTo>
                    <a:lnTo>
                      <a:pt x="30" y="42"/>
                    </a:lnTo>
                    <a:lnTo>
                      <a:pt x="10" y="44"/>
                    </a:lnTo>
                    <a:lnTo>
                      <a:pt x="26" y="36"/>
                    </a:lnTo>
                    <a:lnTo>
                      <a:pt x="16" y="22"/>
                    </a:lnTo>
                    <a:lnTo>
                      <a:pt x="0" y="16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48" name="Freeform 451">
                <a:extLst>
                  <a:ext uri="{FF2B5EF4-FFF2-40B4-BE49-F238E27FC236}">
                    <a16:creationId xmlns:a16="http://schemas.microsoft.com/office/drawing/2014/main" id="{948B0C65-EDF6-263D-EDF0-D0128977A4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2876" y="3754528"/>
                <a:ext cx="215900" cy="185737"/>
              </a:xfrm>
              <a:custGeom>
                <a:avLst/>
                <a:gdLst>
                  <a:gd name="T0" fmla="*/ 2147483646 w 575"/>
                  <a:gd name="T1" fmla="*/ 2147483646 h 488"/>
                  <a:gd name="T2" fmla="*/ 2147483646 w 575"/>
                  <a:gd name="T3" fmla="*/ 2147483646 h 488"/>
                  <a:gd name="T4" fmla="*/ 2147483646 w 575"/>
                  <a:gd name="T5" fmla="*/ 2147483646 h 488"/>
                  <a:gd name="T6" fmla="*/ 2147483646 w 575"/>
                  <a:gd name="T7" fmla="*/ 2147483646 h 488"/>
                  <a:gd name="T8" fmla="*/ 2147483646 w 575"/>
                  <a:gd name="T9" fmla="*/ 0 h 488"/>
                  <a:gd name="T10" fmla="*/ 2147483646 w 575"/>
                  <a:gd name="T11" fmla="*/ 2147483646 h 488"/>
                  <a:gd name="T12" fmla="*/ 0 w 575"/>
                  <a:gd name="T13" fmla="*/ 2147483646 h 488"/>
                  <a:gd name="T14" fmla="*/ 2147483646 w 575"/>
                  <a:gd name="T15" fmla="*/ 2147483646 h 488"/>
                  <a:gd name="T16" fmla="*/ 2147483646 w 575"/>
                  <a:gd name="T17" fmla="*/ 2147483646 h 488"/>
                  <a:gd name="T18" fmla="*/ 2147483646 w 575"/>
                  <a:gd name="T19" fmla="*/ 2147483646 h 488"/>
                  <a:gd name="T20" fmla="*/ 2147483646 w 575"/>
                  <a:gd name="T21" fmla="*/ 2147483646 h 488"/>
                  <a:gd name="T22" fmla="*/ 2147483646 w 575"/>
                  <a:gd name="T23" fmla="*/ 2147483646 h 488"/>
                  <a:gd name="T24" fmla="*/ 2147483646 w 575"/>
                  <a:gd name="T25" fmla="*/ 2147483646 h 488"/>
                  <a:gd name="T26" fmla="*/ 2147483646 w 575"/>
                  <a:gd name="T27" fmla="*/ 2147483646 h 488"/>
                  <a:gd name="T28" fmla="*/ 2147483646 w 575"/>
                  <a:gd name="T29" fmla="*/ 2147483646 h 488"/>
                  <a:gd name="T30" fmla="*/ 2147483646 w 575"/>
                  <a:gd name="T31" fmla="*/ 2147483646 h 488"/>
                  <a:gd name="T32" fmla="*/ 2147483646 w 575"/>
                  <a:gd name="T33" fmla="*/ 2147483646 h 488"/>
                  <a:gd name="T34" fmla="*/ 2147483646 w 575"/>
                  <a:gd name="T35" fmla="*/ 2147483646 h 488"/>
                  <a:gd name="T36" fmla="*/ 2147483646 w 575"/>
                  <a:gd name="T37" fmla="*/ 2147483646 h 488"/>
                  <a:gd name="T38" fmla="*/ 2147483646 w 575"/>
                  <a:gd name="T39" fmla="*/ 2147483646 h 488"/>
                  <a:gd name="T40" fmla="*/ 2147483646 w 575"/>
                  <a:gd name="T41" fmla="*/ 2147483646 h 48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75" h="488">
                    <a:moveTo>
                      <a:pt x="410" y="71"/>
                    </a:moveTo>
                    <a:lnTo>
                      <a:pt x="321" y="142"/>
                    </a:lnTo>
                    <a:lnTo>
                      <a:pt x="233" y="142"/>
                    </a:lnTo>
                    <a:lnTo>
                      <a:pt x="178" y="71"/>
                    </a:lnTo>
                    <a:lnTo>
                      <a:pt x="107" y="0"/>
                    </a:lnTo>
                    <a:lnTo>
                      <a:pt x="36" y="19"/>
                    </a:lnTo>
                    <a:lnTo>
                      <a:pt x="0" y="90"/>
                    </a:lnTo>
                    <a:lnTo>
                      <a:pt x="72" y="124"/>
                    </a:lnTo>
                    <a:lnTo>
                      <a:pt x="89" y="159"/>
                    </a:lnTo>
                    <a:lnTo>
                      <a:pt x="107" y="213"/>
                    </a:lnTo>
                    <a:lnTo>
                      <a:pt x="160" y="213"/>
                    </a:lnTo>
                    <a:lnTo>
                      <a:pt x="197" y="230"/>
                    </a:lnTo>
                    <a:lnTo>
                      <a:pt x="321" y="283"/>
                    </a:lnTo>
                    <a:lnTo>
                      <a:pt x="446" y="353"/>
                    </a:lnTo>
                    <a:lnTo>
                      <a:pt x="465" y="389"/>
                    </a:lnTo>
                    <a:lnTo>
                      <a:pt x="393" y="424"/>
                    </a:lnTo>
                    <a:lnTo>
                      <a:pt x="465" y="442"/>
                    </a:lnTo>
                    <a:lnTo>
                      <a:pt x="518" y="459"/>
                    </a:lnTo>
                    <a:lnTo>
                      <a:pt x="575" y="488"/>
                    </a:lnTo>
                    <a:lnTo>
                      <a:pt x="575" y="122"/>
                    </a:lnTo>
                    <a:lnTo>
                      <a:pt x="410" y="7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49" name="Freeform 452">
                <a:extLst>
                  <a:ext uri="{FF2B5EF4-FFF2-40B4-BE49-F238E27FC236}">
                    <a16:creationId xmlns:a16="http://schemas.microsoft.com/office/drawing/2014/main" id="{FF8FB65C-CE29-F644-9FDC-645BEB6CA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8776" y="3798978"/>
                <a:ext cx="174625" cy="169862"/>
              </a:xfrm>
              <a:custGeom>
                <a:avLst/>
                <a:gdLst>
                  <a:gd name="T0" fmla="*/ 2147483646 w 460"/>
                  <a:gd name="T1" fmla="*/ 2147483646 h 443"/>
                  <a:gd name="T2" fmla="*/ 2147483646 w 460"/>
                  <a:gd name="T3" fmla="*/ 2147483646 h 443"/>
                  <a:gd name="T4" fmla="*/ 2147483646 w 460"/>
                  <a:gd name="T5" fmla="*/ 2147483646 h 443"/>
                  <a:gd name="T6" fmla="*/ 2147483646 w 460"/>
                  <a:gd name="T7" fmla="*/ 2147483646 h 443"/>
                  <a:gd name="T8" fmla="*/ 2147483646 w 460"/>
                  <a:gd name="T9" fmla="*/ 2147483646 h 443"/>
                  <a:gd name="T10" fmla="*/ 2147483646 w 460"/>
                  <a:gd name="T11" fmla="*/ 2147483646 h 443"/>
                  <a:gd name="T12" fmla="*/ 0 w 460"/>
                  <a:gd name="T13" fmla="*/ 0 h 443"/>
                  <a:gd name="T14" fmla="*/ 0 w 460"/>
                  <a:gd name="T15" fmla="*/ 2147483646 h 443"/>
                  <a:gd name="T16" fmla="*/ 2147483646 w 460"/>
                  <a:gd name="T17" fmla="*/ 2147483646 h 443"/>
                  <a:gd name="T18" fmla="*/ 2147483646 w 460"/>
                  <a:gd name="T19" fmla="*/ 2147483646 h 443"/>
                  <a:gd name="T20" fmla="*/ 2147483646 w 460"/>
                  <a:gd name="T21" fmla="*/ 2147483646 h 443"/>
                  <a:gd name="T22" fmla="*/ 2147483646 w 460"/>
                  <a:gd name="T23" fmla="*/ 2147483646 h 443"/>
                  <a:gd name="T24" fmla="*/ 2147483646 w 460"/>
                  <a:gd name="T25" fmla="*/ 2147483646 h 443"/>
                  <a:gd name="T26" fmla="*/ 2147483646 w 460"/>
                  <a:gd name="T27" fmla="*/ 2147483646 h 443"/>
                  <a:gd name="T28" fmla="*/ 2147483646 w 460"/>
                  <a:gd name="T29" fmla="*/ 2147483646 h 443"/>
                  <a:gd name="T30" fmla="*/ 2147483646 w 460"/>
                  <a:gd name="T31" fmla="*/ 2147483646 h 443"/>
                  <a:gd name="T32" fmla="*/ 2147483646 w 460"/>
                  <a:gd name="T33" fmla="*/ 2147483646 h 4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460" h="443">
                    <a:moveTo>
                      <a:pt x="353" y="302"/>
                    </a:moveTo>
                    <a:lnTo>
                      <a:pt x="336" y="249"/>
                    </a:lnTo>
                    <a:lnTo>
                      <a:pt x="372" y="214"/>
                    </a:lnTo>
                    <a:lnTo>
                      <a:pt x="283" y="161"/>
                    </a:lnTo>
                    <a:lnTo>
                      <a:pt x="247" y="108"/>
                    </a:lnTo>
                    <a:lnTo>
                      <a:pt x="122" y="37"/>
                    </a:lnTo>
                    <a:lnTo>
                      <a:pt x="0" y="0"/>
                    </a:lnTo>
                    <a:lnTo>
                      <a:pt x="0" y="366"/>
                    </a:lnTo>
                    <a:lnTo>
                      <a:pt x="14" y="373"/>
                    </a:lnTo>
                    <a:lnTo>
                      <a:pt x="67" y="373"/>
                    </a:lnTo>
                    <a:lnTo>
                      <a:pt x="122" y="320"/>
                    </a:lnTo>
                    <a:lnTo>
                      <a:pt x="211" y="284"/>
                    </a:lnTo>
                    <a:lnTo>
                      <a:pt x="264" y="320"/>
                    </a:lnTo>
                    <a:lnTo>
                      <a:pt x="389" y="408"/>
                    </a:lnTo>
                    <a:lnTo>
                      <a:pt x="460" y="443"/>
                    </a:lnTo>
                    <a:lnTo>
                      <a:pt x="460" y="337"/>
                    </a:lnTo>
                    <a:lnTo>
                      <a:pt x="353" y="302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50" name="Freeform 455">
                <a:extLst>
                  <a:ext uri="{FF2B5EF4-FFF2-40B4-BE49-F238E27FC236}">
                    <a16:creationId xmlns:a16="http://schemas.microsoft.com/office/drawing/2014/main" id="{CEDBCEEF-5293-50F6-2FE8-37EFA7EEF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0213" y="2164436"/>
                <a:ext cx="64121" cy="41982"/>
              </a:xfrm>
              <a:custGeom>
                <a:avLst/>
                <a:gdLst>
                  <a:gd name="T0" fmla="*/ 24 w 34"/>
                  <a:gd name="T1" fmla="*/ 22 h 22"/>
                  <a:gd name="T2" fmla="*/ 0 w 34"/>
                  <a:gd name="T3" fmla="*/ 18 h 22"/>
                  <a:gd name="T4" fmla="*/ 13 w 34"/>
                  <a:gd name="T5" fmla="*/ 0 h 22"/>
                  <a:gd name="T6" fmla="*/ 27 w 34"/>
                  <a:gd name="T7" fmla="*/ 3 h 22"/>
                  <a:gd name="T8" fmla="*/ 34 w 34"/>
                  <a:gd name="T9" fmla="*/ 15 h 22"/>
                  <a:gd name="T10" fmla="*/ 24 w 34"/>
                  <a:gd name="T11" fmla="*/ 22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4" h="22">
                    <a:moveTo>
                      <a:pt x="24" y="22"/>
                    </a:moveTo>
                    <a:lnTo>
                      <a:pt x="0" y="18"/>
                    </a:lnTo>
                    <a:lnTo>
                      <a:pt x="13" y="0"/>
                    </a:lnTo>
                    <a:lnTo>
                      <a:pt x="27" y="3"/>
                    </a:lnTo>
                    <a:lnTo>
                      <a:pt x="34" y="15"/>
                    </a:lnTo>
                    <a:lnTo>
                      <a:pt x="24" y="22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51" name="Freeform 458">
                <a:extLst>
                  <a:ext uri="{FF2B5EF4-FFF2-40B4-BE49-F238E27FC236}">
                    <a16:creationId xmlns:a16="http://schemas.microsoft.com/office/drawing/2014/main" id="{C0F4F665-ABA1-822D-3B89-FEA828B51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2876" y="2859178"/>
                <a:ext cx="73025" cy="44450"/>
              </a:xfrm>
              <a:custGeom>
                <a:avLst/>
                <a:gdLst>
                  <a:gd name="T0" fmla="*/ 0 w 46"/>
                  <a:gd name="T1" fmla="*/ 2147483646 h 28"/>
                  <a:gd name="T2" fmla="*/ 2147483646 w 46"/>
                  <a:gd name="T3" fmla="*/ 2147483646 h 28"/>
                  <a:gd name="T4" fmla="*/ 2147483646 w 46"/>
                  <a:gd name="T5" fmla="*/ 2147483646 h 28"/>
                  <a:gd name="T6" fmla="*/ 2147483646 w 46"/>
                  <a:gd name="T7" fmla="*/ 2147483646 h 28"/>
                  <a:gd name="T8" fmla="*/ 2147483646 w 46"/>
                  <a:gd name="T9" fmla="*/ 2147483646 h 28"/>
                  <a:gd name="T10" fmla="*/ 2147483646 w 46"/>
                  <a:gd name="T11" fmla="*/ 0 h 28"/>
                  <a:gd name="T12" fmla="*/ 2147483646 w 46"/>
                  <a:gd name="T13" fmla="*/ 2147483646 h 28"/>
                  <a:gd name="T14" fmla="*/ 2147483646 w 46"/>
                  <a:gd name="T15" fmla="*/ 2147483646 h 28"/>
                  <a:gd name="T16" fmla="*/ 2147483646 w 46"/>
                  <a:gd name="T17" fmla="*/ 2147483646 h 28"/>
                  <a:gd name="T18" fmla="*/ 2147483646 w 46"/>
                  <a:gd name="T19" fmla="*/ 2147483646 h 28"/>
                  <a:gd name="T20" fmla="*/ 2147483646 w 46"/>
                  <a:gd name="T21" fmla="*/ 2147483646 h 28"/>
                  <a:gd name="T22" fmla="*/ 2147483646 w 46"/>
                  <a:gd name="T23" fmla="*/ 2147483646 h 28"/>
                  <a:gd name="T24" fmla="*/ 2147483646 w 46"/>
                  <a:gd name="T25" fmla="*/ 2147483646 h 28"/>
                  <a:gd name="T26" fmla="*/ 2147483646 w 46"/>
                  <a:gd name="T27" fmla="*/ 2147483646 h 28"/>
                  <a:gd name="T28" fmla="*/ 0 w 46"/>
                  <a:gd name="T29" fmla="*/ 2147483646 h 2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6" h="28">
                    <a:moveTo>
                      <a:pt x="0" y="15"/>
                    </a:moveTo>
                    <a:lnTo>
                      <a:pt x="3" y="17"/>
                    </a:lnTo>
                    <a:lnTo>
                      <a:pt x="12" y="14"/>
                    </a:lnTo>
                    <a:lnTo>
                      <a:pt x="13" y="8"/>
                    </a:lnTo>
                    <a:lnTo>
                      <a:pt x="27" y="9"/>
                    </a:lnTo>
                    <a:lnTo>
                      <a:pt x="46" y="0"/>
                    </a:lnTo>
                    <a:lnTo>
                      <a:pt x="46" y="1"/>
                    </a:lnTo>
                    <a:lnTo>
                      <a:pt x="33" y="11"/>
                    </a:lnTo>
                    <a:lnTo>
                      <a:pt x="36" y="18"/>
                    </a:lnTo>
                    <a:lnTo>
                      <a:pt x="27" y="21"/>
                    </a:lnTo>
                    <a:lnTo>
                      <a:pt x="15" y="28"/>
                    </a:lnTo>
                    <a:lnTo>
                      <a:pt x="13" y="28"/>
                    </a:lnTo>
                    <a:lnTo>
                      <a:pt x="8" y="26"/>
                    </a:lnTo>
                    <a:lnTo>
                      <a:pt x="2" y="23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52" name="Freeform 507">
                <a:extLst>
                  <a:ext uri="{FF2B5EF4-FFF2-40B4-BE49-F238E27FC236}">
                    <a16:creationId xmlns:a16="http://schemas.microsoft.com/office/drawing/2014/main" id="{598B6CE0-5B8A-F806-11AF-950356A8C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9676" y="2244815"/>
                <a:ext cx="1508125" cy="1047750"/>
              </a:xfrm>
              <a:custGeom>
                <a:avLst/>
                <a:gdLst>
                  <a:gd name="T0" fmla="*/ 2147483646 w 950"/>
                  <a:gd name="T1" fmla="*/ 2147483646 h 660"/>
                  <a:gd name="T2" fmla="*/ 2147483646 w 950"/>
                  <a:gd name="T3" fmla="*/ 2147483646 h 660"/>
                  <a:gd name="T4" fmla="*/ 2147483646 w 950"/>
                  <a:gd name="T5" fmla="*/ 2147483646 h 660"/>
                  <a:gd name="T6" fmla="*/ 2147483646 w 950"/>
                  <a:gd name="T7" fmla="*/ 2147483646 h 660"/>
                  <a:gd name="T8" fmla="*/ 2147483646 w 950"/>
                  <a:gd name="T9" fmla="*/ 2147483646 h 660"/>
                  <a:gd name="T10" fmla="*/ 2147483646 w 950"/>
                  <a:gd name="T11" fmla="*/ 2147483646 h 660"/>
                  <a:gd name="T12" fmla="*/ 2147483646 w 950"/>
                  <a:gd name="T13" fmla="*/ 2147483646 h 660"/>
                  <a:gd name="T14" fmla="*/ 2147483646 w 950"/>
                  <a:gd name="T15" fmla="*/ 2147483646 h 660"/>
                  <a:gd name="T16" fmla="*/ 2147483646 w 950"/>
                  <a:gd name="T17" fmla="*/ 2147483646 h 660"/>
                  <a:gd name="T18" fmla="*/ 2147483646 w 950"/>
                  <a:gd name="T19" fmla="*/ 2147483646 h 660"/>
                  <a:gd name="T20" fmla="*/ 2147483646 w 950"/>
                  <a:gd name="T21" fmla="*/ 2147483646 h 660"/>
                  <a:gd name="T22" fmla="*/ 2147483646 w 950"/>
                  <a:gd name="T23" fmla="*/ 2147483646 h 660"/>
                  <a:gd name="T24" fmla="*/ 2147483646 w 950"/>
                  <a:gd name="T25" fmla="*/ 2147483646 h 660"/>
                  <a:gd name="T26" fmla="*/ 2147483646 w 950"/>
                  <a:gd name="T27" fmla="*/ 2147483646 h 660"/>
                  <a:gd name="T28" fmla="*/ 2147483646 w 950"/>
                  <a:gd name="T29" fmla="*/ 2147483646 h 660"/>
                  <a:gd name="T30" fmla="*/ 2147483646 w 950"/>
                  <a:gd name="T31" fmla="*/ 2147483646 h 660"/>
                  <a:gd name="T32" fmla="*/ 2147483646 w 950"/>
                  <a:gd name="T33" fmla="*/ 2147483646 h 660"/>
                  <a:gd name="T34" fmla="*/ 2147483646 w 950"/>
                  <a:gd name="T35" fmla="*/ 2147483646 h 660"/>
                  <a:gd name="T36" fmla="*/ 2147483646 w 950"/>
                  <a:gd name="T37" fmla="*/ 2147483646 h 660"/>
                  <a:gd name="T38" fmla="*/ 2147483646 w 950"/>
                  <a:gd name="T39" fmla="*/ 2147483646 h 660"/>
                  <a:gd name="T40" fmla="*/ 2147483646 w 950"/>
                  <a:gd name="T41" fmla="*/ 2147483646 h 660"/>
                  <a:gd name="T42" fmla="*/ 2147483646 w 950"/>
                  <a:gd name="T43" fmla="*/ 2147483646 h 660"/>
                  <a:gd name="T44" fmla="*/ 2147483646 w 950"/>
                  <a:gd name="T45" fmla="*/ 2147483646 h 660"/>
                  <a:gd name="T46" fmla="*/ 2147483646 w 950"/>
                  <a:gd name="T47" fmla="*/ 2147483646 h 660"/>
                  <a:gd name="T48" fmla="*/ 2147483646 w 950"/>
                  <a:gd name="T49" fmla="*/ 2147483646 h 660"/>
                  <a:gd name="T50" fmla="*/ 2147483646 w 950"/>
                  <a:gd name="T51" fmla="*/ 2147483646 h 660"/>
                  <a:gd name="T52" fmla="*/ 2147483646 w 950"/>
                  <a:gd name="T53" fmla="*/ 2147483646 h 660"/>
                  <a:gd name="T54" fmla="*/ 2147483646 w 950"/>
                  <a:gd name="T55" fmla="*/ 2147483646 h 660"/>
                  <a:gd name="T56" fmla="*/ 2147483646 w 950"/>
                  <a:gd name="T57" fmla="*/ 2147483646 h 660"/>
                  <a:gd name="T58" fmla="*/ 2147483646 w 950"/>
                  <a:gd name="T59" fmla="*/ 2147483646 h 660"/>
                  <a:gd name="T60" fmla="*/ 2147483646 w 950"/>
                  <a:gd name="T61" fmla="*/ 2147483646 h 660"/>
                  <a:gd name="T62" fmla="*/ 2147483646 w 950"/>
                  <a:gd name="T63" fmla="*/ 2147483646 h 660"/>
                  <a:gd name="T64" fmla="*/ 2147483646 w 950"/>
                  <a:gd name="T65" fmla="*/ 2147483646 h 660"/>
                  <a:gd name="T66" fmla="*/ 2147483646 w 950"/>
                  <a:gd name="T67" fmla="*/ 2147483646 h 660"/>
                  <a:gd name="T68" fmla="*/ 2147483646 w 950"/>
                  <a:gd name="T69" fmla="*/ 2147483646 h 660"/>
                  <a:gd name="T70" fmla="*/ 2147483646 w 950"/>
                  <a:gd name="T71" fmla="*/ 2147483646 h 660"/>
                  <a:gd name="T72" fmla="*/ 2147483646 w 950"/>
                  <a:gd name="T73" fmla="*/ 2147483646 h 660"/>
                  <a:gd name="T74" fmla="*/ 2147483646 w 950"/>
                  <a:gd name="T75" fmla="*/ 2147483646 h 660"/>
                  <a:gd name="T76" fmla="*/ 2147483646 w 950"/>
                  <a:gd name="T77" fmla="*/ 2147483646 h 660"/>
                  <a:gd name="T78" fmla="*/ 2147483646 w 950"/>
                  <a:gd name="T79" fmla="*/ 2147483646 h 660"/>
                  <a:gd name="T80" fmla="*/ 2147483646 w 950"/>
                  <a:gd name="T81" fmla="*/ 2147483646 h 660"/>
                  <a:gd name="T82" fmla="*/ 2147483646 w 950"/>
                  <a:gd name="T83" fmla="*/ 2147483646 h 660"/>
                  <a:gd name="T84" fmla="*/ 2147483646 w 950"/>
                  <a:gd name="T85" fmla="*/ 2147483646 h 660"/>
                  <a:gd name="T86" fmla="*/ 2147483646 w 950"/>
                  <a:gd name="T87" fmla="*/ 2147483646 h 660"/>
                  <a:gd name="T88" fmla="*/ 2147483646 w 950"/>
                  <a:gd name="T89" fmla="*/ 2147483646 h 660"/>
                  <a:gd name="T90" fmla="*/ 2147483646 w 950"/>
                  <a:gd name="T91" fmla="*/ 2147483646 h 660"/>
                  <a:gd name="T92" fmla="*/ 2147483646 w 950"/>
                  <a:gd name="T93" fmla="*/ 2147483646 h 660"/>
                  <a:gd name="T94" fmla="*/ 2147483646 w 950"/>
                  <a:gd name="T95" fmla="*/ 2147483646 h 660"/>
                  <a:gd name="T96" fmla="*/ 2147483646 w 950"/>
                  <a:gd name="T97" fmla="*/ 2147483646 h 660"/>
                  <a:gd name="T98" fmla="*/ 2147483646 w 950"/>
                  <a:gd name="T99" fmla="*/ 2147483646 h 660"/>
                  <a:gd name="T100" fmla="*/ 2147483646 w 950"/>
                  <a:gd name="T101" fmla="*/ 2147483646 h 660"/>
                  <a:gd name="T102" fmla="*/ 2147483646 w 950"/>
                  <a:gd name="T103" fmla="*/ 2147483646 h 660"/>
                  <a:gd name="T104" fmla="*/ 2147483646 w 950"/>
                  <a:gd name="T105" fmla="*/ 2147483646 h 660"/>
                  <a:gd name="T106" fmla="*/ 2147483646 w 950"/>
                  <a:gd name="T107" fmla="*/ 2147483646 h 660"/>
                  <a:gd name="T108" fmla="*/ 2147483646 w 950"/>
                  <a:gd name="T109" fmla="*/ 2147483646 h 660"/>
                  <a:gd name="T110" fmla="*/ 2147483646 w 950"/>
                  <a:gd name="T111" fmla="*/ 2147483646 h 660"/>
                  <a:gd name="T112" fmla="*/ 2147483646 w 950"/>
                  <a:gd name="T113" fmla="*/ 2147483646 h 660"/>
                  <a:gd name="T114" fmla="*/ 2147483646 w 950"/>
                  <a:gd name="T115" fmla="*/ 2147483646 h 660"/>
                  <a:gd name="T116" fmla="*/ 2147483646 w 950"/>
                  <a:gd name="T117" fmla="*/ 2147483646 h 660"/>
                  <a:gd name="T118" fmla="*/ 2147483646 w 950"/>
                  <a:gd name="T119" fmla="*/ 2147483646 h 660"/>
                  <a:gd name="T120" fmla="*/ 2147483646 w 950"/>
                  <a:gd name="T121" fmla="*/ 2147483646 h 66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950" h="660">
                    <a:moveTo>
                      <a:pt x="890" y="118"/>
                    </a:moveTo>
                    <a:lnTo>
                      <a:pt x="890" y="118"/>
                    </a:lnTo>
                    <a:lnTo>
                      <a:pt x="880" y="98"/>
                    </a:lnTo>
                    <a:lnTo>
                      <a:pt x="840" y="88"/>
                    </a:lnTo>
                    <a:lnTo>
                      <a:pt x="792" y="0"/>
                    </a:lnTo>
                    <a:lnTo>
                      <a:pt x="746" y="0"/>
                    </a:lnTo>
                    <a:lnTo>
                      <a:pt x="732" y="24"/>
                    </a:lnTo>
                    <a:lnTo>
                      <a:pt x="702" y="78"/>
                    </a:lnTo>
                    <a:lnTo>
                      <a:pt x="672" y="78"/>
                    </a:lnTo>
                    <a:lnTo>
                      <a:pt x="668" y="88"/>
                    </a:lnTo>
                    <a:lnTo>
                      <a:pt x="668" y="90"/>
                    </a:lnTo>
                    <a:lnTo>
                      <a:pt x="670" y="90"/>
                    </a:lnTo>
                    <a:lnTo>
                      <a:pt x="672" y="90"/>
                    </a:lnTo>
                    <a:lnTo>
                      <a:pt x="672" y="92"/>
                    </a:lnTo>
                    <a:lnTo>
                      <a:pt x="674" y="92"/>
                    </a:lnTo>
                    <a:lnTo>
                      <a:pt x="676" y="92"/>
                    </a:lnTo>
                    <a:lnTo>
                      <a:pt x="676" y="94"/>
                    </a:lnTo>
                    <a:lnTo>
                      <a:pt x="678" y="94"/>
                    </a:lnTo>
                    <a:lnTo>
                      <a:pt x="676" y="94"/>
                    </a:lnTo>
                    <a:lnTo>
                      <a:pt x="676" y="92"/>
                    </a:lnTo>
                    <a:lnTo>
                      <a:pt x="674" y="92"/>
                    </a:lnTo>
                    <a:lnTo>
                      <a:pt x="672" y="92"/>
                    </a:lnTo>
                    <a:lnTo>
                      <a:pt x="672" y="90"/>
                    </a:lnTo>
                    <a:lnTo>
                      <a:pt x="670" y="90"/>
                    </a:lnTo>
                    <a:lnTo>
                      <a:pt x="668" y="90"/>
                    </a:lnTo>
                    <a:lnTo>
                      <a:pt x="668" y="88"/>
                    </a:lnTo>
                    <a:lnTo>
                      <a:pt x="658" y="108"/>
                    </a:lnTo>
                    <a:lnTo>
                      <a:pt x="658" y="132"/>
                    </a:lnTo>
                    <a:lnTo>
                      <a:pt x="702" y="138"/>
                    </a:lnTo>
                    <a:lnTo>
                      <a:pt x="712" y="158"/>
                    </a:lnTo>
                    <a:lnTo>
                      <a:pt x="668" y="172"/>
                    </a:lnTo>
                    <a:lnTo>
                      <a:pt x="632" y="188"/>
                    </a:lnTo>
                    <a:lnTo>
                      <a:pt x="598" y="202"/>
                    </a:lnTo>
                    <a:lnTo>
                      <a:pt x="588" y="236"/>
                    </a:lnTo>
                    <a:lnTo>
                      <a:pt x="534" y="242"/>
                    </a:lnTo>
                    <a:lnTo>
                      <a:pt x="480" y="276"/>
                    </a:lnTo>
                    <a:lnTo>
                      <a:pt x="430" y="252"/>
                    </a:lnTo>
                    <a:lnTo>
                      <a:pt x="370" y="246"/>
                    </a:lnTo>
                    <a:lnTo>
                      <a:pt x="326" y="202"/>
                    </a:lnTo>
                    <a:lnTo>
                      <a:pt x="262" y="182"/>
                    </a:lnTo>
                    <a:lnTo>
                      <a:pt x="256" y="132"/>
                    </a:lnTo>
                    <a:lnTo>
                      <a:pt x="226" y="118"/>
                    </a:lnTo>
                    <a:lnTo>
                      <a:pt x="222" y="114"/>
                    </a:lnTo>
                    <a:lnTo>
                      <a:pt x="220" y="116"/>
                    </a:lnTo>
                    <a:lnTo>
                      <a:pt x="218" y="120"/>
                    </a:lnTo>
                    <a:lnTo>
                      <a:pt x="218" y="122"/>
                    </a:lnTo>
                    <a:lnTo>
                      <a:pt x="218" y="124"/>
                    </a:lnTo>
                    <a:lnTo>
                      <a:pt x="218" y="122"/>
                    </a:lnTo>
                    <a:lnTo>
                      <a:pt x="218" y="120"/>
                    </a:lnTo>
                    <a:lnTo>
                      <a:pt x="222" y="114"/>
                    </a:lnTo>
                    <a:lnTo>
                      <a:pt x="218" y="108"/>
                    </a:lnTo>
                    <a:lnTo>
                      <a:pt x="208" y="114"/>
                    </a:lnTo>
                    <a:lnTo>
                      <a:pt x="208" y="124"/>
                    </a:lnTo>
                    <a:lnTo>
                      <a:pt x="208" y="114"/>
                    </a:lnTo>
                    <a:lnTo>
                      <a:pt x="192" y="118"/>
                    </a:lnTo>
                    <a:lnTo>
                      <a:pt x="182" y="148"/>
                    </a:lnTo>
                    <a:lnTo>
                      <a:pt x="142" y="142"/>
                    </a:lnTo>
                    <a:lnTo>
                      <a:pt x="132" y="192"/>
                    </a:lnTo>
                    <a:lnTo>
                      <a:pt x="98" y="198"/>
                    </a:lnTo>
                    <a:lnTo>
                      <a:pt x="88" y="256"/>
                    </a:lnTo>
                    <a:lnTo>
                      <a:pt x="68" y="276"/>
                    </a:lnTo>
                    <a:lnTo>
                      <a:pt x="44" y="296"/>
                    </a:lnTo>
                    <a:lnTo>
                      <a:pt x="4" y="306"/>
                    </a:lnTo>
                    <a:lnTo>
                      <a:pt x="0" y="326"/>
                    </a:lnTo>
                    <a:lnTo>
                      <a:pt x="10" y="334"/>
                    </a:lnTo>
                    <a:lnTo>
                      <a:pt x="14" y="350"/>
                    </a:lnTo>
                    <a:lnTo>
                      <a:pt x="4" y="354"/>
                    </a:lnTo>
                    <a:lnTo>
                      <a:pt x="14" y="364"/>
                    </a:lnTo>
                    <a:lnTo>
                      <a:pt x="30" y="370"/>
                    </a:lnTo>
                    <a:lnTo>
                      <a:pt x="44" y="390"/>
                    </a:lnTo>
                    <a:lnTo>
                      <a:pt x="64" y="390"/>
                    </a:lnTo>
                    <a:lnTo>
                      <a:pt x="94" y="390"/>
                    </a:lnTo>
                    <a:lnTo>
                      <a:pt x="98" y="398"/>
                    </a:lnTo>
                    <a:lnTo>
                      <a:pt x="78" y="428"/>
                    </a:lnTo>
                    <a:lnTo>
                      <a:pt x="84" y="444"/>
                    </a:lnTo>
                    <a:lnTo>
                      <a:pt x="74" y="458"/>
                    </a:lnTo>
                    <a:lnTo>
                      <a:pt x="84" y="478"/>
                    </a:lnTo>
                    <a:lnTo>
                      <a:pt x="108" y="488"/>
                    </a:lnTo>
                    <a:lnTo>
                      <a:pt x="104" y="492"/>
                    </a:lnTo>
                    <a:lnTo>
                      <a:pt x="114" y="492"/>
                    </a:lnTo>
                    <a:lnTo>
                      <a:pt x="148" y="508"/>
                    </a:lnTo>
                    <a:lnTo>
                      <a:pt x="178" y="522"/>
                    </a:lnTo>
                    <a:lnTo>
                      <a:pt x="208" y="528"/>
                    </a:lnTo>
                    <a:lnTo>
                      <a:pt x="218" y="536"/>
                    </a:lnTo>
                    <a:lnTo>
                      <a:pt x="226" y="536"/>
                    </a:lnTo>
                    <a:lnTo>
                      <a:pt x="242" y="546"/>
                    </a:lnTo>
                    <a:lnTo>
                      <a:pt x="262" y="546"/>
                    </a:lnTo>
                    <a:lnTo>
                      <a:pt x="282" y="546"/>
                    </a:lnTo>
                    <a:lnTo>
                      <a:pt x="296" y="528"/>
                    </a:lnTo>
                    <a:lnTo>
                      <a:pt x="316" y="512"/>
                    </a:lnTo>
                    <a:lnTo>
                      <a:pt x="340" y="512"/>
                    </a:lnTo>
                    <a:lnTo>
                      <a:pt x="360" y="528"/>
                    </a:lnTo>
                    <a:lnTo>
                      <a:pt x="370" y="528"/>
                    </a:lnTo>
                    <a:lnTo>
                      <a:pt x="380" y="532"/>
                    </a:lnTo>
                    <a:lnTo>
                      <a:pt x="386" y="556"/>
                    </a:lnTo>
                    <a:lnTo>
                      <a:pt x="376" y="586"/>
                    </a:lnTo>
                    <a:lnTo>
                      <a:pt x="376" y="596"/>
                    </a:lnTo>
                    <a:lnTo>
                      <a:pt x="390" y="600"/>
                    </a:lnTo>
                    <a:lnTo>
                      <a:pt x="400" y="616"/>
                    </a:lnTo>
                    <a:lnTo>
                      <a:pt x="400" y="626"/>
                    </a:lnTo>
                    <a:lnTo>
                      <a:pt x="424" y="636"/>
                    </a:lnTo>
                    <a:lnTo>
                      <a:pt x="420" y="640"/>
                    </a:lnTo>
                    <a:lnTo>
                      <a:pt x="444" y="636"/>
                    </a:lnTo>
                    <a:lnTo>
                      <a:pt x="450" y="616"/>
                    </a:lnTo>
                    <a:lnTo>
                      <a:pt x="500" y="616"/>
                    </a:lnTo>
                    <a:lnTo>
                      <a:pt x="518" y="630"/>
                    </a:lnTo>
                    <a:lnTo>
                      <a:pt x="524" y="646"/>
                    </a:lnTo>
                    <a:lnTo>
                      <a:pt x="534" y="640"/>
                    </a:lnTo>
                    <a:lnTo>
                      <a:pt x="568" y="660"/>
                    </a:lnTo>
                    <a:lnTo>
                      <a:pt x="568" y="646"/>
                    </a:lnTo>
                    <a:lnTo>
                      <a:pt x="608" y="630"/>
                    </a:lnTo>
                    <a:lnTo>
                      <a:pt x="612" y="626"/>
                    </a:lnTo>
                    <a:lnTo>
                      <a:pt x="622" y="620"/>
                    </a:lnTo>
                    <a:lnTo>
                      <a:pt x="632" y="626"/>
                    </a:lnTo>
                    <a:lnTo>
                      <a:pt x="652" y="616"/>
                    </a:lnTo>
                    <a:lnTo>
                      <a:pt x="678" y="600"/>
                    </a:lnTo>
                    <a:lnTo>
                      <a:pt x="702" y="582"/>
                    </a:lnTo>
                    <a:lnTo>
                      <a:pt x="712" y="562"/>
                    </a:lnTo>
                    <a:lnTo>
                      <a:pt x="726" y="542"/>
                    </a:lnTo>
                    <a:lnTo>
                      <a:pt x="742" y="512"/>
                    </a:lnTo>
                    <a:lnTo>
                      <a:pt x="742" y="498"/>
                    </a:lnTo>
                    <a:lnTo>
                      <a:pt x="736" y="488"/>
                    </a:lnTo>
                    <a:lnTo>
                      <a:pt x="742" y="472"/>
                    </a:lnTo>
                    <a:lnTo>
                      <a:pt x="736" y="454"/>
                    </a:lnTo>
                    <a:lnTo>
                      <a:pt x="712" y="404"/>
                    </a:lnTo>
                    <a:lnTo>
                      <a:pt x="716" y="398"/>
                    </a:lnTo>
                    <a:lnTo>
                      <a:pt x="736" y="374"/>
                    </a:lnTo>
                    <a:lnTo>
                      <a:pt x="752" y="370"/>
                    </a:lnTo>
                    <a:lnTo>
                      <a:pt x="754" y="368"/>
                    </a:lnTo>
                    <a:lnTo>
                      <a:pt x="754" y="364"/>
                    </a:lnTo>
                    <a:lnTo>
                      <a:pt x="752" y="360"/>
                    </a:lnTo>
                    <a:lnTo>
                      <a:pt x="726" y="354"/>
                    </a:lnTo>
                    <a:lnTo>
                      <a:pt x="712" y="360"/>
                    </a:lnTo>
                    <a:lnTo>
                      <a:pt x="702" y="354"/>
                    </a:lnTo>
                    <a:lnTo>
                      <a:pt x="692" y="340"/>
                    </a:lnTo>
                    <a:lnTo>
                      <a:pt x="682" y="330"/>
                    </a:lnTo>
                    <a:lnTo>
                      <a:pt x="706" y="320"/>
                    </a:lnTo>
                    <a:lnTo>
                      <a:pt x="722" y="306"/>
                    </a:lnTo>
                    <a:lnTo>
                      <a:pt x="746" y="290"/>
                    </a:lnTo>
                    <a:lnTo>
                      <a:pt x="756" y="290"/>
                    </a:lnTo>
                    <a:lnTo>
                      <a:pt x="742" y="310"/>
                    </a:lnTo>
                    <a:lnTo>
                      <a:pt x="752" y="320"/>
                    </a:lnTo>
                    <a:lnTo>
                      <a:pt x="762" y="316"/>
                    </a:lnTo>
                    <a:lnTo>
                      <a:pt x="786" y="306"/>
                    </a:lnTo>
                    <a:lnTo>
                      <a:pt x="792" y="284"/>
                    </a:lnTo>
                    <a:lnTo>
                      <a:pt x="806" y="272"/>
                    </a:lnTo>
                    <a:lnTo>
                      <a:pt x="820" y="282"/>
                    </a:lnTo>
                    <a:lnTo>
                      <a:pt x="818" y="262"/>
                    </a:lnTo>
                    <a:lnTo>
                      <a:pt x="838" y="250"/>
                    </a:lnTo>
                    <a:lnTo>
                      <a:pt x="864" y="254"/>
                    </a:lnTo>
                    <a:lnTo>
                      <a:pt x="876" y="246"/>
                    </a:lnTo>
                    <a:lnTo>
                      <a:pt x="890" y="252"/>
                    </a:lnTo>
                    <a:lnTo>
                      <a:pt x="900" y="198"/>
                    </a:lnTo>
                    <a:lnTo>
                      <a:pt x="924" y="192"/>
                    </a:lnTo>
                    <a:lnTo>
                      <a:pt x="950" y="118"/>
                    </a:lnTo>
                    <a:lnTo>
                      <a:pt x="890" y="118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53" name="Freeform 260">
                <a:extLst>
                  <a:ext uri="{FF2B5EF4-FFF2-40B4-BE49-F238E27FC236}">
                    <a16:creationId xmlns:a16="http://schemas.microsoft.com/office/drawing/2014/main" id="{945B01B0-916E-AC38-BFE9-DEFEB440C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4126" y="3813265"/>
                <a:ext cx="57150" cy="68263"/>
              </a:xfrm>
              <a:custGeom>
                <a:avLst/>
                <a:gdLst>
                  <a:gd name="T0" fmla="*/ 2147483646 w 42"/>
                  <a:gd name="T1" fmla="*/ 0 h 54"/>
                  <a:gd name="T2" fmla="*/ 0 w 42"/>
                  <a:gd name="T3" fmla="*/ 2147483646 h 54"/>
                  <a:gd name="T4" fmla="*/ 2147483646 w 42"/>
                  <a:gd name="T5" fmla="*/ 2147483646 h 54"/>
                  <a:gd name="T6" fmla="*/ 2147483646 w 42"/>
                  <a:gd name="T7" fmla="*/ 2147483646 h 54"/>
                  <a:gd name="T8" fmla="*/ 2147483646 w 42"/>
                  <a:gd name="T9" fmla="*/ 2147483646 h 54"/>
                  <a:gd name="T10" fmla="*/ 2147483646 w 42"/>
                  <a:gd name="T11" fmla="*/ 0 h 5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" h="54">
                    <a:moveTo>
                      <a:pt x="6" y="0"/>
                    </a:moveTo>
                    <a:lnTo>
                      <a:pt x="0" y="24"/>
                    </a:lnTo>
                    <a:lnTo>
                      <a:pt x="6" y="54"/>
                    </a:lnTo>
                    <a:lnTo>
                      <a:pt x="30" y="54"/>
                    </a:lnTo>
                    <a:lnTo>
                      <a:pt x="42" y="3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54" name="Freeform 261">
                <a:extLst>
                  <a:ext uri="{FF2B5EF4-FFF2-40B4-BE49-F238E27FC236}">
                    <a16:creationId xmlns:a16="http://schemas.microsoft.com/office/drawing/2014/main" id="{C3461DFD-A6EA-7383-E3A4-0C3982BD5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3276" y="3292565"/>
                <a:ext cx="53975" cy="53975"/>
              </a:xfrm>
              <a:custGeom>
                <a:avLst/>
                <a:gdLst>
                  <a:gd name="T0" fmla="*/ 0 w 42"/>
                  <a:gd name="T1" fmla="*/ 2147483646 h 42"/>
                  <a:gd name="T2" fmla="*/ 2147483646 w 42"/>
                  <a:gd name="T3" fmla="*/ 2147483646 h 42"/>
                  <a:gd name="T4" fmla="*/ 2147483646 w 42"/>
                  <a:gd name="T5" fmla="*/ 0 h 42"/>
                  <a:gd name="T6" fmla="*/ 2147483646 w 42"/>
                  <a:gd name="T7" fmla="*/ 2147483646 h 42"/>
                  <a:gd name="T8" fmla="*/ 2147483646 w 42"/>
                  <a:gd name="T9" fmla="*/ 2147483646 h 42"/>
                  <a:gd name="T10" fmla="*/ 2147483646 w 42"/>
                  <a:gd name="T11" fmla="*/ 2147483646 h 42"/>
                  <a:gd name="T12" fmla="*/ 0 w 42"/>
                  <a:gd name="T13" fmla="*/ 2147483646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2" h="42">
                    <a:moveTo>
                      <a:pt x="0" y="30"/>
                    </a:moveTo>
                    <a:lnTo>
                      <a:pt x="12" y="12"/>
                    </a:lnTo>
                    <a:lnTo>
                      <a:pt x="30" y="0"/>
                    </a:lnTo>
                    <a:lnTo>
                      <a:pt x="42" y="12"/>
                    </a:lnTo>
                    <a:lnTo>
                      <a:pt x="30" y="30"/>
                    </a:lnTo>
                    <a:lnTo>
                      <a:pt x="12" y="42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55" name="Freeform 262">
                <a:extLst>
                  <a:ext uri="{FF2B5EF4-FFF2-40B4-BE49-F238E27FC236}">
                    <a16:creationId xmlns:a16="http://schemas.microsoft.com/office/drawing/2014/main" id="{4DB862BF-273F-C0F7-286A-000BFE0C55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3788" y="3159215"/>
                <a:ext cx="31750" cy="93663"/>
              </a:xfrm>
              <a:custGeom>
                <a:avLst/>
                <a:gdLst>
                  <a:gd name="T0" fmla="*/ 0 w 24"/>
                  <a:gd name="T1" fmla="*/ 2147483646 h 72"/>
                  <a:gd name="T2" fmla="*/ 0 w 24"/>
                  <a:gd name="T3" fmla="*/ 2147483646 h 72"/>
                  <a:gd name="T4" fmla="*/ 2147483646 w 24"/>
                  <a:gd name="T5" fmla="*/ 0 h 72"/>
                  <a:gd name="T6" fmla="*/ 2147483646 w 24"/>
                  <a:gd name="T7" fmla="*/ 2147483646 h 72"/>
                  <a:gd name="T8" fmla="*/ 2147483646 w 24"/>
                  <a:gd name="T9" fmla="*/ 2147483646 h 72"/>
                  <a:gd name="T10" fmla="*/ 0 w 24"/>
                  <a:gd name="T11" fmla="*/ 2147483646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72">
                    <a:moveTo>
                      <a:pt x="0" y="42"/>
                    </a:moveTo>
                    <a:lnTo>
                      <a:pt x="0" y="18"/>
                    </a:lnTo>
                    <a:lnTo>
                      <a:pt x="24" y="0"/>
                    </a:lnTo>
                    <a:lnTo>
                      <a:pt x="24" y="24"/>
                    </a:lnTo>
                    <a:lnTo>
                      <a:pt x="6" y="72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56" name="Freeform 263">
                <a:extLst>
                  <a:ext uri="{FF2B5EF4-FFF2-40B4-BE49-F238E27FC236}">
                    <a16:creationId xmlns:a16="http://schemas.microsoft.com/office/drawing/2014/main" id="{C8EF1F54-FB1F-C712-9BA3-1A7F332864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8738" y="2916328"/>
                <a:ext cx="46038" cy="69850"/>
              </a:xfrm>
              <a:custGeom>
                <a:avLst/>
                <a:gdLst>
                  <a:gd name="T0" fmla="*/ 0 w 36"/>
                  <a:gd name="T1" fmla="*/ 2147483646 h 54"/>
                  <a:gd name="T2" fmla="*/ 2147483646 w 36"/>
                  <a:gd name="T3" fmla="*/ 2147483646 h 54"/>
                  <a:gd name="T4" fmla="*/ 2147483646 w 36"/>
                  <a:gd name="T5" fmla="*/ 2147483646 h 54"/>
                  <a:gd name="T6" fmla="*/ 2147483646 w 36"/>
                  <a:gd name="T7" fmla="*/ 2147483646 h 54"/>
                  <a:gd name="T8" fmla="*/ 2147483646 w 36"/>
                  <a:gd name="T9" fmla="*/ 2147483646 h 54"/>
                  <a:gd name="T10" fmla="*/ 2147483646 w 36"/>
                  <a:gd name="T11" fmla="*/ 0 h 54"/>
                  <a:gd name="T12" fmla="*/ 0 w 36"/>
                  <a:gd name="T13" fmla="*/ 2147483646 h 5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6" h="54">
                    <a:moveTo>
                      <a:pt x="0" y="18"/>
                    </a:moveTo>
                    <a:lnTo>
                      <a:pt x="6" y="36"/>
                    </a:lnTo>
                    <a:lnTo>
                      <a:pt x="12" y="54"/>
                    </a:lnTo>
                    <a:lnTo>
                      <a:pt x="30" y="42"/>
                    </a:lnTo>
                    <a:lnTo>
                      <a:pt x="36" y="18"/>
                    </a:lnTo>
                    <a:lnTo>
                      <a:pt x="30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57" name="Freeform 264">
                <a:extLst>
                  <a:ext uri="{FF2B5EF4-FFF2-40B4-BE49-F238E27FC236}">
                    <a16:creationId xmlns:a16="http://schemas.microsoft.com/office/drawing/2014/main" id="{82A80D05-1FEE-5E38-675B-B8878E2FA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4301" y="2557553"/>
                <a:ext cx="344487" cy="374650"/>
              </a:xfrm>
              <a:custGeom>
                <a:avLst/>
                <a:gdLst>
                  <a:gd name="T0" fmla="*/ 2147483646 w 264"/>
                  <a:gd name="T1" fmla="*/ 2147483646 h 289"/>
                  <a:gd name="T2" fmla="*/ 2147483646 w 264"/>
                  <a:gd name="T3" fmla="*/ 2147483646 h 289"/>
                  <a:gd name="T4" fmla="*/ 2147483646 w 264"/>
                  <a:gd name="T5" fmla="*/ 2147483646 h 289"/>
                  <a:gd name="T6" fmla="*/ 2147483646 w 264"/>
                  <a:gd name="T7" fmla="*/ 2147483646 h 289"/>
                  <a:gd name="T8" fmla="*/ 2147483646 w 264"/>
                  <a:gd name="T9" fmla="*/ 2147483646 h 289"/>
                  <a:gd name="T10" fmla="*/ 2147483646 w 264"/>
                  <a:gd name="T11" fmla="*/ 2147483646 h 289"/>
                  <a:gd name="T12" fmla="*/ 2147483646 w 264"/>
                  <a:gd name="T13" fmla="*/ 2147483646 h 289"/>
                  <a:gd name="T14" fmla="*/ 2147483646 w 264"/>
                  <a:gd name="T15" fmla="*/ 2147483646 h 289"/>
                  <a:gd name="T16" fmla="*/ 2147483646 w 264"/>
                  <a:gd name="T17" fmla="*/ 2147483646 h 289"/>
                  <a:gd name="T18" fmla="*/ 2147483646 w 264"/>
                  <a:gd name="T19" fmla="*/ 2147483646 h 289"/>
                  <a:gd name="T20" fmla="*/ 2147483646 w 264"/>
                  <a:gd name="T21" fmla="*/ 0 h 289"/>
                  <a:gd name="T22" fmla="*/ 2147483646 w 264"/>
                  <a:gd name="T23" fmla="*/ 2147483646 h 289"/>
                  <a:gd name="T24" fmla="*/ 2147483646 w 264"/>
                  <a:gd name="T25" fmla="*/ 2147483646 h 289"/>
                  <a:gd name="T26" fmla="*/ 2147483646 w 264"/>
                  <a:gd name="T27" fmla="*/ 2147483646 h 289"/>
                  <a:gd name="T28" fmla="*/ 2147483646 w 264"/>
                  <a:gd name="T29" fmla="*/ 2147483646 h 289"/>
                  <a:gd name="T30" fmla="*/ 2147483646 w 264"/>
                  <a:gd name="T31" fmla="*/ 2147483646 h 289"/>
                  <a:gd name="T32" fmla="*/ 2147483646 w 264"/>
                  <a:gd name="T33" fmla="*/ 2147483646 h 289"/>
                  <a:gd name="T34" fmla="*/ 2147483646 w 264"/>
                  <a:gd name="T35" fmla="*/ 2147483646 h 289"/>
                  <a:gd name="T36" fmla="*/ 2147483646 w 264"/>
                  <a:gd name="T37" fmla="*/ 2147483646 h 289"/>
                  <a:gd name="T38" fmla="*/ 2147483646 w 264"/>
                  <a:gd name="T39" fmla="*/ 2147483646 h 289"/>
                  <a:gd name="T40" fmla="*/ 2147483646 w 264"/>
                  <a:gd name="T41" fmla="*/ 2147483646 h 289"/>
                  <a:gd name="T42" fmla="*/ 2147483646 w 264"/>
                  <a:gd name="T43" fmla="*/ 2147483646 h 289"/>
                  <a:gd name="T44" fmla="*/ 2147483646 w 264"/>
                  <a:gd name="T45" fmla="*/ 2147483646 h 289"/>
                  <a:gd name="T46" fmla="*/ 2147483646 w 264"/>
                  <a:gd name="T47" fmla="*/ 2147483646 h 289"/>
                  <a:gd name="T48" fmla="*/ 2147483646 w 264"/>
                  <a:gd name="T49" fmla="*/ 2147483646 h 289"/>
                  <a:gd name="T50" fmla="*/ 2147483646 w 264"/>
                  <a:gd name="T51" fmla="*/ 2147483646 h 289"/>
                  <a:gd name="T52" fmla="*/ 2147483646 w 264"/>
                  <a:gd name="T53" fmla="*/ 2147483646 h 289"/>
                  <a:gd name="T54" fmla="*/ 2147483646 w 264"/>
                  <a:gd name="T55" fmla="*/ 2147483646 h 289"/>
                  <a:gd name="T56" fmla="*/ 2147483646 w 264"/>
                  <a:gd name="T57" fmla="*/ 2147483646 h 289"/>
                  <a:gd name="T58" fmla="*/ 2147483646 w 264"/>
                  <a:gd name="T59" fmla="*/ 2147483646 h 289"/>
                  <a:gd name="T60" fmla="*/ 2147483646 w 264"/>
                  <a:gd name="T61" fmla="*/ 2147483646 h 289"/>
                  <a:gd name="T62" fmla="*/ 2147483646 w 264"/>
                  <a:gd name="T63" fmla="*/ 2147483646 h 289"/>
                  <a:gd name="T64" fmla="*/ 2147483646 w 264"/>
                  <a:gd name="T65" fmla="*/ 2147483646 h 289"/>
                  <a:gd name="T66" fmla="*/ 0 w 264"/>
                  <a:gd name="T67" fmla="*/ 2147483646 h 289"/>
                  <a:gd name="T68" fmla="*/ 2147483646 w 264"/>
                  <a:gd name="T69" fmla="*/ 2147483646 h 2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64" h="289">
                    <a:moveTo>
                      <a:pt x="6" y="247"/>
                    </a:moveTo>
                    <a:lnTo>
                      <a:pt x="42" y="235"/>
                    </a:lnTo>
                    <a:lnTo>
                      <a:pt x="66" y="235"/>
                    </a:lnTo>
                    <a:lnTo>
                      <a:pt x="108" y="199"/>
                    </a:lnTo>
                    <a:lnTo>
                      <a:pt x="138" y="187"/>
                    </a:lnTo>
                    <a:lnTo>
                      <a:pt x="144" y="157"/>
                    </a:lnTo>
                    <a:lnTo>
                      <a:pt x="156" y="109"/>
                    </a:lnTo>
                    <a:lnTo>
                      <a:pt x="156" y="72"/>
                    </a:lnTo>
                    <a:lnTo>
                      <a:pt x="174" y="48"/>
                    </a:lnTo>
                    <a:lnTo>
                      <a:pt x="174" y="18"/>
                    </a:lnTo>
                    <a:lnTo>
                      <a:pt x="186" y="0"/>
                    </a:lnTo>
                    <a:lnTo>
                      <a:pt x="210" y="18"/>
                    </a:lnTo>
                    <a:lnTo>
                      <a:pt x="246" y="30"/>
                    </a:lnTo>
                    <a:lnTo>
                      <a:pt x="264" y="30"/>
                    </a:lnTo>
                    <a:lnTo>
                      <a:pt x="240" y="54"/>
                    </a:lnTo>
                    <a:lnTo>
                      <a:pt x="222" y="66"/>
                    </a:lnTo>
                    <a:lnTo>
                      <a:pt x="210" y="85"/>
                    </a:lnTo>
                    <a:lnTo>
                      <a:pt x="180" y="60"/>
                    </a:lnTo>
                    <a:lnTo>
                      <a:pt x="162" y="97"/>
                    </a:lnTo>
                    <a:lnTo>
                      <a:pt x="186" y="139"/>
                    </a:lnTo>
                    <a:lnTo>
                      <a:pt x="168" y="169"/>
                    </a:lnTo>
                    <a:lnTo>
                      <a:pt x="162" y="193"/>
                    </a:lnTo>
                    <a:lnTo>
                      <a:pt x="162" y="235"/>
                    </a:lnTo>
                    <a:lnTo>
                      <a:pt x="150" y="247"/>
                    </a:lnTo>
                    <a:lnTo>
                      <a:pt x="138" y="241"/>
                    </a:lnTo>
                    <a:lnTo>
                      <a:pt x="126" y="247"/>
                    </a:lnTo>
                    <a:lnTo>
                      <a:pt x="102" y="247"/>
                    </a:lnTo>
                    <a:lnTo>
                      <a:pt x="90" y="247"/>
                    </a:lnTo>
                    <a:lnTo>
                      <a:pt x="66" y="271"/>
                    </a:lnTo>
                    <a:lnTo>
                      <a:pt x="60" y="259"/>
                    </a:lnTo>
                    <a:lnTo>
                      <a:pt x="48" y="265"/>
                    </a:lnTo>
                    <a:lnTo>
                      <a:pt x="36" y="271"/>
                    </a:lnTo>
                    <a:lnTo>
                      <a:pt x="12" y="289"/>
                    </a:lnTo>
                    <a:lnTo>
                      <a:pt x="0" y="259"/>
                    </a:lnTo>
                    <a:lnTo>
                      <a:pt x="6" y="24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58" name="Freeform 265">
                <a:extLst>
                  <a:ext uri="{FF2B5EF4-FFF2-40B4-BE49-F238E27FC236}">
                    <a16:creationId xmlns:a16="http://schemas.microsoft.com/office/drawing/2014/main" id="{59C15AC9-2614-71B4-5F87-8D25CEEEA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7188" y="2213065"/>
                <a:ext cx="61913" cy="306388"/>
              </a:xfrm>
              <a:custGeom>
                <a:avLst/>
                <a:gdLst>
                  <a:gd name="T0" fmla="*/ 2147483646 w 48"/>
                  <a:gd name="T1" fmla="*/ 2147483646 h 234"/>
                  <a:gd name="T2" fmla="*/ 2147483646 w 48"/>
                  <a:gd name="T3" fmla="*/ 2147483646 h 234"/>
                  <a:gd name="T4" fmla="*/ 2147483646 w 48"/>
                  <a:gd name="T5" fmla="*/ 2147483646 h 234"/>
                  <a:gd name="T6" fmla="*/ 0 w 48"/>
                  <a:gd name="T7" fmla="*/ 2147483646 h 234"/>
                  <a:gd name="T8" fmla="*/ 2147483646 w 48"/>
                  <a:gd name="T9" fmla="*/ 2147483646 h 234"/>
                  <a:gd name="T10" fmla="*/ 2147483646 w 48"/>
                  <a:gd name="T11" fmla="*/ 0 h 234"/>
                  <a:gd name="T12" fmla="*/ 2147483646 w 48"/>
                  <a:gd name="T13" fmla="*/ 2147483646 h 234"/>
                  <a:gd name="T14" fmla="*/ 2147483646 w 48"/>
                  <a:gd name="T15" fmla="*/ 2147483646 h 234"/>
                  <a:gd name="T16" fmla="*/ 2147483646 w 48"/>
                  <a:gd name="T17" fmla="*/ 2147483646 h 234"/>
                  <a:gd name="T18" fmla="*/ 2147483646 w 48"/>
                  <a:gd name="T19" fmla="*/ 2147483646 h 234"/>
                  <a:gd name="T20" fmla="*/ 2147483646 w 48"/>
                  <a:gd name="T21" fmla="*/ 2147483646 h 234"/>
                  <a:gd name="T22" fmla="*/ 2147483646 w 48"/>
                  <a:gd name="T23" fmla="*/ 2147483646 h 234"/>
                  <a:gd name="T24" fmla="*/ 2147483646 w 48"/>
                  <a:gd name="T25" fmla="*/ 2147483646 h 234"/>
                  <a:gd name="T26" fmla="*/ 2147483646 w 48"/>
                  <a:gd name="T27" fmla="*/ 2147483646 h 23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8" h="234">
                    <a:moveTo>
                      <a:pt x="12" y="222"/>
                    </a:moveTo>
                    <a:lnTo>
                      <a:pt x="12" y="180"/>
                    </a:lnTo>
                    <a:lnTo>
                      <a:pt x="6" y="90"/>
                    </a:lnTo>
                    <a:lnTo>
                      <a:pt x="0" y="66"/>
                    </a:lnTo>
                    <a:lnTo>
                      <a:pt x="6" y="30"/>
                    </a:lnTo>
                    <a:lnTo>
                      <a:pt x="12" y="0"/>
                    </a:lnTo>
                    <a:lnTo>
                      <a:pt x="24" y="36"/>
                    </a:lnTo>
                    <a:lnTo>
                      <a:pt x="24" y="60"/>
                    </a:lnTo>
                    <a:lnTo>
                      <a:pt x="48" y="156"/>
                    </a:lnTo>
                    <a:lnTo>
                      <a:pt x="30" y="144"/>
                    </a:lnTo>
                    <a:lnTo>
                      <a:pt x="24" y="168"/>
                    </a:lnTo>
                    <a:lnTo>
                      <a:pt x="24" y="198"/>
                    </a:lnTo>
                    <a:lnTo>
                      <a:pt x="42" y="234"/>
                    </a:lnTo>
                    <a:lnTo>
                      <a:pt x="12" y="22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59" name="Freeform 272">
                <a:extLst>
                  <a:ext uri="{FF2B5EF4-FFF2-40B4-BE49-F238E27FC236}">
                    <a16:creationId xmlns:a16="http://schemas.microsoft.com/office/drawing/2014/main" id="{B0308E3B-AEB6-E8E2-CA00-AA0DAFB32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6326" y="3338603"/>
                <a:ext cx="141287" cy="195262"/>
              </a:xfrm>
              <a:custGeom>
                <a:avLst/>
                <a:gdLst>
                  <a:gd name="T0" fmla="*/ 2147483646 w 108"/>
                  <a:gd name="T1" fmla="*/ 2147483646 h 151"/>
                  <a:gd name="T2" fmla="*/ 0 w 108"/>
                  <a:gd name="T3" fmla="*/ 2147483646 h 151"/>
                  <a:gd name="T4" fmla="*/ 2147483646 w 108"/>
                  <a:gd name="T5" fmla="*/ 2147483646 h 151"/>
                  <a:gd name="T6" fmla="*/ 2147483646 w 108"/>
                  <a:gd name="T7" fmla="*/ 2147483646 h 151"/>
                  <a:gd name="T8" fmla="*/ 2147483646 w 108"/>
                  <a:gd name="T9" fmla="*/ 2147483646 h 151"/>
                  <a:gd name="T10" fmla="*/ 2147483646 w 108"/>
                  <a:gd name="T11" fmla="*/ 2147483646 h 151"/>
                  <a:gd name="T12" fmla="*/ 2147483646 w 108"/>
                  <a:gd name="T13" fmla="*/ 2147483646 h 151"/>
                  <a:gd name="T14" fmla="*/ 2147483646 w 108"/>
                  <a:gd name="T15" fmla="*/ 2147483646 h 151"/>
                  <a:gd name="T16" fmla="*/ 2147483646 w 108"/>
                  <a:gd name="T17" fmla="*/ 2147483646 h 151"/>
                  <a:gd name="T18" fmla="*/ 2147483646 w 108"/>
                  <a:gd name="T19" fmla="*/ 2147483646 h 151"/>
                  <a:gd name="T20" fmla="*/ 2147483646 w 108"/>
                  <a:gd name="T21" fmla="*/ 2147483646 h 151"/>
                  <a:gd name="T22" fmla="*/ 2147483646 w 108"/>
                  <a:gd name="T23" fmla="*/ 2147483646 h 151"/>
                  <a:gd name="T24" fmla="*/ 2147483646 w 108"/>
                  <a:gd name="T25" fmla="*/ 2147483646 h 151"/>
                  <a:gd name="T26" fmla="*/ 2147483646 w 108"/>
                  <a:gd name="T27" fmla="*/ 0 h 151"/>
                  <a:gd name="T28" fmla="*/ 2147483646 w 108"/>
                  <a:gd name="T29" fmla="*/ 2147483646 h 1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8" h="151">
                    <a:moveTo>
                      <a:pt x="12" y="18"/>
                    </a:moveTo>
                    <a:lnTo>
                      <a:pt x="0" y="42"/>
                    </a:lnTo>
                    <a:lnTo>
                      <a:pt x="6" y="72"/>
                    </a:lnTo>
                    <a:lnTo>
                      <a:pt x="18" y="85"/>
                    </a:lnTo>
                    <a:lnTo>
                      <a:pt x="36" y="91"/>
                    </a:lnTo>
                    <a:lnTo>
                      <a:pt x="72" y="109"/>
                    </a:lnTo>
                    <a:lnTo>
                      <a:pt x="78" y="139"/>
                    </a:lnTo>
                    <a:lnTo>
                      <a:pt x="108" y="151"/>
                    </a:lnTo>
                    <a:lnTo>
                      <a:pt x="102" y="127"/>
                    </a:lnTo>
                    <a:lnTo>
                      <a:pt x="78" y="91"/>
                    </a:lnTo>
                    <a:lnTo>
                      <a:pt x="42" y="66"/>
                    </a:lnTo>
                    <a:lnTo>
                      <a:pt x="48" y="48"/>
                    </a:lnTo>
                    <a:lnTo>
                      <a:pt x="54" y="12"/>
                    </a:lnTo>
                    <a:lnTo>
                      <a:pt x="30" y="0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60" name="Freeform 273">
                <a:extLst>
                  <a:ext uri="{FF2B5EF4-FFF2-40B4-BE49-F238E27FC236}">
                    <a16:creationId xmlns:a16="http://schemas.microsoft.com/office/drawing/2014/main" id="{BB7B6E5A-21F6-107A-9CAA-2FF17F89E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3476" y="3565615"/>
                <a:ext cx="115887" cy="92075"/>
              </a:xfrm>
              <a:custGeom>
                <a:avLst/>
                <a:gdLst>
                  <a:gd name="T0" fmla="*/ 0 w 90"/>
                  <a:gd name="T1" fmla="*/ 2147483646 h 72"/>
                  <a:gd name="T2" fmla="*/ 2147483646 w 90"/>
                  <a:gd name="T3" fmla="*/ 2147483646 h 72"/>
                  <a:gd name="T4" fmla="*/ 2147483646 w 90"/>
                  <a:gd name="T5" fmla="*/ 2147483646 h 72"/>
                  <a:gd name="T6" fmla="*/ 2147483646 w 90"/>
                  <a:gd name="T7" fmla="*/ 0 h 72"/>
                  <a:gd name="T8" fmla="*/ 2147483646 w 90"/>
                  <a:gd name="T9" fmla="*/ 2147483646 h 72"/>
                  <a:gd name="T10" fmla="*/ 2147483646 w 90"/>
                  <a:gd name="T11" fmla="*/ 2147483646 h 72"/>
                  <a:gd name="T12" fmla="*/ 2147483646 w 90"/>
                  <a:gd name="T13" fmla="*/ 2147483646 h 72"/>
                  <a:gd name="T14" fmla="*/ 2147483646 w 90"/>
                  <a:gd name="T15" fmla="*/ 2147483646 h 72"/>
                  <a:gd name="T16" fmla="*/ 2147483646 w 90"/>
                  <a:gd name="T17" fmla="*/ 2147483646 h 72"/>
                  <a:gd name="T18" fmla="*/ 0 w 90"/>
                  <a:gd name="T19" fmla="*/ 2147483646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0" h="72">
                    <a:moveTo>
                      <a:pt x="0" y="54"/>
                    </a:moveTo>
                    <a:lnTo>
                      <a:pt x="18" y="24"/>
                    </a:lnTo>
                    <a:lnTo>
                      <a:pt x="42" y="24"/>
                    </a:lnTo>
                    <a:lnTo>
                      <a:pt x="60" y="0"/>
                    </a:lnTo>
                    <a:lnTo>
                      <a:pt x="90" y="24"/>
                    </a:lnTo>
                    <a:lnTo>
                      <a:pt x="90" y="72"/>
                    </a:lnTo>
                    <a:lnTo>
                      <a:pt x="60" y="60"/>
                    </a:lnTo>
                    <a:lnTo>
                      <a:pt x="42" y="60"/>
                    </a:lnTo>
                    <a:lnTo>
                      <a:pt x="24" y="48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61" name="Freeform 333">
                <a:extLst>
                  <a:ext uri="{FF2B5EF4-FFF2-40B4-BE49-F238E27FC236}">
                    <a16:creationId xmlns:a16="http://schemas.microsoft.com/office/drawing/2014/main" id="{CB8AF137-F23A-C1DE-0495-7586301B5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0513" y="2292440"/>
                <a:ext cx="777875" cy="390525"/>
              </a:xfrm>
              <a:custGeom>
                <a:avLst/>
                <a:gdLst>
                  <a:gd name="T0" fmla="*/ 2147483646 w 595"/>
                  <a:gd name="T1" fmla="*/ 2147483646 h 301"/>
                  <a:gd name="T2" fmla="*/ 2147483646 w 595"/>
                  <a:gd name="T3" fmla="*/ 2147483646 h 301"/>
                  <a:gd name="T4" fmla="*/ 2147483646 w 595"/>
                  <a:gd name="T5" fmla="*/ 2147483646 h 301"/>
                  <a:gd name="T6" fmla="*/ 2147483646 w 595"/>
                  <a:gd name="T7" fmla="*/ 2147483646 h 301"/>
                  <a:gd name="T8" fmla="*/ 2147483646 w 595"/>
                  <a:gd name="T9" fmla="*/ 2147483646 h 301"/>
                  <a:gd name="T10" fmla="*/ 2147483646 w 595"/>
                  <a:gd name="T11" fmla="*/ 2147483646 h 301"/>
                  <a:gd name="T12" fmla="*/ 2147483646 w 595"/>
                  <a:gd name="T13" fmla="*/ 2147483646 h 301"/>
                  <a:gd name="T14" fmla="*/ 2147483646 w 595"/>
                  <a:gd name="T15" fmla="*/ 2147483646 h 301"/>
                  <a:gd name="T16" fmla="*/ 2147483646 w 595"/>
                  <a:gd name="T17" fmla="*/ 2147483646 h 301"/>
                  <a:gd name="T18" fmla="*/ 2147483646 w 595"/>
                  <a:gd name="T19" fmla="*/ 2147483646 h 301"/>
                  <a:gd name="T20" fmla="*/ 2147483646 w 595"/>
                  <a:gd name="T21" fmla="*/ 2147483646 h 301"/>
                  <a:gd name="T22" fmla="*/ 2147483646 w 595"/>
                  <a:gd name="T23" fmla="*/ 2147483646 h 301"/>
                  <a:gd name="T24" fmla="*/ 2147483646 w 595"/>
                  <a:gd name="T25" fmla="*/ 2147483646 h 301"/>
                  <a:gd name="T26" fmla="*/ 2147483646 w 595"/>
                  <a:gd name="T27" fmla="*/ 2147483646 h 301"/>
                  <a:gd name="T28" fmla="*/ 2147483646 w 595"/>
                  <a:gd name="T29" fmla="*/ 2147483646 h 301"/>
                  <a:gd name="T30" fmla="*/ 2147483646 w 595"/>
                  <a:gd name="T31" fmla="*/ 2147483646 h 301"/>
                  <a:gd name="T32" fmla="*/ 2147483646 w 595"/>
                  <a:gd name="T33" fmla="*/ 2147483646 h 301"/>
                  <a:gd name="T34" fmla="*/ 2147483646 w 595"/>
                  <a:gd name="T35" fmla="*/ 2147483646 h 301"/>
                  <a:gd name="T36" fmla="*/ 2147483646 w 595"/>
                  <a:gd name="T37" fmla="*/ 2147483646 h 301"/>
                  <a:gd name="T38" fmla="*/ 2147483646 w 595"/>
                  <a:gd name="T39" fmla="*/ 2147483646 h 301"/>
                  <a:gd name="T40" fmla="*/ 2147483646 w 595"/>
                  <a:gd name="T41" fmla="*/ 2147483646 h 301"/>
                  <a:gd name="T42" fmla="*/ 2147483646 w 595"/>
                  <a:gd name="T43" fmla="*/ 0 h 301"/>
                  <a:gd name="T44" fmla="*/ 2147483646 w 595"/>
                  <a:gd name="T45" fmla="*/ 2147483646 h 301"/>
                  <a:gd name="T46" fmla="*/ 2147483646 w 595"/>
                  <a:gd name="T47" fmla="*/ 2147483646 h 301"/>
                  <a:gd name="T48" fmla="*/ 2147483646 w 595"/>
                  <a:gd name="T49" fmla="*/ 2147483646 h 301"/>
                  <a:gd name="T50" fmla="*/ 2147483646 w 595"/>
                  <a:gd name="T51" fmla="*/ 2147483646 h 301"/>
                  <a:gd name="T52" fmla="*/ 2147483646 w 595"/>
                  <a:gd name="T53" fmla="*/ 2147483646 h 301"/>
                  <a:gd name="T54" fmla="*/ 0 w 595"/>
                  <a:gd name="T55" fmla="*/ 2147483646 h 301"/>
                  <a:gd name="T56" fmla="*/ 2147483646 w 595"/>
                  <a:gd name="T57" fmla="*/ 2147483646 h 301"/>
                  <a:gd name="T58" fmla="*/ 2147483646 w 595"/>
                  <a:gd name="T59" fmla="*/ 2147483646 h 301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95" h="301">
                    <a:moveTo>
                      <a:pt x="42" y="126"/>
                    </a:moveTo>
                    <a:lnTo>
                      <a:pt x="48" y="186"/>
                    </a:lnTo>
                    <a:lnTo>
                      <a:pt x="127" y="210"/>
                    </a:lnTo>
                    <a:lnTo>
                      <a:pt x="181" y="264"/>
                    </a:lnTo>
                    <a:lnTo>
                      <a:pt x="253" y="270"/>
                    </a:lnTo>
                    <a:lnTo>
                      <a:pt x="313" y="301"/>
                    </a:lnTo>
                    <a:lnTo>
                      <a:pt x="379" y="258"/>
                    </a:lnTo>
                    <a:lnTo>
                      <a:pt x="445" y="252"/>
                    </a:lnTo>
                    <a:lnTo>
                      <a:pt x="457" y="210"/>
                    </a:lnTo>
                    <a:lnTo>
                      <a:pt x="499" y="192"/>
                    </a:lnTo>
                    <a:lnTo>
                      <a:pt x="541" y="174"/>
                    </a:lnTo>
                    <a:lnTo>
                      <a:pt x="595" y="156"/>
                    </a:lnTo>
                    <a:lnTo>
                      <a:pt x="583" y="132"/>
                    </a:lnTo>
                    <a:lnTo>
                      <a:pt x="529" y="126"/>
                    </a:lnTo>
                    <a:lnTo>
                      <a:pt x="529" y="96"/>
                    </a:lnTo>
                    <a:lnTo>
                      <a:pt x="541" y="72"/>
                    </a:lnTo>
                    <a:lnTo>
                      <a:pt x="499" y="60"/>
                    </a:lnTo>
                    <a:lnTo>
                      <a:pt x="403" y="84"/>
                    </a:lnTo>
                    <a:lnTo>
                      <a:pt x="367" y="54"/>
                    </a:lnTo>
                    <a:lnTo>
                      <a:pt x="307" y="54"/>
                    </a:lnTo>
                    <a:lnTo>
                      <a:pt x="289" y="36"/>
                    </a:lnTo>
                    <a:lnTo>
                      <a:pt x="217" y="0"/>
                    </a:lnTo>
                    <a:lnTo>
                      <a:pt x="193" y="30"/>
                    </a:lnTo>
                    <a:lnTo>
                      <a:pt x="169" y="66"/>
                    </a:lnTo>
                    <a:lnTo>
                      <a:pt x="121" y="48"/>
                    </a:lnTo>
                    <a:lnTo>
                      <a:pt x="54" y="54"/>
                    </a:lnTo>
                    <a:lnTo>
                      <a:pt x="12" y="78"/>
                    </a:lnTo>
                    <a:lnTo>
                      <a:pt x="0" y="102"/>
                    </a:lnTo>
                    <a:lnTo>
                      <a:pt x="6" y="108"/>
                    </a:lnTo>
                    <a:lnTo>
                      <a:pt x="42" y="12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62" name="Line 449">
                <a:extLst>
                  <a:ext uri="{FF2B5EF4-FFF2-40B4-BE49-F238E27FC236}">
                    <a16:creationId xmlns:a16="http://schemas.microsoft.com/office/drawing/2014/main" id="{3CA7FEDB-D510-5CE0-D9EB-C7FD4A830C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88226" y="3356065"/>
                <a:ext cx="0" cy="0"/>
              </a:xfrm>
              <a:prstGeom prst="line">
                <a:avLst/>
              </a:prstGeom>
              <a:grpFill/>
              <a:ln w="0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63" name="Freeform 506">
                <a:extLst>
                  <a:ext uri="{FF2B5EF4-FFF2-40B4-BE49-F238E27FC236}">
                    <a16:creationId xmlns:a16="http://schemas.microsoft.com/office/drawing/2014/main" id="{43E03806-5738-2730-54C9-64A0663FF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7451" y="2641690"/>
                <a:ext cx="123825" cy="155575"/>
              </a:xfrm>
              <a:custGeom>
                <a:avLst/>
                <a:gdLst>
                  <a:gd name="T0" fmla="*/ 2147483646 w 78"/>
                  <a:gd name="T1" fmla="*/ 2147483646 h 98"/>
                  <a:gd name="T2" fmla="*/ 2147483646 w 78"/>
                  <a:gd name="T3" fmla="*/ 2147483646 h 98"/>
                  <a:gd name="T4" fmla="*/ 2147483646 w 78"/>
                  <a:gd name="T5" fmla="*/ 2147483646 h 98"/>
                  <a:gd name="T6" fmla="*/ 2147483646 w 78"/>
                  <a:gd name="T7" fmla="*/ 2147483646 h 98"/>
                  <a:gd name="T8" fmla="*/ 0 w 78"/>
                  <a:gd name="T9" fmla="*/ 2147483646 h 98"/>
                  <a:gd name="T10" fmla="*/ 0 w 78"/>
                  <a:gd name="T11" fmla="*/ 2147483646 h 98"/>
                  <a:gd name="T12" fmla="*/ 2147483646 w 78"/>
                  <a:gd name="T13" fmla="*/ 2147483646 h 98"/>
                  <a:gd name="T14" fmla="*/ 2147483646 w 78"/>
                  <a:gd name="T15" fmla="*/ 2147483646 h 98"/>
                  <a:gd name="T16" fmla="*/ 2147483646 w 78"/>
                  <a:gd name="T17" fmla="*/ 2147483646 h 98"/>
                  <a:gd name="T18" fmla="*/ 2147483646 w 78"/>
                  <a:gd name="T19" fmla="*/ 2147483646 h 98"/>
                  <a:gd name="T20" fmla="*/ 2147483646 w 78"/>
                  <a:gd name="T21" fmla="*/ 2147483646 h 98"/>
                  <a:gd name="T22" fmla="*/ 2147483646 w 78"/>
                  <a:gd name="T23" fmla="*/ 2147483646 h 98"/>
                  <a:gd name="T24" fmla="*/ 2147483646 w 78"/>
                  <a:gd name="T25" fmla="*/ 2147483646 h 98"/>
                  <a:gd name="T26" fmla="*/ 2147483646 w 78"/>
                  <a:gd name="T27" fmla="*/ 2147483646 h 98"/>
                  <a:gd name="T28" fmla="*/ 2147483646 w 78"/>
                  <a:gd name="T29" fmla="*/ 2147483646 h 98"/>
                  <a:gd name="T30" fmla="*/ 2147483646 w 78"/>
                  <a:gd name="T31" fmla="*/ 2147483646 h 98"/>
                  <a:gd name="T32" fmla="*/ 2147483646 w 78"/>
                  <a:gd name="T33" fmla="*/ 2147483646 h 98"/>
                  <a:gd name="T34" fmla="*/ 2147483646 w 78"/>
                  <a:gd name="T35" fmla="*/ 2147483646 h 98"/>
                  <a:gd name="T36" fmla="*/ 2147483646 w 78"/>
                  <a:gd name="T37" fmla="*/ 2147483646 h 98"/>
                  <a:gd name="T38" fmla="*/ 2147483646 w 78"/>
                  <a:gd name="T39" fmla="*/ 2147483646 h 98"/>
                  <a:gd name="T40" fmla="*/ 2147483646 w 78"/>
                  <a:gd name="T41" fmla="*/ 2147483646 h 98"/>
                  <a:gd name="T42" fmla="*/ 2147483646 w 78"/>
                  <a:gd name="T43" fmla="*/ 2147483646 h 98"/>
                  <a:gd name="T44" fmla="*/ 2147483646 w 78"/>
                  <a:gd name="T45" fmla="*/ 2147483646 h 98"/>
                  <a:gd name="T46" fmla="*/ 2147483646 w 78"/>
                  <a:gd name="T47" fmla="*/ 2147483646 h 98"/>
                  <a:gd name="T48" fmla="*/ 2147483646 w 78"/>
                  <a:gd name="T49" fmla="*/ 2147483646 h 98"/>
                  <a:gd name="T50" fmla="*/ 2147483646 w 78"/>
                  <a:gd name="T51" fmla="*/ 2147483646 h 98"/>
                  <a:gd name="T52" fmla="*/ 2147483646 w 78"/>
                  <a:gd name="T53" fmla="*/ 2147483646 h 98"/>
                  <a:gd name="T54" fmla="*/ 2147483646 w 78"/>
                  <a:gd name="T55" fmla="*/ 2147483646 h 98"/>
                  <a:gd name="T56" fmla="*/ 2147483646 w 78"/>
                  <a:gd name="T57" fmla="*/ 2147483646 h 98"/>
                  <a:gd name="T58" fmla="*/ 2147483646 w 78"/>
                  <a:gd name="T59" fmla="*/ 2147483646 h 98"/>
                  <a:gd name="T60" fmla="*/ 2147483646 w 78"/>
                  <a:gd name="T61" fmla="*/ 2147483646 h 98"/>
                  <a:gd name="T62" fmla="*/ 2147483646 w 78"/>
                  <a:gd name="T63" fmla="*/ 0 h 98"/>
                  <a:gd name="T64" fmla="*/ 2147483646 w 78"/>
                  <a:gd name="T65" fmla="*/ 2147483646 h 9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78" h="98">
                    <a:moveTo>
                      <a:pt x="32" y="12"/>
                    </a:moveTo>
                    <a:lnTo>
                      <a:pt x="34" y="32"/>
                    </a:lnTo>
                    <a:lnTo>
                      <a:pt x="20" y="22"/>
                    </a:lnTo>
                    <a:lnTo>
                      <a:pt x="6" y="34"/>
                    </a:lnTo>
                    <a:lnTo>
                      <a:pt x="0" y="56"/>
                    </a:lnTo>
                    <a:lnTo>
                      <a:pt x="6" y="56"/>
                    </a:lnTo>
                    <a:lnTo>
                      <a:pt x="10" y="56"/>
                    </a:lnTo>
                    <a:lnTo>
                      <a:pt x="30" y="70"/>
                    </a:lnTo>
                    <a:lnTo>
                      <a:pt x="34" y="84"/>
                    </a:lnTo>
                    <a:lnTo>
                      <a:pt x="36" y="92"/>
                    </a:lnTo>
                    <a:lnTo>
                      <a:pt x="40" y="98"/>
                    </a:lnTo>
                    <a:lnTo>
                      <a:pt x="70" y="88"/>
                    </a:lnTo>
                    <a:lnTo>
                      <a:pt x="70" y="84"/>
                    </a:lnTo>
                    <a:lnTo>
                      <a:pt x="68" y="82"/>
                    </a:lnTo>
                    <a:lnTo>
                      <a:pt x="66" y="78"/>
                    </a:lnTo>
                    <a:lnTo>
                      <a:pt x="64" y="76"/>
                    </a:lnTo>
                    <a:lnTo>
                      <a:pt x="64" y="60"/>
                    </a:lnTo>
                    <a:lnTo>
                      <a:pt x="64" y="46"/>
                    </a:lnTo>
                    <a:lnTo>
                      <a:pt x="54" y="26"/>
                    </a:lnTo>
                    <a:lnTo>
                      <a:pt x="64" y="16"/>
                    </a:lnTo>
                    <a:lnTo>
                      <a:pt x="78" y="4"/>
                    </a:lnTo>
                    <a:lnTo>
                      <a:pt x="52" y="0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64" name="Freeform 517">
                <a:extLst>
                  <a:ext uri="{FF2B5EF4-FFF2-40B4-BE49-F238E27FC236}">
                    <a16:creationId xmlns:a16="http://schemas.microsoft.com/office/drawing/2014/main" id="{7D1A5CF0-B2FA-B75A-22E7-427765F97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5076" y="2781390"/>
                <a:ext cx="85725" cy="104775"/>
              </a:xfrm>
              <a:custGeom>
                <a:avLst/>
                <a:gdLst>
                  <a:gd name="T0" fmla="*/ 2147483646 w 54"/>
                  <a:gd name="T1" fmla="*/ 2147483646 h 66"/>
                  <a:gd name="T2" fmla="*/ 2147483646 w 54"/>
                  <a:gd name="T3" fmla="*/ 2147483646 h 66"/>
                  <a:gd name="T4" fmla="*/ 2147483646 w 54"/>
                  <a:gd name="T5" fmla="*/ 2147483646 h 66"/>
                  <a:gd name="T6" fmla="*/ 2147483646 w 54"/>
                  <a:gd name="T7" fmla="*/ 2147483646 h 66"/>
                  <a:gd name="T8" fmla="*/ 0 w 54"/>
                  <a:gd name="T9" fmla="*/ 2147483646 h 66"/>
                  <a:gd name="T10" fmla="*/ 0 w 54"/>
                  <a:gd name="T11" fmla="*/ 2147483646 h 66"/>
                  <a:gd name="T12" fmla="*/ 2147483646 w 54"/>
                  <a:gd name="T13" fmla="*/ 2147483646 h 66"/>
                  <a:gd name="T14" fmla="*/ 2147483646 w 54"/>
                  <a:gd name="T15" fmla="*/ 2147483646 h 66"/>
                  <a:gd name="T16" fmla="*/ 2147483646 w 54"/>
                  <a:gd name="T17" fmla="*/ 2147483646 h 66"/>
                  <a:gd name="T18" fmla="*/ 2147483646 w 54"/>
                  <a:gd name="T19" fmla="*/ 2147483646 h 66"/>
                  <a:gd name="T20" fmla="*/ 2147483646 w 54"/>
                  <a:gd name="T21" fmla="*/ 2147483646 h 66"/>
                  <a:gd name="T22" fmla="*/ 2147483646 w 54"/>
                  <a:gd name="T23" fmla="*/ 2147483646 h 66"/>
                  <a:gd name="T24" fmla="*/ 2147483646 w 54"/>
                  <a:gd name="T25" fmla="*/ 2147483646 h 66"/>
                  <a:gd name="T26" fmla="*/ 2147483646 w 54"/>
                  <a:gd name="T27" fmla="*/ 0 h 66"/>
                  <a:gd name="T28" fmla="*/ 2147483646 w 54"/>
                  <a:gd name="T29" fmla="*/ 2147483646 h 66"/>
                  <a:gd name="T30" fmla="*/ 2147483646 w 54"/>
                  <a:gd name="T31" fmla="*/ 2147483646 h 66"/>
                  <a:gd name="T32" fmla="*/ 2147483646 w 54"/>
                  <a:gd name="T33" fmla="*/ 2147483646 h 66"/>
                  <a:gd name="T34" fmla="*/ 2147483646 w 54"/>
                  <a:gd name="T35" fmla="*/ 2147483646 h 6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54" h="66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36"/>
                    </a:lnTo>
                    <a:lnTo>
                      <a:pt x="0" y="66"/>
                    </a:lnTo>
                    <a:lnTo>
                      <a:pt x="20" y="66"/>
                    </a:lnTo>
                    <a:lnTo>
                      <a:pt x="40" y="60"/>
                    </a:lnTo>
                    <a:lnTo>
                      <a:pt x="50" y="52"/>
                    </a:lnTo>
                    <a:lnTo>
                      <a:pt x="54" y="36"/>
                    </a:lnTo>
                    <a:lnTo>
                      <a:pt x="40" y="0"/>
                    </a:lnTo>
                    <a:lnTo>
                      <a:pt x="10" y="10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65" name="Freeform 411">
                <a:extLst>
                  <a:ext uri="{FF2B5EF4-FFF2-40B4-BE49-F238E27FC236}">
                    <a16:creationId xmlns:a16="http://schemas.microsoft.com/office/drawing/2014/main" id="{D32EB569-1752-3EB7-1E3C-C1C138AA4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6" y="4514940"/>
                <a:ext cx="127000" cy="166688"/>
              </a:xfrm>
              <a:custGeom>
                <a:avLst/>
                <a:gdLst>
                  <a:gd name="T0" fmla="*/ 2147483646 w 102"/>
                  <a:gd name="T1" fmla="*/ 2147483646 h 114"/>
                  <a:gd name="T2" fmla="*/ 2147483646 w 102"/>
                  <a:gd name="T3" fmla="*/ 2147483646 h 114"/>
                  <a:gd name="T4" fmla="*/ 2147483646 w 102"/>
                  <a:gd name="T5" fmla="*/ 0 h 114"/>
                  <a:gd name="T6" fmla="*/ 2147483646 w 102"/>
                  <a:gd name="T7" fmla="*/ 2147483646 h 114"/>
                  <a:gd name="T8" fmla="*/ 0 w 102"/>
                  <a:gd name="T9" fmla="*/ 2147483646 h 114"/>
                  <a:gd name="T10" fmla="*/ 0 w 102"/>
                  <a:gd name="T11" fmla="*/ 2147483646 h 114"/>
                  <a:gd name="T12" fmla="*/ 2147483646 w 102"/>
                  <a:gd name="T13" fmla="*/ 2147483646 h 114"/>
                  <a:gd name="T14" fmla="*/ 2147483646 w 102"/>
                  <a:gd name="T15" fmla="*/ 2147483646 h 114"/>
                  <a:gd name="T16" fmla="*/ 2147483646 w 102"/>
                  <a:gd name="T17" fmla="*/ 2147483646 h 114"/>
                  <a:gd name="T18" fmla="*/ 2147483646 w 102"/>
                  <a:gd name="T19" fmla="*/ 2147483646 h 114"/>
                  <a:gd name="T20" fmla="*/ 2147483646 w 102"/>
                  <a:gd name="T21" fmla="*/ 2147483646 h 114"/>
                  <a:gd name="T22" fmla="*/ 2147483646 w 102"/>
                  <a:gd name="T23" fmla="*/ 2147483646 h 114"/>
                  <a:gd name="T24" fmla="*/ 2147483646 w 102"/>
                  <a:gd name="T25" fmla="*/ 2147483646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02" h="114">
                    <a:moveTo>
                      <a:pt x="66" y="24"/>
                    </a:moveTo>
                    <a:lnTo>
                      <a:pt x="36" y="6"/>
                    </a:lnTo>
                    <a:lnTo>
                      <a:pt x="18" y="0"/>
                    </a:lnTo>
                    <a:lnTo>
                      <a:pt x="6" y="18"/>
                    </a:lnTo>
                    <a:lnTo>
                      <a:pt x="0" y="48"/>
                    </a:lnTo>
                    <a:lnTo>
                      <a:pt x="0" y="78"/>
                    </a:lnTo>
                    <a:lnTo>
                      <a:pt x="24" y="96"/>
                    </a:lnTo>
                    <a:lnTo>
                      <a:pt x="36" y="108"/>
                    </a:lnTo>
                    <a:lnTo>
                      <a:pt x="66" y="114"/>
                    </a:lnTo>
                    <a:lnTo>
                      <a:pt x="96" y="90"/>
                    </a:lnTo>
                    <a:lnTo>
                      <a:pt x="102" y="78"/>
                    </a:lnTo>
                    <a:lnTo>
                      <a:pt x="84" y="42"/>
                    </a:lnTo>
                    <a:lnTo>
                      <a:pt x="66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66" name="Freeform 420">
                <a:extLst>
                  <a:ext uri="{FF2B5EF4-FFF2-40B4-BE49-F238E27FC236}">
                    <a16:creationId xmlns:a16="http://schemas.microsoft.com/office/drawing/2014/main" id="{ABD94DA8-01A7-7CD9-2E4A-F4CEB295C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9338" y="3824378"/>
                <a:ext cx="320675" cy="392112"/>
              </a:xfrm>
              <a:custGeom>
                <a:avLst/>
                <a:gdLst>
                  <a:gd name="T0" fmla="*/ 2147483646 w 240"/>
                  <a:gd name="T1" fmla="*/ 2147483646 h 337"/>
                  <a:gd name="T2" fmla="*/ 2147483646 w 240"/>
                  <a:gd name="T3" fmla="*/ 2147483646 h 337"/>
                  <a:gd name="T4" fmla="*/ 2147483646 w 240"/>
                  <a:gd name="T5" fmla="*/ 2147483646 h 337"/>
                  <a:gd name="T6" fmla="*/ 2147483646 w 240"/>
                  <a:gd name="T7" fmla="*/ 2147483646 h 337"/>
                  <a:gd name="T8" fmla="*/ 2147483646 w 240"/>
                  <a:gd name="T9" fmla="*/ 2147483646 h 337"/>
                  <a:gd name="T10" fmla="*/ 2147483646 w 240"/>
                  <a:gd name="T11" fmla="*/ 2147483646 h 337"/>
                  <a:gd name="T12" fmla="*/ 2147483646 w 240"/>
                  <a:gd name="T13" fmla="*/ 2147483646 h 337"/>
                  <a:gd name="T14" fmla="*/ 2147483646 w 240"/>
                  <a:gd name="T15" fmla="*/ 2147483646 h 337"/>
                  <a:gd name="T16" fmla="*/ 2147483646 w 240"/>
                  <a:gd name="T17" fmla="*/ 2147483646 h 337"/>
                  <a:gd name="T18" fmla="*/ 2147483646 w 240"/>
                  <a:gd name="T19" fmla="*/ 2147483646 h 337"/>
                  <a:gd name="T20" fmla="*/ 2147483646 w 240"/>
                  <a:gd name="T21" fmla="*/ 2147483646 h 337"/>
                  <a:gd name="T22" fmla="*/ 2147483646 w 240"/>
                  <a:gd name="T23" fmla="*/ 2147483646 h 337"/>
                  <a:gd name="T24" fmla="*/ 2147483646 w 240"/>
                  <a:gd name="T25" fmla="*/ 2147483646 h 337"/>
                  <a:gd name="T26" fmla="*/ 2147483646 w 240"/>
                  <a:gd name="T27" fmla="*/ 0 h 337"/>
                  <a:gd name="T28" fmla="*/ 2147483646 w 240"/>
                  <a:gd name="T29" fmla="*/ 0 h 337"/>
                  <a:gd name="T30" fmla="*/ 2147483646 w 240"/>
                  <a:gd name="T31" fmla="*/ 2147483646 h 337"/>
                  <a:gd name="T32" fmla="*/ 2147483646 w 240"/>
                  <a:gd name="T33" fmla="*/ 2147483646 h 337"/>
                  <a:gd name="T34" fmla="*/ 2147483646 w 240"/>
                  <a:gd name="T35" fmla="*/ 2147483646 h 337"/>
                  <a:gd name="T36" fmla="*/ 2147483646 w 240"/>
                  <a:gd name="T37" fmla="*/ 2147483646 h 337"/>
                  <a:gd name="T38" fmla="*/ 2147483646 w 240"/>
                  <a:gd name="T39" fmla="*/ 2147483646 h 337"/>
                  <a:gd name="T40" fmla="*/ 2147483646 w 240"/>
                  <a:gd name="T41" fmla="*/ 2147483646 h 337"/>
                  <a:gd name="T42" fmla="*/ 0 w 240"/>
                  <a:gd name="T43" fmla="*/ 2147483646 h 337"/>
                  <a:gd name="T44" fmla="*/ 2147483646 w 240"/>
                  <a:gd name="T45" fmla="*/ 2147483646 h 337"/>
                  <a:gd name="T46" fmla="*/ 2147483646 w 240"/>
                  <a:gd name="T47" fmla="*/ 2147483646 h 337"/>
                  <a:gd name="T48" fmla="*/ 2147483646 w 240"/>
                  <a:gd name="T49" fmla="*/ 2147483646 h 337"/>
                  <a:gd name="T50" fmla="*/ 2147483646 w 240"/>
                  <a:gd name="T51" fmla="*/ 2147483646 h 337"/>
                  <a:gd name="T52" fmla="*/ 2147483646 w 240"/>
                  <a:gd name="T53" fmla="*/ 2147483646 h 337"/>
                  <a:gd name="T54" fmla="*/ 2147483646 w 240"/>
                  <a:gd name="T55" fmla="*/ 2147483646 h 337"/>
                  <a:gd name="T56" fmla="*/ 2147483646 w 240"/>
                  <a:gd name="T57" fmla="*/ 2147483646 h 337"/>
                  <a:gd name="T58" fmla="*/ 2147483646 w 240"/>
                  <a:gd name="T59" fmla="*/ 2147483646 h 337"/>
                  <a:gd name="T60" fmla="*/ 2147483646 w 240"/>
                  <a:gd name="T61" fmla="*/ 2147483646 h 337"/>
                  <a:gd name="T62" fmla="*/ 2147483646 w 240"/>
                  <a:gd name="T63" fmla="*/ 2147483646 h 33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40" h="337">
                    <a:moveTo>
                      <a:pt x="228" y="204"/>
                    </a:moveTo>
                    <a:lnTo>
                      <a:pt x="228" y="198"/>
                    </a:lnTo>
                    <a:lnTo>
                      <a:pt x="216" y="198"/>
                    </a:lnTo>
                    <a:lnTo>
                      <a:pt x="210" y="162"/>
                    </a:lnTo>
                    <a:lnTo>
                      <a:pt x="180" y="174"/>
                    </a:lnTo>
                    <a:lnTo>
                      <a:pt x="156" y="156"/>
                    </a:lnTo>
                    <a:lnTo>
                      <a:pt x="156" y="120"/>
                    </a:lnTo>
                    <a:lnTo>
                      <a:pt x="180" y="84"/>
                    </a:lnTo>
                    <a:lnTo>
                      <a:pt x="198" y="72"/>
                    </a:lnTo>
                    <a:lnTo>
                      <a:pt x="204" y="54"/>
                    </a:lnTo>
                    <a:lnTo>
                      <a:pt x="192" y="36"/>
                    </a:lnTo>
                    <a:lnTo>
                      <a:pt x="168" y="36"/>
                    </a:lnTo>
                    <a:lnTo>
                      <a:pt x="150" y="18"/>
                    </a:lnTo>
                    <a:lnTo>
                      <a:pt x="120" y="0"/>
                    </a:lnTo>
                    <a:lnTo>
                      <a:pt x="108" y="24"/>
                    </a:lnTo>
                    <a:lnTo>
                      <a:pt x="84" y="48"/>
                    </a:lnTo>
                    <a:lnTo>
                      <a:pt x="66" y="54"/>
                    </a:lnTo>
                    <a:lnTo>
                      <a:pt x="42" y="78"/>
                    </a:lnTo>
                    <a:lnTo>
                      <a:pt x="24" y="72"/>
                    </a:lnTo>
                    <a:lnTo>
                      <a:pt x="18" y="60"/>
                    </a:lnTo>
                    <a:lnTo>
                      <a:pt x="0" y="72"/>
                    </a:lnTo>
                    <a:lnTo>
                      <a:pt x="18" y="114"/>
                    </a:lnTo>
                    <a:lnTo>
                      <a:pt x="54" y="174"/>
                    </a:lnTo>
                    <a:lnTo>
                      <a:pt x="90" y="252"/>
                    </a:lnTo>
                    <a:lnTo>
                      <a:pt x="90" y="264"/>
                    </a:lnTo>
                    <a:lnTo>
                      <a:pt x="216" y="337"/>
                    </a:lnTo>
                    <a:lnTo>
                      <a:pt x="222" y="337"/>
                    </a:lnTo>
                    <a:lnTo>
                      <a:pt x="228" y="307"/>
                    </a:lnTo>
                    <a:lnTo>
                      <a:pt x="234" y="270"/>
                    </a:lnTo>
                    <a:lnTo>
                      <a:pt x="240" y="222"/>
                    </a:lnTo>
                    <a:lnTo>
                      <a:pt x="228" y="204"/>
                    </a:ln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67" name="Freeform 413">
                <a:extLst>
                  <a:ext uri="{FF2B5EF4-FFF2-40B4-BE49-F238E27FC236}">
                    <a16:creationId xmlns:a16="http://schemas.microsoft.com/office/drawing/2014/main" id="{CF0D26E0-08CA-FC01-4F99-DC1242998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4126" y="3700553"/>
                <a:ext cx="884237" cy="911225"/>
              </a:xfrm>
              <a:custGeom>
                <a:avLst/>
                <a:gdLst>
                  <a:gd name="T0" fmla="*/ 2147483646 w 10000"/>
                  <a:gd name="T1" fmla="*/ 2147483646 h 10000"/>
                  <a:gd name="T2" fmla="*/ 2147483646 w 10000"/>
                  <a:gd name="T3" fmla="*/ 2147483646 h 10000"/>
                  <a:gd name="T4" fmla="*/ 2147483646 w 10000"/>
                  <a:gd name="T5" fmla="*/ 2147483646 h 10000"/>
                  <a:gd name="T6" fmla="*/ 2147483646 w 10000"/>
                  <a:gd name="T7" fmla="*/ 2147483646 h 10000"/>
                  <a:gd name="T8" fmla="*/ 2147483646 w 10000"/>
                  <a:gd name="T9" fmla="*/ 2147483646 h 10000"/>
                  <a:gd name="T10" fmla="*/ 2147483646 w 10000"/>
                  <a:gd name="T11" fmla="*/ 2147483646 h 10000"/>
                  <a:gd name="T12" fmla="*/ 2147483646 w 10000"/>
                  <a:gd name="T13" fmla="*/ 2147483646 h 10000"/>
                  <a:gd name="T14" fmla="*/ 2147483646 w 10000"/>
                  <a:gd name="T15" fmla="*/ 2147483646 h 10000"/>
                  <a:gd name="T16" fmla="*/ 2147483646 w 10000"/>
                  <a:gd name="T17" fmla="*/ 2147483646 h 10000"/>
                  <a:gd name="T18" fmla="*/ 2147483646 w 10000"/>
                  <a:gd name="T19" fmla="*/ 2147483646 h 10000"/>
                  <a:gd name="T20" fmla="*/ 2147483646 w 10000"/>
                  <a:gd name="T21" fmla="*/ 2147483646 h 10000"/>
                  <a:gd name="T22" fmla="*/ 2147483646 w 10000"/>
                  <a:gd name="T23" fmla="*/ 2147483646 h 10000"/>
                  <a:gd name="T24" fmla="*/ 2147483646 w 10000"/>
                  <a:gd name="T25" fmla="*/ 2147483646 h 10000"/>
                  <a:gd name="T26" fmla="*/ 2147483646 w 10000"/>
                  <a:gd name="T27" fmla="*/ 2147483646 h 10000"/>
                  <a:gd name="T28" fmla="*/ 2147483646 w 10000"/>
                  <a:gd name="T29" fmla="*/ 2147483646 h 10000"/>
                  <a:gd name="T30" fmla="*/ 2147483646 w 10000"/>
                  <a:gd name="T31" fmla="*/ 2147483646 h 10000"/>
                  <a:gd name="T32" fmla="*/ 2147483646 w 10000"/>
                  <a:gd name="T33" fmla="*/ 2147483646 h 10000"/>
                  <a:gd name="T34" fmla="*/ 2147483646 w 10000"/>
                  <a:gd name="T35" fmla="*/ 2147483646 h 10000"/>
                  <a:gd name="T36" fmla="*/ 2147483646 w 10000"/>
                  <a:gd name="T37" fmla="*/ 2147483646 h 10000"/>
                  <a:gd name="T38" fmla="*/ 2147483646 w 10000"/>
                  <a:gd name="T39" fmla="*/ 2147483646 h 10000"/>
                  <a:gd name="T40" fmla="*/ 2147483646 w 10000"/>
                  <a:gd name="T41" fmla="*/ 2147483646 h 10000"/>
                  <a:gd name="T42" fmla="*/ 2147483646 w 10000"/>
                  <a:gd name="T43" fmla="*/ 2147483646 h 10000"/>
                  <a:gd name="T44" fmla="*/ 2147483646 w 10000"/>
                  <a:gd name="T45" fmla="*/ 2147483646 h 10000"/>
                  <a:gd name="T46" fmla="*/ 2147483646 w 10000"/>
                  <a:gd name="T47" fmla="*/ 2147483646 h 10000"/>
                  <a:gd name="T48" fmla="*/ 2147483646 w 10000"/>
                  <a:gd name="T49" fmla="*/ 0 h 10000"/>
                  <a:gd name="T50" fmla="*/ 2147483646 w 10000"/>
                  <a:gd name="T51" fmla="*/ 2147483646 h 10000"/>
                  <a:gd name="T52" fmla="*/ 2147483646 w 10000"/>
                  <a:gd name="T53" fmla="*/ 2147483646 h 10000"/>
                  <a:gd name="T54" fmla="*/ 2147483646 w 10000"/>
                  <a:gd name="T55" fmla="*/ 2147483646 h 10000"/>
                  <a:gd name="T56" fmla="*/ 2147483646 w 10000"/>
                  <a:gd name="T57" fmla="*/ 2147483646 h 10000"/>
                  <a:gd name="T58" fmla="*/ 2147483646 w 10000"/>
                  <a:gd name="T59" fmla="*/ 2147483646 h 10000"/>
                  <a:gd name="T60" fmla="*/ 2147483646 w 10000"/>
                  <a:gd name="T61" fmla="*/ 2147483646 h 10000"/>
                  <a:gd name="T62" fmla="*/ 0 w 10000"/>
                  <a:gd name="T63" fmla="*/ 2147483646 h 10000"/>
                  <a:gd name="T64" fmla="*/ 2147483646 w 10000"/>
                  <a:gd name="T65" fmla="*/ 2147483646 h 10000"/>
                  <a:gd name="T66" fmla="*/ 2147483646 w 10000"/>
                  <a:gd name="T67" fmla="*/ 2147483646 h 10000"/>
                  <a:gd name="T68" fmla="*/ 2147483646 w 10000"/>
                  <a:gd name="T69" fmla="*/ 2147483646 h 10000"/>
                  <a:gd name="T70" fmla="*/ 2147483646 w 10000"/>
                  <a:gd name="T71" fmla="*/ 2147483646 h 10000"/>
                  <a:gd name="T72" fmla="*/ 2147483646 w 10000"/>
                  <a:gd name="T73" fmla="*/ 2147483646 h 10000"/>
                  <a:gd name="T74" fmla="*/ 2147483646 w 10000"/>
                  <a:gd name="T75" fmla="*/ 2147483646 h 10000"/>
                  <a:gd name="T76" fmla="*/ 2147483646 w 10000"/>
                  <a:gd name="T77" fmla="*/ 2147483646 h 10000"/>
                  <a:gd name="T78" fmla="*/ 2147483646 w 10000"/>
                  <a:gd name="T79" fmla="*/ 2147483646 h 10000"/>
                  <a:gd name="T80" fmla="*/ 2147483646 w 10000"/>
                  <a:gd name="T81" fmla="*/ 2147483646 h 1000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0000" h="10000">
                    <a:moveTo>
                      <a:pt x="5000" y="7769"/>
                    </a:moveTo>
                    <a:cubicBezTo>
                      <a:pt x="5027" y="7795"/>
                      <a:pt x="5055" y="7820"/>
                      <a:pt x="5082" y="7846"/>
                    </a:cubicBezTo>
                    <a:cubicBezTo>
                      <a:pt x="5027" y="8000"/>
                      <a:pt x="4973" y="8154"/>
                      <a:pt x="4918" y="8308"/>
                    </a:cubicBezTo>
                    <a:lnTo>
                      <a:pt x="4672" y="8462"/>
                    </a:lnTo>
                    <a:lnTo>
                      <a:pt x="4098" y="9000"/>
                    </a:lnTo>
                    <a:lnTo>
                      <a:pt x="4180" y="9000"/>
                    </a:lnTo>
                    <a:lnTo>
                      <a:pt x="4098" y="9000"/>
                    </a:lnTo>
                    <a:lnTo>
                      <a:pt x="4344" y="9077"/>
                    </a:lnTo>
                    <a:lnTo>
                      <a:pt x="4754" y="9308"/>
                    </a:lnTo>
                    <a:lnTo>
                      <a:pt x="5000" y="9538"/>
                    </a:lnTo>
                    <a:lnTo>
                      <a:pt x="5246" y="10000"/>
                    </a:lnTo>
                    <a:cubicBezTo>
                      <a:pt x="5273" y="9923"/>
                      <a:pt x="5301" y="9846"/>
                      <a:pt x="5328" y="9769"/>
                    </a:cubicBezTo>
                    <a:lnTo>
                      <a:pt x="5656" y="9462"/>
                    </a:lnTo>
                    <a:lnTo>
                      <a:pt x="6066" y="9077"/>
                    </a:lnTo>
                    <a:lnTo>
                      <a:pt x="6393" y="8077"/>
                    </a:lnTo>
                    <a:lnTo>
                      <a:pt x="6639" y="7615"/>
                    </a:lnTo>
                    <a:lnTo>
                      <a:pt x="7541" y="7077"/>
                    </a:lnTo>
                    <a:lnTo>
                      <a:pt x="8115" y="7000"/>
                    </a:lnTo>
                    <a:lnTo>
                      <a:pt x="8279" y="6923"/>
                    </a:lnTo>
                    <a:lnTo>
                      <a:pt x="8443" y="6615"/>
                    </a:lnTo>
                    <a:cubicBezTo>
                      <a:pt x="8470" y="6513"/>
                      <a:pt x="8498" y="6410"/>
                      <a:pt x="8525" y="6308"/>
                    </a:cubicBezTo>
                    <a:cubicBezTo>
                      <a:pt x="8607" y="6180"/>
                      <a:pt x="8688" y="6051"/>
                      <a:pt x="8770" y="5923"/>
                    </a:cubicBezTo>
                    <a:cubicBezTo>
                      <a:pt x="8797" y="5872"/>
                      <a:pt x="8825" y="5820"/>
                      <a:pt x="8852" y="5769"/>
                    </a:cubicBezTo>
                    <a:cubicBezTo>
                      <a:pt x="8879" y="5333"/>
                      <a:pt x="8907" y="4898"/>
                      <a:pt x="8934" y="4462"/>
                    </a:cubicBezTo>
                    <a:lnTo>
                      <a:pt x="9180" y="4385"/>
                    </a:lnTo>
                    <a:lnTo>
                      <a:pt x="10000" y="3385"/>
                    </a:lnTo>
                    <a:lnTo>
                      <a:pt x="10000" y="3154"/>
                    </a:lnTo>
                    <a:cubicBezTo>
                      <a:pt x="9945" y="2974"/>
                      <a:pt x="9891" y="2795"/>
                      <a:pt x="9836" y="2615"/>
                    </a:cubicBezTo>
                    <a:lnTo>
                      <a:pt x="9344" y="2462"/>
                    </a:lnTo>
                    <a:lnTo>
                      <a:pt x="8607" y="2077"/>
                    </a:lnTo>
                    <a:lnTo>
                      <a:pt x="7787" y="2000"/>
                    </a:lnTo>
                    <a:lnTo>
                      <a:pt x="7541" y="1923"/>
                    </a:lnTo>
                    <a:lnTo>
                      <a:pt x="7377" y="1692"/>
                    </a:lnTo>
                    <a:lnTo>
                      <a:pt x="6721" y="1462"/>
                    </a:lnTo>
                    <a:lnTo>
                      <a:pt x="6148" y="1154"/>
                    </a:lnTo>
                    <a:cubicBezTo>
                      <a:pt x="6121" y="1051"/>
                      <a:pt x="6093" y="949"/>
                      <a:pt x="6066" y="846"/>
                    </a:cubicBezTo>
                    <a:lnTo>
                      <a:pt x="5820" y="231"/>
                    </a:lnTo>
                    <a:lnTo>
                      <a:pt x="5738" y="231"/>
                    </a:lnTo>
                    <a:lnTo>
                      <a:pt x="5410" y="692"/>
                    </a:lnTo>
                    <a:lnTo>
                      <a:pt x="5082" y="846"/>
                    </a:lnTo>
                    <a:cubicBezTo>
                      <a:pt x="5055" y="820"/>
                      <a:pt x="5027" y="795"/>
                      <a:pt x="5000" y="769"/>
                    </a:cubicBezTo>
                    <a:lnTo>
                      <a:pt x="4590" y="769"/>
                    </a:lnTo>
                    <a:lnTo>
                      <a:pt x="4426" y="846"/>
                    </a:lnTo>
                    <a:lnTo>
                      <a:pt x="4344" y="846"/>
                    </a:lnTo>
                    <a:lnTo>
                      <a:pt x="3934" y="923"/>
                    </a:lnTo>
                    <a:lnTo>
                      <a:pt x="3689" y="1000"/>
                    </a:lnTo>
                    <a:lnTo>
                      <a:pt x="3443" y="769"/>
                    </a:lnTo>
                    <a:cubicBezTo>
                      <a:pt x="3470" y="615"/>
                      <a:pt x="3498" y="462"/>
                      <a:pt x="3525" y="308"/>
                    </a:cubicBezTo>
                    <a:lnTo>
                      <a:pt x="3361" y="77"/>
                    </a:lnTo>
                    <a:lnTo>
                      <a:pt x="3197" y="0"/>
                    </a:lnTo>
                    <a:cubicBezTo>
                      <a:pt x="3224" y="51"/>
                      <a:pt x="3252" y="103"/>
                      <a:pt x="3279" y="154"/>
                    </a:cubicBezTo>
                    <a:lnTo>
                      <a:pt x="2869" y="308"/>
                    </a:lnTo>
                    <a:lnTo>
                      <a:pt x="2213" y="308"/>
                    </a:lnTo>
                    <a:lnTo>
                      <a:pt x="2459" y="692"/>
                    </a:lnTo>
                    <a:cubicBezTo>
                      <a:pt x="2486" y="769"/>
                      <a:pt x="2514" y="846"/>
                      <a:pt x="2541" y="923"/>
                    </a:cubicBezTo>
                    <a:lnTo>
                      <a:pt x="1803" y="1154"/>
                    </a:lnTo>
                    <a:lnTo>
                      <a:pt x="1557" y="923"/>
                    </a:lnTo>
                    <a:lnTo>
                      <a:pt x="902" y="1077"/>
                    </a:lnTo>
                    <a:cubicBezTo>
                      <a:pt x="929" y="1205"/>
                      <a:pt x="957" y="1334"/>
                      <a:pt x="984" y="1462"/>
                    </a:cubicBezTo>
                    <a:cubicBezTo>
                      <a:pt x="929" y="1744"/>
                      <a:pt x="875" y="2026"/>
                      <a:pt x="820" y="2308"/>
                    </a:cubicBezTo>
                    <a:cubicBezTo>
                      <a:pt x="765" y="2257"/>
                      <a:pt x="711" y="2205"/>
                      <a:pt x="656" y="2154"/>
                    </a:cubicBezTo>
                    <a:cubicBezTo>
                      <a:pt x="629" y="2231"/>
                      <a:pt x="601" y="2308"/>
                      <a:pt x="574" y="2385"/>
                    </a:cubicBezTo>
                    <a:lnTo>
                      <a:pt x="328" y="2538"/>
                    </a:lnTo>
                    <a:lnTo>
                      <a:pt x="0" y="3000"/>
                    </a:lnTo>
                    <a:lnTo>
                      <a:pt x="0" y="3462"/>
                    </a:lnTo>
                    <a:lnTo>
                      <a:pt x="328" y="3692"/>
                    </a:lnTo>
                    <a:lnTo>
                      <a:pt x="738" y="3538"/>
                    </a:lnTo>
                    <a:cubicBezTo>
                      <a:pt x="765" y="3692"/>
                      <a:pt x="793" y="3846"/>
                      <a:pt x="820" y="4000"/>
                    </a:cubicBezTo>
                    <a:lnTo>
                      <a:pt x="984" y="4000"/>
                    </a:lnTo>
                    <a:lnTo>
                      <a:pt x="984" y="4077"/>
                    </a:lnTo>
                    <a:cubicBezTo>
                      <a:pt x="1311" y="4000"/>
                      <a:pt x="1240" y="3993"/>
                      <a:pt x="1311" y="4000"/>
                    </a:cubicBezTo>
                    <a:cubicBezTo>
                      <a:pt x="1382" y="4007"/>
                      <a:pt x="1378" y="4124"/>
                      <a:pt x="1411" y="4121"/>
                    </a:cubicBezTo>
                    <a:cubicBezTo>
                      <a:pt x="1487" y="4047"/>
                      <a:pt x="1644" y="3939"/>
                      <a:pt x="1720" y="3900"/>
                    </a:cubicBezTo>
                    <a:cubicBezTo>
                      <a:pt x="1796" y="3861"/>
                      <a:pt x="1787" y="3873"/>
                      <a:pt x="1869" y="3886"/>
                    </a:cubicBezTo>
                    <a:cubicBezTo>
                      <a:pt x="1951" y="3899"/>
                      <a:pt x="2074" y="3776"/>
                      <a:pt x="2131" y="3846"/>
                    </a:cubicBezTo>
                    <a:cubicBezTo>
                      <a:pt x="2188" y="3916"/>
                      <a:pt x="2186" y="4154"/>
                      <a:pt x="2213" y="4308"/>
                    </a:cubicBezTo>
                    <a:lnTo>
                      <a:pt x="2705" y="4538"/>
                    </a:lnTo>
                    <a:lnTo>
                      <a:pt x="3279" y="4769"/>
                    </a:lnTo>
                    <a:lnTo>
                      <a:pt x="3279" y="5077"/>
                    </a:lnTo>
                    <a:lnTo>
                      <a:pt x="3443" y="5308"/>
                    </a:lnTo>
                    <a:cubicBezTo>
                      <a:pt x="3525" y="5308"/>
                      <a:pt x="3934" y="5385"/>
                      <a:pt x="3934" y="5385"/>
                    </a:cubicBezTo>
                    <a:lnTo>
                      <a:pt x="3934" y="5692"/>
                    </a:lnTo>
                    <a:lnTo>
                      <a:pt x="3934" y="6231"/>
                    </a:lnTo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68" name="Freeform 409">
                <a:extLst>
                  <a:ext uri="{FF2B5EF4-FFF2-40B4-BE49-F238E27FC236}">
                    <a16:creationId xmlns:a16="http://schemas.microsoft.com/office/drawing/2014/main" id="{D4983D2F-60BF-DBB7-5784-9F51BEF4B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426" y="4302215"/>
                <a:ext cx="473075" cy="947738"/>
              </a:xfrm>
              <a:custGeom>
                <a:avLst/>
                <a:gdLst>
                  <a:gd name="T0" fmla="*/ 2147483646 w 10000"/>
                  <a:gd name="T1" fmla="*/ 2147483646 h 10001"/>
                  <a:gd name="T2" fmla="*/ 2147483646 w 10000"/>
                  <a:gd name="T3" fmla="*/ 2147483646 h 10001"/>
                  <a:gd name="T4" fmla="*/ 2147483646 w 10000"/>
                  <a:gd name="T5" fmla="*/ 2147483646 h 10001"/>
                  <a:gd name="T6" fmla="*/ 2147483646 w 10000"/>
                  <a:gd name="T7" fmla="*/ 2147483646 h 10001"/>
                  <a:gd name="T8" fmla="*/ 2147483646 w 10000"/>
                  <a:gd name="T9" fmla="*/ 2147483646 h 10001"/>
                  <a:gd name="T10" fmla="*/ 2147483646 w 10000"/>
                  <a:gd name="T11" fmla="*/ 2147483646 h 10001"/>
                  <a:gd name="T12" fmla="*/ 2147483646 w 10000"/>
                  <a:gd name="T13" fmla="*/ 2147483646 h 10001"/>
                  <a:gd name="T14" fmla="*/ 2147483646 w 10000"/>
                  <a:gd name="T15" fmla="*/ 2147483646 h 10001"/>
                  <a:gd name="T16" fmla="*/ 2147483646 w 10000"/>
                  <a:gd name="T17" fmla="*/ 2147483646 h 10001"/>
                  <a:gd name="T18" fmla="*/ 2147483646 w 10000"/>
                  <a:gd name="T19" fmla="*/ 2147483646 h 10001"/>
                  <a:gd name="T20" fmla="*/ 2147483646 w 10000"/>
                  <a:gd name="T21" fmla="*/ 2147483646 h 10001"/>
                  <a:gd name="T22" fmla="*/ 2147483646 w 10000"/>
                  <a:gd name="T23" fmla="*/ 2147483646 h 10001"/>
                  <a:gd name="T24" fmla="*/ 2147483646 w 10000"/>
                  <a:gd name="T25" fmla="*/ 2147483646 h 10001"/>
                  <a:gd name="T26" fmla="*/ 2147483646 w 10000"/>
                  <a:gd name="T27" fmla="*/ 2147483646 h 10001"/>
                  <a:gd name="T28" fmla="*/ 2147483646 w 10000"/>
                  <a:gd name="T29" fmla="*/ 0 h 10001"/>
                  <a:gd name="T30" fmla="*/ 2147483646 w 10000"/>
                  <a:gd name="T31" fmla="*/ 2147483646 h 10001"/>
                  <a:gd name="T32" fmla="*/ 2147483646 w 10000"/>
                  <a:gd name="T33" fmla="*/ 2147483646 h 10001"/>
                  <a:gd name="T34" fmla="*/ 2147483646 w 10000"/>
                  <a:gd name="T35" fmla="*/ 2147483646 h 10001"/>
                  <a:gd name="T36" fmla="*/ 2147483646 w 10000"/>
                  <a:gd name="T37" fmla="*/ 2147483646 h 10001"/>
                  <a:gd name="T38" fmla="*/ 2147483646 w 10000"/>
                  <a:gd name="T39" fmla="*/ 2147483646 h 10001"/>
                  <a:gd name="T40" fmla="*/ 2147483646 w 10000"/>
                  <a:gd name="T41" fmla="*/ 2147483646 h 10001"/>
                  <a:gd name="T42" fmla="*/ 2147483646 w 10000"/>
                  <a:gd name="T43" fmla="*/ 2147483646 h 10001"/>
                  <a:gd name="T44" fmla="*/ 2147483646 w 10000"/>
                  <a:gd name="T45" fmla="*/ 2147483646 h 10001"/>
                  <a:gd name="T46" fmla="*/ 2147483646 w 10000"/>
                  <a:gd name="T47" fmla="*/ 2147483646 h 10001"/>
                  <a:gd name="T48" fmla="*/ 2147483646 w 10000"/>
                  <a:gd name="T49" fmla="*/ 2147483646 h 10001"/>
                  <a:gd name="T50" fmla="*/ 2147483646 w 10000"/>
                  <a:gd name="T51" fmla="*/ 2147483646 h 10001"/>
                  <a:gd name="T52" fmla="*/ 2147483646 w 10000"/>
                  <a:gd name="T53" fmla="*/ 2147483646 h 10001"/>
                  <a:gd name="T54" fmla="*/ 2147483646 w 10000"/>
                  <a:gd name="T55" fmla="*/ 2147483646 h 10001"/>
                  <a:gd name="T56" fmla="*/ 2147483646 w 10000"/>
                  <a:gd name="T57" fmla="*/ 2147483646 h 10001"/>
                  <a:gd name="T58" fmla="*/ 2147483646 w 10000"/>
                  <a:gd name="T59" fmla="*/ 2147483646 h 10001"/>
                  <a:gd name="T60" fmla="*/ 2147483646 w 10000"/>
                  <a:gd name="T61" fmla="*/ 2147483646 h 10001"/>
                  <a:gd name="T62" fmla="*/ 2147483646 w 10000"/>
                  <a:gd name="T63" fmla="*/ 2147483646 h 10001"/>
                  <a:gd name="T64" fmla="*/ 2147483646 w 10000"/>
                  <a:gd name="T65" fmla="*/ 2147483646 h 10001"/>
                  <a:gd name="T66" fmla="*/ 0 w 10000"/>
                  <a:gd name="T67" fmla="*/ 2147483646 h 10001"/>
                  <a:gd name="T68" fmla="*/ 2147483646 w 10000"/>
                  <a:gd name="T69" fmla="*/ 2147483646 h 10001"/>
                  <a:gd name="T70" fmla="*/ 2147483646 w 10000"/>
                  <a:gd name="T71" fmla="*/ 2147483646 h 10001"/>
                  <a:gd name="T72" fmla="*/ 2147483646 w 10000"/>
                  <a:gd name="T73" fmla="*/ 2147483646 h 10001"/>
                  <a:gd name="T74" fmla="*/ 2147483646 w 10000"/>
                  <a:gd name="T75" fmla="*/ 2147483646 h 10001"/>
                  <a:gd name="T76" fmla="*/ 2147483646 w 10000"/>
                  <a:gd name="T77" fmla="*/ 2147483646 h 10001"/>
                  <a:gd name="T78" fmla="*/ 2147483646 w 10000"/>
                  <a:gd name="T79" fmla="*/ 2147483646 h 10001"/>
                  <a:gd name="T80" fmla="*/ 2147483646 w 10000"/>
                  <a:gd name="T81" fmla="*/ 2147483646 h 10001"/>
                  <a:gd name="T82" fmla="*/ 2147483646 w 10000"/>
                  <a:gd name="T83" fmla="*/ 2147483646 h 10001"/>
                  <a:gd name="T84" fmla="*/ 2147483646 w 10000"/>
                  <a:gd name="T85" fmla="*/ 2147483646 h 10001"/>
                  <a:gd name="T86" fmla="*/ 2147483646 w 10000"/>
                  <a:gd name="T87" fmla="*/ 2147483646 h 10001"/>
                  <a:gd name="T88" fmla="*/ 2147483646 w 10000"/>
                  <a:gd name="T89" fmla="*/ 2147483646 h 10001"/>
                  <a:gd name="T90" fmla="*/ 2147483646 w 10000"/>
                  <a:gd name="T91" fmla="*/ 2147483646 h 10001"/>
                  <a:gd name="T92" fmla="*/ 2147483646 w 10000"/>
                  <a:gd name="T93" fmla="*/ 2147483646 h 10001"/>
                  <a:gd name="T94" fmla="*/ 2147483646 w 10000"/>
                  <a:gd name="T95" fmla="*/ 2147483646 h 10001"/>
                  <a:gd name="T96" fmla="*/ 2147483646 w 10000"/>
                  <a:gd name="T97" fmla="*/ 2147483646 h 10001"/>
                  <a:gd name="T98" fmla="*/ 2147483646 w 10000"/>
                  <a:gd name="T99" fmla="*/ 2147483646 h 10001"/>
                  <a:gd name="T100" fmla="*/ 2147483646 w 10000"/>
                  <a:gd name="T101" fmla="*/ 2147483646 h 10001"/>
                  <a:gd name="T102" fmla="*/ 2147483646 w 10000"/>
                  <a:gd name="T103" fmla="*/ 2147483646 h 10001"/>
                  <a:gd name="T104" fmla="*/ 2147483646 w 10000"/>
                  <a:gd name="T105" fmla="*/ 2147483646 h 10001"/>
                  <a:gd name="T106" fmla="*/ 2147483646 w 10000"/>
                  <a:gd name="T107" fmla="*/ 2147483646 h 10001"/>
                  <a:gd name="T108" fmla="*/ 2147483646 w 10000"/>
                  <a:gd name="T109" fmla="*/ 2147483646 h 10001"/>
                  <a:gd name="T110" fmla="*/ 2147483646 w 10000"/>
                  <a:gd name="T111" fmla="*/ 2147483646 h 10001"/>
                  <a:gd name="T112" fmla="*/ 2147483646 w 10000"/>
                  <a:gd name="T113" fmla="*/ 2147483646 h 10001"/>
                  <a:gd name="T114" fmla="*/ 2147483646 w 10000"/>
                  <a:gd name="T115" fmla="*/ 2147483646 h 10001"/>
                  <a:gd name="T116" fmla="*/ 2147483646 w 10000"/>
                  <a:gd name="T117" fmla="*/ 2147483646 h 10001"/>
                  <a:gd name="T118" fmla="*/ 2147483646 w 10000"/>
                  <a:gd name="T119" fmla="*/ 2147483646 h 10001"/>
                  <a:gd name="T120" fmla="*/ 2147483646 w 10000"/>
                  <a:gd name="T121" fmla="*/ 2147483646 h 10001"/>
                  <a:gd name="T122" fmla="*/ 2147483646 w 10000"/>
                  <a:gd name="T123" fmla="*/ 2147483646 h 10001"/>
                  <a:gd name="T124" fmla="*/ 2147483646 w 10000"/>
                  <a:gd name="T125" fmla="*/ 2147483646 h 1000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0000" h="10001">
                    <a:moveTo>
                      <a:pt x="7581" y="2950"/>
                    </a:moveTo>
                    <a:cubicBezTo>
                      <a:pt x="7635" y="2818"/>
                      <a:pt x="7688" y="2685"/>
                      <a:pt x="7742" y="2552"/>
                    </a:cubicBezTo>
                    <a:lnTo>
                      <a:pt x="8065" y="2312"/>
                    </a:lnTo>
                    <a:lnTo>
                      <a:pt x="9194" y="1754"/>
                    </a:lnTo>
                    <a:lnTo>
                      <a:pt x="9677" y="1595"/>
                    </a:lnTo>
                    <a:lnTo>
                      <a:pt x="10000" y="1116"/>
                    </a:lnTo>
                    <a:lnTo>
                      <a:pt x="9839" y="1037"/>
                    </a:lnTo>
                    <a:lnTo>
                      <a:pt x="9355" y="1197"/>
                    </a:lnTo>
                    <a:lnTo>
                      <a:pt x="8387" y="1435"/>
                    </a:lnTo>
                    <a:lnTo>
                      <a:pt x="7581" y="1356"/>
                    </a:lnTo>
                    <a:cubicBezTo>
                      <a:pt x="7635" y="1170"/>
                      <a:pt x="7688" y="983"/>
                      <a:pt x="7742" y="797"/>
                    </a:cubicBezTo>
                    <a:lnTo>
                      <a:pt x="7258" y="638"/>
                    </a:lnTo>
                    <a:lnTo>
                      <a:pt x="6290" y="479"/>
                    </a:lnTo>
                    <a:lnTo>
                      <a:pt x="5806" y="319"/>
                    </a:lnTo>
                    <a:lnTo>
                      <a:pt x="5323" y="0"/>
                    </a:lnTo>
                    <a:lnTo>
                      <a:pt x="4677" y="81"/>
                    </a:lnTo>
                    <a:lnTo>
                      <a:pt x="4516" y="159"/>
                    </a:lnTo>
                    <a:lnTo>
                      <a:pt x="3710" y="81"/>
                    </a:lnTo>
                    <a:cubicBezTo>
                      <a:pt x="3387" y="81"/>
                      <a:pt x="3476" y="72"/>
                      <a:pt x="3387" y="81"/>
                    </a:cubicBezTo>
                    <a:cubicBezTo>
                      <a:pt x="3298" y="89"/>
                      <a:pt x="3178" y="131"/>
                      <a:pt x="3178" y="131"/>
                    </a:cubicBezTo>
                    <a:cubicBezTo>
                      <a:pt x="3339" y="211"/>
                      <a:pt x="3245" y="168"/>
                      <a:pt x="3226" y="240"/>
                    </a:cubicBezTo>
                    <a:cubicBezTo>
                      <a:pt x="3207" y="310"/>
                      <a:pt x="3065" y="558"/>
                      <a:pt x="3065" y="558"/>
                    </a:cubicBezTo>
                    <a:lnTo>
                      <a:pt x="2581" y="797"/>
                    </a:lnTo>
                    <a:lnTo>
                      <a:pt x="2581" y="1275"/>
                    </a:lnTo>
                    <a:lnTo>
                      <a:pt x="2258" y="1595"/>
                    </a:lnTo>
                    <a:lnTo>
                      <a:pt x="1774" y="2631"/>
                    </a:lnTo>
                    <a:cubicBezTo>
                      <a:pt x="1828" y="2896"/>
                      <a:pt x="1881" y="3163"/>
                      <a:pt x="1935" y="3428"/>
                    </a:cubicBezTo>
                    <a:lnTo>
                      <a:pt x="968" y="4466"/>
                    </a:lnTo>
                    <a:lnTo>
                      <a:pt x="806" y="5582"/>
                    </a:lnTo>
                    <a:lnTo>
                      <a:pt x="806" y="6141"/>
                    </a:lnTo>
                    <a:cubicBezTo>
                      <a:pt x="752" y="6327"/>
                      <a:pt x="699" y="6514"/>
                      <a:pt x="645" y="6699"/>
                    </a:cubicBezTo>
                    <a:lnTo>
                      <a:pt x="968" y="7019"/>
                    </a:lnTo>
                    <a:lnTo>
                      <a:pt x="484" y="8294"/>
                    </a:lnTo>
                    <a:lnTo>
                      <a:pt x="0" y="8852"/>
                    </a:lnTo>
                    <a:cubicBezTo>
                      <a:pt x="54" y="8985"/>
                      <a:pt x="47" y="9085"/>
                      <a:pt x="161" y="9251"/>
                    </a:cubicBezTo>
                    <a:cubicBezTo>
                      <a:pt x="275" y="9417"/>
                      <a:pt x="316" y="9724"/>
                      <a:pt x="685" y="9848"/>
                    </a:cubicBezTo>
                    <a:cubicBezTo>
                      <a:pt x="1054" y="9973"/>
                      <a:pt x="2126" y="10011"/>
                      <a:pt x="2375" y="10000"/>
                    </a:cubicBezTo>
                    <a:cubicBezTo>
                      <a:pt x="2624" y="9989"/>
                      <a:pt x="2202" y="9881"/>
                      <a:pt x="2182" y="9783"/>
                    </a:cubicBezTo>
                    <a:cubicBezTo>
                      <a:pt x="2163" y="9685"/>
                      <a:pt x="2172" y="9527"/>
                      <a:pt x="2258" y="9410"/>
                    </a:cubicBezTo>
                    <a:cubicBezTo>
                      <a:pt x="2345" y="9293"/>
                      <a:pt x="2550" y="9220"/>
                      <a:pt x="2701" y="9082"/>
                    </a:cubicBezTo>
                    <a:cubicBezTo>
                      <a:pt x="2852" y="8944"/>
                      <a:pt x="3004" y="8707"/>
                      <a:pt x="3165" y="8584"/>
                    </a:cubicBezTo>
                    <a:cubicBezTo>
                      <a:pt x="3326" y="8461"/>
                      <a:pt x="3550" y="8459"/>
                      <a:pt x="3668" y="8344"/>
                    </a:cubicBezTo>
                    <a:cubicBezTo>
                      <a:pt x="3786" y="8229"/>
                      <a:pt x="3918" y="7996"/>
                      <a:pt x="3871" y="7895"/>
                    </a:cubicBezTo>
                    <a:cubicBezTo>
                      <a:pt x="3824" y="7794"/>
                      <a:pt x="3548" y="7789"/>
                      <a:pt x="3387" y="7736"/>
                    </a:cubicBezTo>
                    <a:cubicBezTo>
                      <a:pt x="3280" y="7629"/>
                      <a:pt x="3000" y="7495"/>
                      <a:pt x="3065" y="7416"/>
                    </a:cubicBezTo>
                    <a:cubicBezTo>
                      <a:pt x="3130" y="7337"/>
                      <a:pt x="3541" y="7312"/>
                      <a:pt x="3779" y="7260"/>
                    </a:cubicBezTo>
                    <a:cubicBezTo>
                      <a:pt x="3810" y="7153"/>
                      <a:pt x="3875" y="7075"/>
                      <a:pt x="3971" y="6968"/>
                    </a:cubicBezTo>
                    <a:cubicBezTo>
                      <a:pt x="4067" y="6861"/>
                      <a:pt x="4220" y="6700"/>
                      <a:pt x="4355" y="6620"/>
                    </a:cubicBezTo>
                    <a:cubicBezTo>
                      <a:pt x="4490" y="6540"/>
                      <a:pt x="4699" y="6570"/>
                      <a:pt x="4780" y="6490"/>
                    </a:cubicBezTo>
                    <a:cubicBezTo>
                      <a:pt x="4861" y="6410"/>
                      <a:pt x="4853" y="6226"/>
                      <a:pt x="4839" y="6141"/>
                    </a:cubicBezTo>
                    <a:cubicBezTo>
                      <a:pt x="5323" y="5822"/>
                      <a:pt x="5348" y="5984"/>
                      <a:pt x="5437" y="5921"/>
                    </a:cubicBezTo>
                    <a:cubicBezTo>
                      <a:pt x="5526" y="5858"/>
                      <a:pt x="5368" y="5818"/>
                      <a:pt x="5376" y="5762"/>
                    </a:cubicBezTo>
                    <a:cubicBezTo>
                      <a:pt x="5384" y="5706"/>
                      <a:pt x="5412" y="5665"/>
                      <a:pt x="5484" y="5582"/>
                    </a:cubicBezTo>
                    <a:cubicBezTo>
                      <a:pt x="5556" y="5499"/>
                      <a:pt x="5622" y="5319"/>
                      <a:pt x="5806" y="5264"/>
                    </a:cubicBezTo>
                    <a:cubicBezTo>
                      <a:pt x="5990" y="5209"/>
                      <a:pt x="6266" y="5289"/>
                      <a:pt x="6588" y="5253"/>
                    </a:cubicBezTo>
                    <a:cubicBezTo>
                      <a:pt x="6910" y="5217"/>
                      <a:pt x="7468" y="5176"/>
                      <a:pt x="7741" y="5045"/>
                    </a:cubicBezTo>
                    <a:cubicBezTo>
                      <a:pt x="8014" y="4914"/>
                      <a:pt x="8092" y="4629"/>
                      <a:pt x="8226" y="4466"/>
                    </a:cubicBezTo>
                    <a:cubicBezTo>
                      <a:pt x="8361" y="4303"/>
                      <a:pt x="8441" y="4199"/>
                      <a:pt x="8548" y="4066"/>
                    </a:cubicBezTo>
                    <a:lnTo>
                      <a:pt x="8226" y="3748"/>
                    </a:lnTo>
                    <a:cubicBezTo>
                      <a:pt x="8065" y="3668"/>
                      <a:pt x="7825" y="3557"/>
                      <a:pt x="7742" y="3509"/>
                    </a:cubicBezTo>
                    <a:cubicBezTo>
                      <a:pt x="7659" y="3461"/>
                      <a:pt x="7731" y="3475"/>
                      <a:pt x="7726" y="3458"/>
                    </a:cubicBezTo>
                    <a:lnTo>
                      <a:pt x="7581" y="3350"/>
                    </a:lnTo>
                    <a:lnTo>
                      <a:pt x="7581" y="295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69" name="Freeform 444">
                <a:extLst>
                  <a:ext uri="{FF2B5EF4-FFF2-40B4-BE49-F238E27FC236}">
                    <a16:creationId xmlns:a16="http://schemas.microsoft.com/office/drawing/2014/main" id="{67CFDFE3-E4F0-8A62-8F90-F66F01C29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7926" y="4202203"/>
                <a:ext cx="242887" cy="1179512"/>
              </a:xfrm>
              <a:custGeom>
                <a:avLst/>
                <a:gdLst>
                  <a:gd name="T0" fmla="*/ 2147483646 w 14463"/>
                  <a:gd name="T1" fmla="*/ 2147483646 h 11339"/>
                  <a:gd name="T2" fmla="*/ 2147483646 w 14463"/>
                  <a:gd name="T3" fmla="*/ 0 h 11339"/>
                  <a:gd name="T4" fmla="*/ 2147483646 w 14463"/>
                  <a:gd name="T5" fmla="*/ 2147483646 h 11339"/>
                  <a:gd name="T6" fmla="*/ 2147483646 w 14463"/>
                  <a:gd name="T7" fmla="*/ 2147483646 h 11339"/>
                  <a:gd name="T8" fmla="*/ 2147483646 w 14463"/>
                  <a:gd name="T9" fmla="*/ 2147483646 h 11339"/>
                  <a:gd name="T10" fmla="*/ 2147483646 w 14463"/>
                  <a:gd name="T11" fmla="*/ 2147483646 h 11339"/>
                  <a:gd name="T12" fmla="*/ 2147483646 w 14463"/>
                  <a:gd name="T13" fmla="*/ 2147483646 h 11339"/>
                  <a:gd name="T14" fmla="*/ 2147483646 w 14463"/>
                  <a:gd name="T15" fmla="*/ 2147483646 h 11339"/>
                  <a:gd name="T16" fmla="*/ 2147483646 w 14463"/>
                  <a:gd name="T17" fmla="*/ 2147483646 h 11339"/>
                  <a:gd name="T18" fmla="*/ 2147483646 w 14463"/>
                  <a:gd name="T19" fmla="*/ 2147483646 h 11339"/>
                  <a:gd name="T20" fmla="*/ 2147483646 w 14463"/>
                  <a:gd name="T21" fmla="*/ 2147483646 h 11339"/>
                  <a:gd name="T22" fmla="*/ 2147483646 w 14463"/>
                  <a:gd name="T23" fmla="*/ 2147483646 h 11339"/>
                  <a:gd name="T24" fmla="*/ 2147483646 w 14463"/>
                  <a:gd name="T25" fmla="*/ 2147483646 h 11339"/>
                  <a:gd name="T26" fmla="*/ 2147483646 w 14463"/>
                  <a:gd name="T27" fmla="*/ 2147483646 h 11339"/>
                  <a:gd name="T28" fmla="*/ 2147483646 w 14463"/>
                  <a:gd name="T29" fmla="*/ 2147483646 h 11339"/>
                  <a:gd name="T30" fmla="*/ 2147483646 w 14463"/>
                  <a:gd name="T31" fmla="*/ 2147483646 h 11339"/>
                  <a:gd name="T32" fmla="*/ 2147483646 w 14463"/>
                  <a:gd name="T33" fmla="*/ 2147483646 h 11339"/>
                  <a:gd name="T34" fmla="*/ 2147483646 w 14463"/>
                  <a:gd name="T35" fmla="*/ 2147483646 h 11339"/>
                  <a:gd name="T36" fmla="*/ 2147483646 w 14463"/>
                  <a:gd name="T37" fmla="*/ 2147483646 h 11339"/>
                  <a:gd name="T38" fmla="*/ 2147483646 w 14463"/>
                  <a:gd name="T39" fmla="*/ 2147483646 h 11339"/>
                  <a:gd name="T40" fmla="*/ 2147483646 w 14463"/>
                  <a:gd name="T41" fmla="*/ 2147483646 h 11339"/>
                  <a:gd name="T42" fmla="*/ 2147483646 w 14463"/>
                  <a:gd name="T43" fmla="*/ 2147483646 h 11339"/>
                  <a:gd name="T44" fmla="*/ 2147483646 w 14463"/>
                  <a:gd name="T45" fmla="*/ 2147483646 h 11339"/>
                  <a:gd name="T46" fmla="*/ 2147483646 w 14463"/>
                  <a:gd name="T47" fmla="*/ 2147483646 h 11339"/>
                  <a:gd name="T48" fmla="*/ 2147483646 w 14463"/>
                  <a:gd name="T49" fmla="*/ 2147483646 h 11339"/>
                  <a:gd name="T50" fmla="*/ 2147483646 w 14463"/>
                  <a:gd name="T51" fmla="*/ 2147483646 h 11339"/>
                  <a:gd name="T52" fmla="*/ 2147483646 w 14463"/>
                  <a:gd name="T53" fmla="*/ 2147483646 h 11339"/>
                  <a:gd name="T54" fmla="*/ 2147483646 w 14463"/>
                  <a:gd name="T55" fmla="*/ 2147483646 h 11339"/>
                  <a:gd name="T56" fmla="*/ 2147483646 w 14463"/>
                  <a:gd name="T57" fmla="*/ 2147483646 h 11339"/>
                  <a:gd name="T58" fmla="*/ 2147483646 w 14463"/>
                  <a:gd name="T59" fmla="*/ 2147483646 h 11339"/>
                  <a:gd name="T60" fmla="*/ 2147483646 w 14463"/>
                  <a:gd name="T61" fmla="*/ 2147483646 h 11339"/>
                  <a:gd name="T62" fmla="*/ 2147483646 w 14463"/>
                  <a:gd name="T63" fmla="*/ 2147483646 h 11339"/>
                  <a:gd name="T64" fmla="*/ 0 w 14463"/>
                  <a:gd name="T65" fmla="*/ 2147483646 h 11339"/>
                  <a:gd name="T66" fmla="*/ 2147483646 w 14463"/>
                  <a:gd name="T67" fmla="*/ 2147483646 h 11339"/>
                  <a:gd name="T68" fmla="*/ 2147483646 w 14463"/>
                  <a:gd name="T69" fmla="*/ 2147483646 h 11339"/>
                  <a:gd name="T70" fmla="*/ 2147483646 w 14463"/>
                  <a:gd name="T71" fmla="*/ 2147483646 h 11339"/>
                  <a:gd name="T72" fmla="*/ 2147483646 w 14463"/>
                  <a:gd name="T73" fmla="*/ 2147483646 h 11339"/>
                  <a:gd name="T74" fmla="*/ 2147483646 w 14463"/>
                  <a:gd name="T75" fmla="*/ 2147483646 h 11339"/>
                  <a:gd name="T76" fmla="*/ 2147483646 w 14463"/>
                  <a:gd name="T77" fmla="*/ 2147483646 h 11339"/>
                  <a:gd name="T78" fmla="*/ 2147483646 w 14463"/>
                  <a:gd name="T79" fmla="*/ 2147483646 h 11339"/>
                  <a:gd name="T80" fmla="*/ 2147483646 w 14463"/>
                  <a:gd name="T81" fmla="*/ 2147483646 h 11339"/>
                  <a:gd name="T82" fmla="*/ 2147483646 w 14463"/>
                  <a:gd name="T83" fmla="*/ 2147483646 h 11339"/>
                  <a:gd name="T84" fmla="*/ 2147483646 w 14463"/>
                  <a:gd name="T85" fmla="*/ 2147483646 h 1133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4463" h="11339">
                    <a:moveTo>
                      <a:pt x="8188" y="209"/>
                    </a:moveTo>
                    <a:lnTo>
                      <a:pt x="8780" y="0"/>
                    </a:lnTo>
                    <a:lnTo>
                      <a:pt x="10217" y="207"/>
                    </a:lnTo>
                    <a:cubicBezTo>
                      <a:pt x="10556" y="264"/>
                      <a:pt x="10640" y="126"/>
                      <a:pt x="10761" y="229"/>
                    </a:cubicBezTo>
                    <a:cubicBezTo>
                      <a:pt x="10936" y="271"/>
                      <a:pt x="11461" y="322"/>
                      <a:pt x="11696" y="417"/>
                    </a:cubicBezTo>
                    <a:cubicBezTo>
                      <a:pt x="11902" y="494"/>
                      <a:pt x="11642" y="593"/>
                      <a:pt x="11730" y="676"/>
                    </a:cubicBezTo>
                    <a:cubicBezTo>
                      <a:pt x="11818" y="759"/>
                      <a:pt x="12063" y="841"/>
                      <a:pt x="12227" y="913"/>
                    </a:cubicBezTo>
                    <a:lnTo>
                      <a:pt x="12983" y="1126"/>
                    </a:lnTo>
                    <a:lnTo>
                      <a:pt x="12748" y="1307"/>
                    </a:lnTo>
                    <a:cubicBezTo>
                      <a:pt x="12663" y="1515"/>
                      <a:pt x="11910" y="1697"/>
                      <a:pt x="11825" y="1905"/>
                    </a:cubicBezTo>
                    <a:lnTo>
                      <a:pt x="10725" y="2530"/>
                    </a:lnTo>
                    <a:lnTo>
                      <a:pt x="10429" y="2947"/>
                    </a:lnTo>
                    <a:cubicBezTo>
                      <a:pt x="10471" y="3165"/>
                      <a:pt x="10514" y="3383"/>
                      <a:pt x="10556" y="3601"/>
                    </a:cubicBezTo>
                    <a:lnTo>
                      <a:pt x="10852" y="3839"/>
                    </a:lnTo>
                    <a:lnTo>
                      <a:pt x="10345" y="3839"/>
                    </a:lnTo>
                    <a:lnTo>
                      <a:pt x="11191" y="4197"/>
                    </a:lnTo>
                    <a:cubicBezTo>
                      <a:pt x="11149" y="4405"/>
                      <a:pt x="11106" y="4613"/>
                      <a:pt x="11064" y="4821"/>
                    </a:cubicBezTo>
                    <a:lnTo>
                      <a:pt x="10599" y="5030"/>
                    </a:lnTo>
                    <a:lnTo>
                      <a:pt x="9456" y="5298"/>
                    </a:lnTo>
                    <a:lnTo>
                      <a:pt x="8822" y="6012"/>
                    </a:lnTo>
                    <a:lnTo>
                      <a:pt x="8272" y="6161"/>
                    </a:lnTo>
                    <a:lnTo>
                      <a:pt x="8526" y="6429"/>
                    </a:lnTo>
                    <a:lnTo>
                      <a:pt x="8145" y="7084"/>
                    </a:lnTo>
                    <a:lnTo>
                      <a:pt x="7299" y="7768"/>
                    </a:lnTo>
                    <a:lnTo>
                      <a:pt x="7383" y="8155"/>
                    </a:lnTo>
                    <a:lnTo>
                      <a:pt x="7680" y="8393"/>
                    </a:lnTo>
                    <a:cubicBezTo>
                      <a:pt x="7624" y="8571"/>
                      <a:pt x="7567" y="8750"/>
                      <a:pt x="7511" y="8928"/>
                    </a:cubicBezTo>
                    <a:lnTo>
                      <a:pt x="7003" y="9465"/>
                    </a:lnTo>
                    <a:lnTo>
                      <a:pt x="10190" y="10380"/>
                    </a:lnTo>
                    <a:cubicBezTo>
                      <a:pt x="10685" y="10621"/>
                      <a:pt x="15360" y="10855"/>
                      <a:pt x="14311" y="11050"/>
                    </a:cubicBezTo>
                    <a:cubicBezTo>
                      <a:pt x="11744" y="11422"/>
                      <a:pt x="9928" y="11345"/>
                      <a:pt x="8880" y="11304"/>
                    </a:cubicBezTo>
                    <a:lnTo>
                      <a:pt x="3686" y="10662"/>
                    </a:lnTo>
                    <a:lnTo>
                      <a:pt x="0" y="9499"/>
                    </a:lnTo>
                    <a:lnTo>
                      <a:pt x="1492" y="8492"/>
                    </a:lnTo>
                    <a:lnTo>
                      <a:pt x="2079" y="7943"/>
                    </a:lnTo>
                    <a:lnTo>
                      <a:pt x="4644" y="6748"/>
                    </a:lnTo>
                    <a:cubicBezTo>
                      <a:pt x="4630" y="6430"/>
                      <a:pt x="2665" y="7030"/>
                      <a:pt x="2651" y="6712"/>
                    </a:cubicBezTo>
                    <a:lnTo>
                      <a:pt x="4099" y="5323"/>
                    </a:lnTo>
                    <a:lnTo>
                      <a:pt x="5760" y="4554"/>
                    </a:lnTo>
                    <a:cubicBezTo>
                      <a:pt x="5651" y="3371"/>
                      <a:pt x="6192" y="4301"/>
                      <a:pt x="6082" y="3119"/>
                    </a:cubicBezTo>
                    <a:lnTo>
                      <a:pt x="7891" y="1548"/>
                    </a:lnTo>
                    <a:lnTo>
                      <a:pt x="8314" y="982"/>
                    </a:lnTo>
                    <a:lnTo>
                      <a:pt x="8188" y="209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70" name="Freeform 410">
                <a:extLst>
                  <a:ext uri="{FF2B5EF4-FFF2-40B4-BE49-F238E27FC236}">
                    <a16:creationId xmlns:a16="http://schemas.microsoft.com/office/drawing/2014/main" id="{67AE060D-ED0B-D498-2D73-FF244D7A7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601" y="4254590"/>
                <a:ext cx="200025" cy="187325"/>
              </a:xfrm>
              <a:custGeom>
                <a:avLst/>
                <a:gdLst>
                  <a:gd name="T0" fmla="*/ 2147483646 w 168"/>
                  <a:gd name="T1" fmla="*/ 0 h 156"/>
                  <a:gd name="T2" fmla="*/ 0 w 168"/>
                  <a:gd name="T3" fmla="*/ 2147483646 h 156"/>
                  <a:gd name="T4" fmla="*/ 0 w 168"/>
                  <a:gd name="T5" fmla="*/ 2147483646 h 156"/>
                  <a:gd name="T6" fmla="*/ 2147483646 w 168"/>
                  <a:gd name="T7" fmla="*/ 2147483646 h 156"/>
                  <a:gd name="T8" fmla="*/ 2147483646 w 168"/>
                  <a:gd name="T9" fmla="*/ 2147483646 h 156"/>
                  <a:gd name="T10" fmla="*/ 2147483646 w 168"/>
                  <a:gd name="T11" fmla="*/ 2147483646 h 156"/>
                  <a:gd name="T12" fmla="*/ 2147483646 w 168"/>
                  <a:gd name="T13" fmla="*/ 2147483646 h 156"/>
                  <a:gd name="T14" fmla="*/ 2147483646 w 168"/>
                  <a:gd name="T15" fmla="*/ 2147483646 h 156"/>
                  <a:gd name="T16" fmla="*/ 2147483646 w 168"/>
                  <a:gd name="T17" fmla="*/ 2147483646 h 156"/>
                  <a:gd name="T18" fmla="*/ 2147483646 w 168"/>
                  <a:gd name="T19" fmla="*/ 2147483646 h 156"/>
                  <a:gd name="T20" fmla="*/ 2147483646 w 168"/>
                  <a:gd name="T21" fmla="*/ 2147483646 h 156"/>
                  <a:gd name="T22" fmla="*/ 2147483646 w 168"/>
                  <a:gd name="T23" fmla="*/ 2147483646 h 156"/>
                  <a:gd name="T24" fmla="*/ 2147483646 w 168"/>
                  <a:gd name="T25" fmla="*/ 2147483646 h 156"/>
                  <a:gd name="T26" fmla="*/ 2147483646 w 168"/>
                  <a:gd name="T27" fmla="*/ 2147483646 h 156"/>
                  <a:gd name="T28" fmla="*/ 2147483646 w 168"/>
                  <a:gd name="T29" fmla="*/ 2147483646 h 156"/>
                  <a:gd name="T30" fmla="*/ 2147483646 w 168"/>
                  <a:gd name="T31" fmla="*/ 2147483646 h 156"/>
                  <a:gd name="T32" fmla="*/ 2147483646 w 168"/>
                  <a:gd name="T33" fmla="*/ 2147483646 h 156"/>
                  <a:gd name="T34" fmla="*/ 2147483646 w 168"/>
                  <a:gd name="T35" fmla="*/ 2147483646 h 156"/>
                  <a:gd name="T36" fmla="*/ 2147483646 w 168"/>
                  <a:gd name="T37" fmla="*/ 0 h 156"/>
                  <a:gd name="T38" fmla="*/ 2147483646 w 168"/>
                  <a:gd name="T39" fmla="*/ 0 h 15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68" h="156">
                    <a:moveTo>
                      <a:pt x="48" y="0"/>
                    </a:moveTo>
                    <a:lnTo>
                      <a:pt x="0" y="36"/>
                    </a:lnTo>
                    <a:lnTo>
                      <a:pt x="0" y="48"/>
                    </a:lnTo>
                    <a:lnTo>
                      <a:pt x="18" y="72"/>
                    </a:lnTo>
                    <a:lnTo>
                      <a:pt x="36" y="84"/>
                    </a:lnTo>
                    <a:lnTo>
                      <a:pt x="72" y="96"/>
                    </a:lnTo>
                    <a:lnTo>
                      <a:pt x="90" y="108"/>
                    </a:lnTo>
                    <a:lnTo>
                      <a:pt x="84" y="150"/>
                    </a:lnTo>
                    <a:lnTo>
                      <a:pt x="114" y="156"/>
                    </a:lnTo>
                    <a:lnTo>
                      <a:pt x="150" y="138"/>
                    </a:lnTo>
                    <a:lnTo>
                      <a:pt x="168" y="126"/>
                    </a:lnTo>
                    <a:lnTo>
                      <a:pt x="162" y="114"/>
                    </a:lnTo>
                    <a:lnTo>
                      <a:pt x="162" y="90"/>
                    </a:lnTo>
                    <a:lnTo>
                      <a:pt x="144" y="84"/>
                    </a:lnTo>
                    <a:lnTo>
                      <a:pt x="120" y="54"/>
                    </a:lnTo>
                    <a:lnTo>
                      <a:pt x="108" y="42"/>
                    </a:lnTo>
                    <a:lnTo>
                      <a:pt x="90" y="12"/>
                    </a:lnTo>
                    <a:lnTo>
                      <a:pt x="90" y="6"/>
                    </a:lnTo>
                    <a:lnTo>
                      <a:pt x="78" y="0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71" name="Freeform 412">
                <a:extLst>
                  <a:ext uri="{FF2B5EF4-FFF2-40B4-BE49-F238E27FC236}">
                    <a16:creationId xmlns:a16="http://schemas.microsoft.com/office/drawing/2014/main" id="{D771DBB6-2468-21D0-960E-84E7A2DDD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4613" y="4046628"/>
                <a:ext cx="266700" cy="287337"/>
              </a:xfrm>
              <a:custGeom>
                <a:avLst/>
                <a:gdLst>
                  <a:gd name="T0" fmla="*/ 2147483646 w 10141"/>
                  <a:gd name="T1" fmla="*/ 2147483646 h 10000"/>
                  <a:gd name="T2" fmla="*/ 2147483646 w 10141"/>
                  <a:gd name="T3" fmla="*/ 2147483646 h 10000"/>
                  <a:gd name="T4" fmla="*/ 2147483646 w 10141"/>
                  <a:gd name="T5" fmla="*/ 2147483646 h 10000"/>
                  <a:gd name="T6" fmla="*/ 2147483646 w 10141"/>
                  <a:gd name="T7" fmla="*/ 2147483646 h 10000"/>
                  <a:gd name="T8" fmla="*/ 2147483646 w 10141"/>
                  <a:gd name="T9" fmla="*/ 2147483646 h 10000"/>
                  <a:gd name="T10" fmla="*/ 2147483646 w 10141"/>
                  <a:gd name="T11" fmla="*/ 2147483646 h 10000"/>
                  <a:gd name="T12" fmla="*/ 2147483646 w 10141"/>
                  <a:gd name="T13" fmla="*/ 2147483646 h 10000"/>
                  <a:gd name="T14" fmla="*/ 2147483646 w 10141"/>
                  <a:gd name="T15" fmla="*/ 2147483646 h 10000"/>
                  <a:gd name="T16" fmla="*/ 2147483646 w 10141"/>
                  <a:gd name="T17" fmla="*/ 2147483646 h 10000"/>
                  <a:gd name="T18" fmla="*/ 2147483646 w 10141"/>
                  <a:gd name="T19" fmla="*/ 2147483646 h 10000"/>
                  <a:gd name="T20" fmla="*/ 2147483646 w 10141"/>
                  <a:gd name="T21" fmla="*/ 2147483646 h 10000"/>
                  <a:gd name="T22" fmla="*/ 2147483646 w 10141"/>
                  <a:gd name="T23" fmla="*/ 2147483646 h 10000"/>
                  <a:gd name="T24" fmla="*/ 2147483646 w 10141"/>
                  <a:gd name="T25" fmla="*/ 2147483646 h 10000"/>
                  <a:gd name="T26" fmla="*/ 2147483646 w 10141"/>
                  <a:gd name="T27" fmla="*/ 0 h 10000"/>
                  <a:gd name="T28" fmla="*/ 2147483646 w 10141"/>
                  <a:gd name="T29" fmla="*/ 2147483646 h 10000"/>
                  <a:gd name="T30" fmla="*/ 2147483646 w 10141"/>
                  <a:gd name="T31" fmla="*/ 2147483646 h 10000"/>
                  <a:gd name="T32" fmla="*/ 2147483646 w 10141"/>
                  <a:gd name="T33" fmla="*/ 2147483646 h 10000"/>
                  <a:gd name="T34" fmla="*/ 2147483646 w 10141"/>
                  <a:gd name="T35" fmla="*/ 2147483646 h 10000"/>
                  <a:gd name="T36" fmla="*/ 2147483646 w 10141"/>
                  <a:gd name="T37" fmla="*/ 2147483646 h 10000"/>
                  <a:gd name="T38" fmla="*/ 2147483646 w 10141"/>
                  <a:gd name="T39" fmla="*/ 2147483646 h 10000"/>
                  <a:gd name="T40" fmla="*/ 2147483646 w 10141"/>
                  <a:gd name="T41" fmla="*/ 2147483646 h 10000"/>
                  <a:gd name="T42" fmla="*/ 2147483646 w 10141"/>
                  <a:gd name="T43" fmla="*/ 2147483646 h 10000"/>
                  <a:gd name="T44" fmla="*/ 2147483646 w 10141"/>
                  <a:gd name="T45" fmla="*/ 2147483646 h 10000"/>
                  <a:gd name="T46" fmla="*/ 2147483646 w 10141"/>
                  <a:gd name="T47" fmla="*/ 2147483646 h 10000"/>
                  <a:gd name="T48" fmla="*/ 2147483646 w 10141"/>
                  <a:gd name="T49" fmla="*/ 2147483646 h 10000"/>
                  <a:gd name="T50" fmla="*/ 2147483646 w 10141"/>
                  <a:gd name="T51" fmla="*/ 2147483646 h 10000"/>
                  <a:gd name="T52" fmla="*/ 2147483646 w 10141"/>
                  <a:gd name="T53" fmla="*/ 2147483646 h 10000"/>
                  <a:gd name="T54" fmla="*/ 2147483646 w 10141"/>
                  <a:gd name="T55" fmla="*/ 2147483646 h 10000"/>
                  <a:gd name="T56" fmla="*/ 2147483646 w 10141"/>
                  <a:gd name="T57" fmla="*/ 2147483646 h 10000"/>
                  <a:gd name="T58" fmla="*/ 2147483646 w 10141"/>
                  <a:gd name="T59" fmla="*/ 2147483646 h 10000"/>
                  <a:gd name="T60" fmla="*/ 2147483646 w 10141"/>
                  <a:gd name="T61" fmla="*/ 2147483646 h 1000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141" h="10000">
                    <a:moveTo>
                      <a:pt x="6087" y="9512"/>
                    </a:moveTo>
                    <a:lnTo>
                      <a:pt x="6087" y="9024"/>
                    </a:lnTo>
                    <a:lnTo>
                      <a:pt x="8249" y="7561"/>
                    </a:lnTo>
                    <a:lnTo>
                      <a:pt x="9600" y="7561"/>
                    </a:lnTo>
                    <a:lnTo>
                      <a:pt x="10141" y="7805"/>
                    </a:lnTo>
                    <a:lnTo>
                      <a:pt x="10141" y="6098"/>
                    </a:lnTo>
                    <a:lnTo>
                      <a:pt x="10141" y="5122"/>
                    </a:lnTo>
                    <a:cubicBezTo>
                      <a:pt x="10141" y="5122"/>
                      <a:pt x="8790" y="4878"/>
                      <a:pt x="8519" y="4878"/>
                    </a:cubicBezTo>
                    <a:lnTo>
                      <a:pt x="7979" y="4146"/>
                    </a:lnTo>
                    <a:lnTo>
                      <a:pt x="7979" y="3171"/>
                    </a:lnTo>
                    <a:lnTo>
                      <a:pt x="6087" y="2439"/>
                    </a:lnTo>
                    <a:lnTo>
                      <a:pt x="4465" y="1707"/>
                    </a:lnTo>
                    <a:lnTo>
                      <a:pt x="4195" y="244"/>
                    </a:lnTo>
                    <a:lnTo>
                      <a:pt x="2573" y="0"/>
                    </a:lnTo>
                    <a:lnTo>
                      <a:pt x="1492" y="732"/>
                    </a:lnTo>
                    <a:lnTo>
                      <a:pt x="411" y="976"/>
                    </a:lnTo>
                    <a:cubicBezTo>
                      <a:pt x="591" y="1220"/>
                      <a:pt x="924" y="1260"/>
                      <a:pt x="952" y="1707"/>
                    </a:cubicBezTo>
                    <a:cubicBezTo>
                      <a:pt x="980" y="2154"/>
                      <a:pt x="691" y="3085"/>
                      <a:pt x="578" y="3659"/>
                    </a:cubicBezTo>
                    <a:cubicBezTo>
                      <a:pt x="465" y="4234"/>
                      <a:pt x="368" y="4765"/>
                      <a:pt x="272" y="5154"/>
                    </a:cubicBezTo>
                    <a:cubicBezTo>
                      <a:pt x="176" y="5543"/>
                      <a:pt x="-27" y="5787"/>
                      <a:pt x="2" y="5992"/>
                    </a:cubicBezTo>
                    <a:cubicBezTo>
                      <a:pt x="31" y="6197"/>
                      <a:pt x="243" y="6244"/>
                      <a:pt x="446" y="6383"/>
                    </a:cubicBezTo>
                    <a:cubicBezTo>
                      <a:pt x="649" y="6522"/>
                      <a:pt x="1138" y="6592"/>
                      <a:pt x="1222" y="6829"/>
                    </a:cubicBezTo>
                    <a:cubicBezTo>
                      <a:pt x="1306" y="7066"/>
                      <a:pt x="1042" y="7480"/>
                      <a:pt x="952" y="7805"/>
                    </a:cubicBezTo>
                    <a:lnTo>
                      <a:pt x="2033" y="9512"/>
                    </a:lnTo>
                    <a:lnTo>
                      <a:pt x="2303" y="10000"/>
                    </a:lnTo>
                    <a:lnTo>
                      <a:pt x="2844" y="9756"/>
                    </a:lnTo>
                    <a:lnTo>
                      <a:pt x="3384" y="9756"/>
                    </a:lnTo>
                    <a:lnTo>
                      <a:pt x="4736" y="10000"/>
                    </a:lnTo>
                    <a:lnTo>
                      <a:pt x="5006" y="9756"/>
                    </a:lnTo>
                    <a:lnTo>
                      <a:pt x="6087" y="9512"/>
                    </a:ln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72" name="Freeform 405">
                <a:extLst>
                  <a:ext uri="{FF2B5EF4-FFF2-40B4-BE49-F238E27FC236}">
                    <a16:creationId xmlns:a16="http://schemas.microsoft.com/office/drawing/2014/main" id="{76EFE04B-7E2B-1542-FC60-AABC65BC6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9676" y="3778340"/>
                <a:ext cx="195262" cy="139700"/>
              </a:xfrm>
              <a:custGeom>
                <a:avLst/>
                <a:gdLst>
                  <a:gd name="T0" fmla="*/ 0 w 10000"/>
                  <a:gd name="T1" fmla="*/ 2147483646 h 10000"/>
                  <a:gd name="T2" fmla="*/ 0 w 10000"/>
                  <a:gd name="T3" fmla="*/ 2147483646 h 10000"/>
                  <a:gd name="T4" fmla="*/ 2147483646 w 10000"/>
                  <a:gd name="T5" fmla="*/ 2147483646 h 10000"/>
                  <a:gd name="T6" fmla="*/ 2147483646 w 10000"/>
                  <a:gd name="T7" fmla="*/ 2147483646 h 10000"/>
                  <a:gd name="T8" fmla="*/ 2147483646 w 10000"/>
                  <a:gd name="T9" fmla="*/ 2147483646 h 10000"/>
                  <a:gd name="T10" fmla="*/ 2147483646 w 10000"/>
                  <a:gd name="T11" fmla="*/ 2147483646 h 10000"/>
                  <a:gd name="T12" fmla="*/ 2147483646 w 10000"/>
                  <a:gd name="T13" fmla="*/ 2147483646 h 10000"/>
                  <a:gd name="T14" fmla="*/ 2147483646 w 10000"/>
                  <a:gd name="T15" fmla="*/ 2147483646 h 10000"/>
                  <a:gd name="T16" fmla="*/ 2147483646 w 10000"/>
                  <a:gd name="T17" fmla="*/ 2147483646 h 10000"/>
                  <a:gd name="T18" fmla="*/ 2147483646 w 10000"/>
                  <a:gd name="T19" fmla="*/ 2147483646 h 10000"/>
                  <a:gd name="T20" fmla="*/ 2147483646 w 10000"/>
                  <a:gd name="T21" fmla="*/ 2147483646 h 10000"/>
                  <a:gd name="T22" fmla="*/ 2147483646 w 10000"/>
                  <a:gd name="T23" fmla="*/ 0 h 100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0000" h="10000">
                    <a:moveTo>
                      <a:pt x="0" y="3889"/>
                    </a:moveTo>
                    <a:lnTo>
                      <a:pt x="0" y="3889"/>
                    </a:lnTo>
                    <a:lnTo>
                      <a:pt x="2000" y="5556"/>
                    </a:lnTo>
                    <a:lnTo>
                      <a:pt x="3200" y="7222"/>
                    </a:lnTo>
                    <a:lnTo>
                      <a:pt x="4800" y="7222"/>
                    </a:lnTo>
                    <a:lnTo>
                      <a:pt x="5600" y="8889"/>
                    </a:lnTo>
                    <a:lnTo>
                      <a:pt x="5268" y="8163"/>
                    </a:lnTo>
                    <a:lnTo>
                      <a:pt x="5600" y="8889"/>
                    </a:lnTo>
                    <a:lnTo>
                      <a:pt x="6400" y="10000"/>
                    </a:lnTo>
                    <a:lnTo>
                      <a:pt x="7200" y="3889"/>
                    </a:lnTo>
                    <a:cubicBezTo>
                      <a:pt x="7067" y="2963"/>
                      <a:pt x="6933" y="2037"/>
                      <a:pt x="6800" y="1111"/>
                    </a:cubicBezTo>
                    <a:lnTo>
                      <a:pt x="10000" y="0"/>
                    </a:ln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73" name="Freeform 407">
                <a:extLst>
                  <a:ext uri="{FF2B5EF4-FFF2-40B4-BE49-F238E27FC236}">
                    <a16:creationId xmlns:a16="http://schemas.microsoft.com/office/drawing/2014/main" id="{10CF5578-8B4E-D354-2E20-FD7F0B14D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1938" y="3611653"/>
                <a:ext cx="117475" cy="179387"/>
              </a:xfrm>
              <a:custGeom>
                <a:avLst/>
                <a:gdLst>
                  <a:gd name="T0" fmla="*/ 2147483646 w 90"/>
                  <a:gd name="T1" fmla="*/ 2147483646 h 138"/>
                  <a:gd name="T2" fmla="*/ 2147483646 w 90"/>
                  <a:gd name="T3" fmla="*/ 2147483646 h 138"/>
                  <a:gd name="T4" fmla="*/ 2147483646 w 90"/>
                  <a:gd name="T5" fmla="*/ 2147483646 h 138"/>
                  <a:gd name="T6" fmla="*/ 2147483646 w 90"/>
                  <a:gd name="T7" fmla="*/ 2147483646 h 138"/>
                  <a:gd name="T8" fmla="*/ 2147483646 w 90"/>
                  <a:gd name="T9" fmla="*/ 2147483646 h 138"/>
                  <a:gd name="T10" fmla="*/ 2147483646 w 90"/>
                  <a:gd name="T11" fmla="*/ 2147483646 h 138"/>
                  <a:gd name="T12" fmla="*/ 2147483646 w 90"/>
                  <a:gd name="T13" fmla="*/ 2147483646 h 138"/>
                  <a:gd name="T14" fmla="*/ 2147483646 w 90"/>
                  <a:gd name="T15" fmla="*/ 0 h 138"/>
                  <a:gd name="T16" fmla="*/ 2147483646 w 90"/>
                  <a:gd name="T17" fmla="*/ 2147483646 h 138"/>
                  <a:gd name="T18" fmla="*/ 0 w 90"/>
                  <a:gd name="T19" fmla="*/ 2147483646 h 138"/>
                  <a:gd name="T20" fmla="*/ 2147483646 w 90"/>
                  <a:gd name="T21" fmla="*/ 2147483646 h 138"/>
                  <a:gd name="T22" fmla="*/ 2147483646 w 90"/>
                  <a:gd name="T23" fmla="*/ 2147483646 h 138"/>
                  <a:gd name="T24" fmla="*/ 2147483646 w 90"/>
                  <a:gd name="T25" fmla="*/ 2147483646 h 138"/>
                  <a:gd name="T26" fmla="*/ 2147483646 w 90"/>
                  <a:gd name="T27" fmla="*/ 2147483646 h 138"/>
                  <a:gd name="T28" fmla="*/ 2147483646 w 90"/>
                  <a:gd name="T29" fmla="*/ 2147483646 h 138"/>
                  <a:gd name="T30" fmla="*/ 2147483646 w 90"/>
                  <a:gd name="T31" fmla="*/ 2147483646 h 138"/>
                  <a:gd name="T32" fmla="*/ 2147483646 w 90"/>
                  <a:gd name="T33" fmla="*/ 2147483646 h 138"/>
                  <a:gd name="T34" fmla="*/ 2147483646 w 90"/>
                  <a:gd name="T35" fmla="*/ 2147483646 h 13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0" h="138">
                    <a:moveTo>
                      <a:pt x="90" y="126"/>
                    </a:moveTo>
                    <a:lnTo>
                      <a:pt x="78" y="102"/>
                    </a:lnTo>
                    <a:lnTo>
                      <a:pt x="66" y="78"/>
                    </a:lnTo>
                    <a:lnTo>
                      <a:pt x="84" y="60"/>
                    </a:lnTo>
                    <a:lnTo>
                      <a:pt x="90" y="42"/>
                    </a:lnTo>
                    <a:lnTo>
                      <a:pt x="66" y="36"/>
                    </a:lnTo>
                    <a:lnTo>
                      <a:pt x="60" y="18"/>
                    </a:lnTo>
                    <a:lnTo>
                      <a:pt x="36" y="0"/>
                    </a:lnTo>
                    <a:lnTo>
                      <a:pt x="12" y="24"/>
                    </a:lnTo>
                    <a:lnTo>
                      <a:pt x="0" y="42"/>
                    </a:lnTo>
                    <a:lnTo>
                      <a:pt x="6" y="60"/>
                    </a:lnTo>
                    <a:lnTo>
                      <a:pt x="18" y="66"/>
                    </a:lnTo>
                    <a:lnTo>
                      <a:pt x="30" y="84"/>
                    </a:lnTo>
                    <a:lnTo>
                      <a:pt x="24" y="120"/>
                    </a:lnTo>
                    <a:lnTo>
                      <a:pt x="42" y="138"/>
                    </a:lnTo>
                    <a:lnTo>
                      <a:pt x="60" y="132"/>
                    </a:lnTo>
                    <a:lnTo>
                      <a:pt x="90" y="126"/>
                    </a:lnTo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74" name="Freeform 408">
                <a:extLst>
                  <a:ext uri="{FF2B5EF4-FFF2-40B4-BE49-F238E27FC236}">
                    <a16:creationId xmlns:a16="http://schemas.microsoft.com/office/drawing/2014/main" id="{AD8EFE50-7722-FF50-96D1-7589CDAB2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4501" y="3675153"/>
                <a:ext cx="76200" cy="93662"/>
              </a:xfrm>
              <a:custGeom>
                <a:avLst/>
                <a:gdLst>
                  <a:gd name="T0" fmla="*/ 2147483646 w 60"/>
                  <a:gd name="T1" fmla="*/ 2147483646 h 72"/>
                  <a:gd name="T2" fmla="*/ 2147483646 w 60"/>
                  <a:gd name="T3" fmla="*/ 2147483646 h 72"/>
                  <a:gd name="T4" fmla="*/ 2147483646 w 60"/>
                  <a:gd name="T5" fmla="*/ 2147483646 h 72"/>
                  <a:gd name="T6" fmla="*/ 2147483646 w 60"/>
                  <a:gd name="T7" fmla="*/ 2147483646 h 72"/>
                  <a:gd name="T8" fmla="*/ 2147483646 w 60"/>
                  <a:gd name="T9" fmla="*/ 2147483646 h 72"/>
                  <a:gd name="T10" fmla="*/ 2147483646 w 60"/>
                  <a:gd name="T11" fmla="*/ 0 h 72"/>
                  <a:gd name="T12" fmla="*/ 2147483646 w 60"/>
                  <a:gd name="T13" fmla="*/ 0 h 72"/>
                  <a:gd name="T14" fmla="*/ 0 w 60"/>
                  <a:gd name="T15" fmla="*/ 2147483646 h 72"/>
                  <a:gd name="T16" fmla="*/ 2147483646 w 60"/>
                  <a:gd name="T17" fmla="*/ 2147483646 h 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0" h="72">
                    <a:moveTo>
                      <a:pt x="6" y="42"/>
                    </a:moveTo>
                    <a:lnTo>
                      <a:pt x="6" y="66"/>
                    </a:lnTo>
                    <a:lnTo>
                      <a:pt x="12" y="72"/>
                    </a:lnTo>
                    <a:lnTo>
                      <a:pt x="36" y="60"/>
                    </a:lnTo>
                    <a:lnTo>
                      <a:pt x="60" y="24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6" y="42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75" name="Freeform 417">
                <a:extLst>
                  <a:ext uri="{FF2B5EF4-FFF2-40B4-BE49-F238E27FC236}">
                    <a16:creationId xmlns:a16="http://schemas.microsoft.com/office/drawing/2014/main" id="{F48B0706-5D7D-9E16-E70C-22A7CBC6EB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0838" y="3671978"/>
                <a:ext cx="96838" cy="109537"/>
              </a:xfrm>
              <a:custGeom>
                <a:avLst/>
                <a:gdLst>
                  <a:gd name="T0" fmla="*/ 2147483646 w 72"/>
                  <a:gd name="T1" fmla="*/ 2147483646 h 84"/>
                  <a:gd name="T2" fmla="*/ 2147483646 w 72"/>
                  <a:gd name="T3" fmla="*/ 2147483646 h 84"/>
                  <a:gd name="T4" fmla="*/ 2147483646 w 72"/>
                  <a:gd name="T5" fmla="*/ 2147483646 h 84"/>
                  <a:gd name="T6" fmla="*/ 2147483646 w 72"/>
                  <a:gd name="T7" fmla="*/ 2147483646 h 84"/>
                  <a:gd name="T8" fmla="*/ 2147483646 w 72"/>
                  <a:gd name="T9" fmla="*/ 2147483646 h 84"/>
                  <a:gd name="T10" fmla="*/ 2147483646 w 72"/>
                  <a:gd name="T11" fmla="*/ 0 h 84"/>
                  <a:gd name="T12" fmla="*/ 2147483646 w 72"/>
                  <a:gd name="T13" fmla="*/ 2147483646 h 84"/>
                  <a:gd name="T14" fmla="*/ 0 w 72"/>
                  <a:gd name="T15" fmla="*/ 2147483646 h 84"/>
                  <a:gd name="T16" fmla="*/ 2147483646 w 72"/>
                  <a:gd name="T17" fmla="*/ 2147483646 h 84"/>
                  <a:gd name="T18" fmla="*/ 2147483646 w 72"/>
                  <a:gd name="T19" fmla="*/ 2147483646 h 84"/>
                  <a:gd name="T20" fmla="*/ 2147483646 w 72"/>
                  <a:gd name="T21" fmla="*/ 2147483646 h 84"/>
                  <a:gd name="T22" fmla="*/ 2147483646 w 72"/>
                  <a:gd name="T23" fmla="*/ 2147483646 h 84"/>
                  <a:gd name="T24" fmla="*/ 2147483646 w 72"/>
                  <a:gd name="T25" fmla="*/ 2147483646 h 84"/>
                  <a:gd name="T26" fmla="*/ 2147483646 w 72"/>
                  <a:gd name="T27" fmla="*/ 2147483646 h 8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2" h="84">
                    <a:moveTo>
                      <a:pt x="72" y="78"/>
                    </a:moveTo>
                    <a:lnTo>
                      <a:pt x="72" y="54"/>
                    </a:lnTo>
                    <a:lnTo>
                      <a:pt x="66" y="30"/>
                    </a:lnTo>
                    <a:lnTo>
                      <a:pt x="72" y="12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18" y="18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24" y="84"/>
                    </a:lnTo>
                    <a:lnTo>
                      <a:pt x="30" y="84"/>
                    </a:lnTo>
                    <a:lnTo>
                      <a:pt x="42" y="78"/>
                    </a:lnTo>
                    <a:lnTo>
                      <a:pt x="72" y="78"/>
                    </a:lnTo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76" name="Freeform 418">
                <a:extLst>
                  <a:ext uri="{FF2B5EF4-FFF2-40B4-BE49-F238E27FC236}">
                    <a16:creationId xmlns:a16="http://schemas.microsoft.com/office/drawing/2014/main" id="{43337512-D267-268A-9068-17E6C3DBD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7301" y="3527515"/>
                <a:ext cx="333375" cy="280988"/>
              </a:xfrm>
              <a:custGeom>
                <a:avLst/>
                <a:gdLst>
                  <a:gd name="T0" fmla="*/ 2147483646 w 43"/>
                  <a:gd name="T1" fmla="*/ 2147483646 h 36"/>
                  <a:gd name="T2" fmla="*/ 2147483646 w 43"/>
                  <a:gd name="T3" fmla="*/ 2147483646 h 36"/>
                  <a:gd name="T4" fmla="*/ 2147483646 w 43"/>
                  <a:gd name="T5" fmla="*/ 2147483646 h 36"/>
                  <a:gd name="T6" fmla="*/ 2147483646 w 43"/>
                  <a:gd name="T7" fmla="*/ 2147483646 h 36"/>
                  <a:gd name="T8" fmla="*/ 2147483646 w 43"/>
                  <a:gd name="T9" fmla="*/ 2147483646 h 36"/>
                  <a:gd name="T10" fmla="*/ 2147483646 w 43"/>
                  <a:gd name="T11" fmla="*/ 2147483646 h 36"/>
                  <a:gd name="T12" fmla="*/ 2147483646 w 43"/>
                  <a:gd name="T13" fmla="*/ 2147483646 h 36"/>
                  <a:gd name="T14" fmla="*/ 2147483646 w 43"/>
                  <a:gd name="T15" fmla="*/ 2147483646 h 36"/>
                  <a:gd name="T16" fmla="*/ 2147483646 w 43"/>
                  <a:gd name="T17" fmla="*/ 2147483646 h 36"/>
                  <a:gd name="T18" fmla="*/ 2147483646 w 43"/>
                  <a:gd name="T19" fmla="*/ 2147483646 h 36"/>
                  <a:gd name="T20" fmla="*/ 2147483646 w 43"/>
                  <a:gd name="T21" fmla="*/ 2147483646 h 36"/>
                  <a:gd name="T22" fmla="*/ 2147483646 w 43"/>
                  <a:gd name="T23" fmla="*/ 2147483646 h 36"/>
                  <a:gd name="T24" fmla="*/ 2147483646 w 43"/>
                  <a:gd name="T25" fmla="*/ 2147483646 h 36"/>
                  <a:gd name="T26" fmla="*/ 2147483646 w 43"/>
                  <a:gd name="T27" fmla="*/ 0 h 36"/>
                  <a:gd name="T28" fmla="*/ 2147483646 w 43"/>
                  <a:gd name="T29" fmla="*/ 2147483646 h 36"/>
                  <a:gd name="T30" fmla="*/ 0 w 43"/>
                  <a:gd name="T31" fmla="*/ 2147483646 h 36"/>
                  <a:gd name="T32" fmla="*/ 2147483646 w 43"/>
                  <a:gd name="T33" fmla="*/ 2147483646 h 36"/>
                  <a:gd name="T34" fmla="*/ 2147483646 w 43"/>
                  <a:gd name="T35" fmla="*/ 2147483646 h 36"/>
                  <a:gd name="T36" fmla="*/ 2147483646 w 43"/>
                  <a:gd name="T37" fmla="*/ 2147483646 h 36"/>
                  <a:gd name="T38" fmla="*/ 2147483646 w 43"/>
                  <a:gd name="T39" fmla="*/ 2147483646 h 36"/>
                  <a:gd name="T40" fmla="*/ 2147483646 w 43"/>
                  <a:gd name="T41" fmla="*/ 2147483646 h 36"/>
                  <a:gd name="T42" fmla="*/ 2147483646 w 43"/>
                  <a:gd name="T43" fmla="*/ 2147483646 h 36"/>
                  <a:gd name="T44" fmla="*/ 2147483646 w 43"/>
                  <a:gd name="T45" fmla="*/ 2147483646 h 36"/>
                  <a:gd name="T46" fmla="*/ 2147483646 w 43"/>
                  <a:gd name="T47" fmla="*/ 2147483646 h 36"/>
                  <a:gd name="T48" fmla="*/ 2147483646 w 43"/>
                  <a:gd name="T49" fmla="*/ 2147483646 h 36"/>
                  <a:gd name="T50" fmla="*/ 2147483646 w 43"/>
                  <a:gd name="T51" fmla="*/ 2147483646 h 36"/>
                  <a:gd name="T52" fmla="*/ 2147483646 w 43"/>
                  <a:gd name="T53" fmla="*/ 2147483646 h 36"/>
                  <a:gd name="T54" fmla="*/ 2147483646 w 43"/>
                  <a:gd name="T55" fmla="*/ 2147483646 h 36"/>
                  <a:gd name="T56" fmla="*/ 2147483646 w 43"/>
                  <a:gd name="T57" fmla="*/ 2147483646 h 36"/>
                  <a:gd name="T58" fmla="*/ 2147483646 w 43"/>
                  <a:gd name="T59" fmla="*/ 2147483646 h 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3" h="36">
                    <a:moveTo>
                      <a:pt x="38" y="21"/>
                    </a:move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7" y="3"/>
                      <a:pt x="6" y="3"/>
                    </a:cubicBezTo>
                    <a:cubicBezTo>
                      <a:pt x="5" y="3"/>
                      <a:pt x="5" y="1"/>
                      <a:pt x="5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1"/>
                      <a:pt x="38" y="21"/>
                      <a:pt x="38" y="21"/>
                    </a:cubicBez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77" name="Freeform 421">
                <a:extLst>
                  <a:ext uri="{FF2B5EF4-FFF2-40B4-BE49-F238E27FC236}">
                    <a16:creationId xmlns:a16="http://schemas.microsoft.com/office/drawing/2014/main" id="{8C64B1C5-70DA-AE5C-7AD3-E2372C7DD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8388" y="3776753"/>
                <a:ext cx="134938" cy="149225"/>
              </a:xfrm>
              <a:custGeom>
                <a:avLst/>
                <a:gdLst>
                  <a:gd name="T0" fmla="*/ 2147483646 w 102"/>
                  <a:gd name="T1" fmla="*/ 2147483646 h 114"/>
                  <a:gd name="T2" fmla="*/ 2147483646 w 102"/>
                  <a:gd name="T3" fmla="*/ 2147483646 h 114"/>
                  <a:gd name="T4" fmla="*/ 2147483646 w 102"/>
                  <a:gd name="T5" fmla="*/ 2147483646 h 114"/>
                  <a:gd name="T6" fmla="*/ 2147483646 w 102"/>
                  <a:gd name="T7" fmla="*/ 2147483646 h 114"/>
                  <a:gd name="T8" fmla="*/ 2147483646 w 102"/>
                  <a:gd name="T9" fmla="*/ 2147483646 h 114"/>
                  <a:gd name="T10" fmla="*/ 2147483646 w 102"/>
                  <a:gd name="T11" fmla="*/ 2147483646 h 114"/>
                  <a:gd name="T12" fmla="*/ 2147483646 w 102"/>
                  <a:gd name="T13" fmla="*/ 0 h 114"/>
                  <a:gd name="T14" fmla="*/ 2147483646 w 102"/>
                  <a:gd name="T15" fmla="*/ 2147483646 h 114"/>
                  <a:gd name="T16" fmla="*/ 0 w 102"/>
                  <a:gd name="T17" fmla="*/ 2147483646 h 114"/>
                  <a:gd name="T18" fmla="*/ 2147483646 w 102"/>
                  <a:gd name="T19" fmla="*/ 2147483646 h 114"/>
                  <a:gd name="T20" fmla="*/ 0 w 102"/>
                  <a:gd name="T21" fmla="*/ 2147483646 h 114"/>
                  <a:gd name="T22" fmla="*/ 2147483646 w 102"/>
                  <a:gd name="T23" fmla="*/ 2147483646 h 114"/>
                  <a:gd name="T24" fmla="*/ 2147483646 w 102"/>
                  <a:gd name="T25" fmla="*/ 2147483646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02" h="114">
                    <a:moveTo>
                      <a:pt x="24" y="114"/>
                    </a:moveTo>
                    <a:lnTo>
                      <a:pt x="48" y="90"/>
                    </a:lnTo>
                    <a:lnTo>
                      <a:pt x="66" y="84"/>
                    </a:lnTo>
                    <a:lnTo>
                      <a:pt x="90" y="60"/>
                    </a:lnTo>
                    <a:lnTo>
                      <a:pt x="102" y="36"/>
                    </a:lnTo>
                    <a:lnTo>
                      <a:pt x="78" y="18"/>
                    </a:lnTo>
                    <a:lnTo>
                      <a:pt x="30" y="0"/>
                    </a:lnTo>
                    <a:lnTo>
                      <a:pt x="24" y="12"/>
                    </a:lnTo>
                    <a:lnTo>
                      <a:pt x="0" y="66"/>
                    </a:lnTo>
                    <a:lnTo>
                      <a:pt x="12" y="90"/>
                    </a:lnTo>
                    <a:lnTo>
                      <a:pt x="0" y="96"/>
                    </a:lnTo>
                    <a:lnTo>
                      <a:pt x="6" y="108"/>
                    </a:lnTo>
                    <a:lnTo>
                      <a:pt x="24" y="11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78" name="Freeform 263">
                <a:extLst>
                  <a:ext uri="{FF2B5EF4-FFF2-40B4-BE49-F238E27FC236}">
                    <a16:creationId xmlns:a16="http://schemas.microsoft.com/office/drawing/2014/main" id="{2A33DB8D-153E-3538-424B-27152E53F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5351" y="2116228"/>
                <a:ext cx="49212" cy="96837"/>
              </a:xfrm>
              <a:custGeom>
                <a:avLst/>
                <a:gdLst>
                  <a:gd name="T0" fmla="*/ 0 w 429209"/>
                  <a:gd name="T1" fmla="*/ 2 h 839755"/>
                  <a:gd name="T2" fmla="*/ 0 w 429209"/>
                  <a:gd name="T3" fmla="*/ 1 h 839755"/>
                  <a:gd name="T4" fmla="*/ 0 w 429209"/>
                  <a:gd name="T5" fmla="*/ 1 h 839755"/>
                  <a:gd name="T6" fmla="*/ 0 w 429209"/>
                  <a:gd name="T7" fmla="*/ 0 h 839755"/>
                  <a:gd name="T8" fmla="*/ 1 w 429209"/>
                  <a:gd name="T9" fmla="*/ 0 h 839755"/>
                  <a:gd name="T10" fmla="*/ 1 w 429209"/>
                  <a:gd name="T11" fmla="*/ 0 h 839755"/>
                  <a:gd name="T12" fmla="*/ 1 w 429209"/>
                  <a:gd name="T13" fmla="*/ 1 h 839755"/>
                  <a:gd name="T14" fmla="*/ 1 w 429209"/>
                  <a:gd name="T15" fmla="*/ 1 h 839755"/>
                  <a:gd name="T16" fmla="*/ 0 w 429209"/>
                  <a:gd name="T17" fmla="*/ 1 h 839755"/>
                  <a:gd name="T18" fmla="*/ 0 w 429209"/>
                  <a:gd name="T19" fmla="*/ 2 h 839755"/>
                  <a:gd name="T20" fmla="*/ 0 w 429209"/>
                  <a:gd name="T21" fmla="*/ 2 h 839755"/>
                  <a:gd name="T22" fmla="*/ 0 w 429209"/>
                  <a:gd name="T23" fmla="*/ 2 h 83975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29209" h="839755">
                    <a:moveTo>
                      <a:pt x="53214" y="797282"/>
                    </a:moveTo>
                    <a:cubicBezTo>
                      <a:pt x="54137" y="718133"/>
                      <a:pt x="55061" y="638985"/>
                      <a:pt x="55984" y="559836"/>
                    </a:cubicBezTo>
                    <a:lnTo>
                      <a:pt x="0" y="522514"/>
                    </a:lnTo>
                    <a:lnTo>
                      <a:pt x="111968" y="130628"/>
                    </a:lnTo>
                    <a:lnTo>
                      <a:pt x="261258" y="130628"/>
                    </a:lnTo>
                    <a:lnTo>
                      <a:pt x="391886" y="0"/>
                    </a:lnTo>
                    <a:lnTo>
                      <a:pt x="410547" y="261257"/>
                    </a:lnTo>
                    <a:lnTo>
                      <a:pt x="429209" y="410547"/>
                    </a:lnTo>
                    <a:lnTo>
                      <a:pt x="223935" y="634481"/>
                    </a:lnTo>
                    <a:lnTo>
                      <a:pt x="223935" y="839755"/>
                    </a:lnTo>
                    <a:lnTo>
                      <a:pt x="111968" y="783771"/>
                    </a:lnTo>
                    <a:lnTo>
                      <a:pt x="53214" y="79728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79" name="Freeform 295">
                <a:extLst>
                  <a:ext uri="{FF2B5EF4-FFF2-40B4-BE49-F238E27FC236}">
                    <a16:creationId xmlns:a16="http://schemas.microsoft.com/office/drawing/2014/main" id="{24B7C79F-2FD7-117F-C76F-B76FB975B4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7413" y="2802028"/>
                <a:ext cx="438150" cy="417512"/>
              </a:xfrm>
              <a:custGeom>
                <a:avLst/>
                <a:gdLst>
                  <a:gd name="T0" fmla="*/ 2147483646 w 10944"/>
                  <a:gd name="T1" fmla="*/ 2147483646 h 10652"/>
                  <a:gd name="T2" fmla="*/ 2147483646 w 10944"/>
                  <a:gd name="T3" fmla="*/ 2147483646 h 10652"/>
                  <a:gd name="T4" fmla="*/ 2147483646 w 10944"/>
                  <a:gd name="T5" fmla="*/ 2147483646 h 10652"/>
                  <a:gd name="T6" fmla="*/ 2147483646 w 10944"/>
                  <a:gd name="T7" fmla="*/ 2147483646 h 10652"/>
                  <a:gd name="T8" fmla="*/ 2147483646 w 10944"/>
                  <a:gd name="T9" fmla="*/ 2147483646 h 10652"/>
                  <a:gd name="T10" fmla="*/ 2147483646 w 10944"/>
                  <a:gd name="T11" fmla="*/ 2147483646 h 10652"/>
                  <a:gd name="T12" fmla="*/ 2147483646 w 10944"/>
                  <a:gd name="T13" fmla="*/ 2147483646 h 10652"/>
                  <a:gd name="T14" fmla="*/ 2147483646 w 10944"/>
                  <a:gd name="T15" fmla="*/ 2147483646 h 10652"/>
                  <a:gd name="T16" fmla="*/ 2147483646 w 10944"/>
                  <a:gd name="T17" fmla="*/ 2147483646 h 10652"/>
                  <a:gd name="T18" fmla="*/ 2147483646 w 10944"/>
                  <a:gd name="T19" fmla="*/ 2147483646 h 10652"/>
                  <a:gd name="T20" fmla="*/ 2147483646 w 10944"/>
                  <a:gd name="T21" fmla="*/ 2147483646 h 10652"/>
                  <a:gd name="T22" fmla="*/ 2147483646 w 10944"/>
                  <a:gd name="T23" fmla="*/ 1997793352 h 10652"/>
                  <a:gd name="T24" fmla="*/ 2147483646 w 10944"/>
                  <a:gd name="T25" fmla="*/ 1101535252 h 10652"/>
                  <a:gd name="T26" fmla="*/ 2147483646 w 10944"/>
                  <a:gd name="T27" fmla="*/ 422176360 h 10652"/>
                  <a:gd name="T28" fmla="*/ 2147483646 w 10944"/>
                  <a:gd name="T29" fmla="*/ 2348995 h 10652"/>
                  <a:gd name="T30" fmla="*/ 2147483646 w 10944"/>
                  <a:gd name="T31" fmla="*/ 558986835 h 10652"/>
                  <a:gd name="T32" fmla="*/ 2147483646 w 10944"/>
                  <a:gd name="T33" fmla="*/ 620348125 h 10652"/>
                  <a:gd name="T34" fmla="*/ 2147483646 w 10944"/>
                  <a:gd name="T35" fmla="*/ 1351552467 h 10652"/>
                  <a:gd name="T36" fmla="*/ 2147483646 w 10944"/>
                  <a:gd name="T37" fmla="*/ 2147483646 h 10652"/>
                  <a:gd name="T38" fmla="*/ 2147483646 w 10944"/>
                  <a:gd name="T39" fmla="*/ 2147483646 h 10652"/>
                  <a:gd name="T40" fmla="*/ 2147483646 w 10944"/>
                  <a:gd name="T41" fmla="*/ 2147483646 h 10652"/>
                  <a:gd name="T42" fmla="*/ 2147483646 w 10944"/>
                  <a:gd name="T43" fmla="*/ 2147483646 h 10652"/>
                  <a:gd name="T44" fmla="*/ 2147483646 w 10944"/>
                  <a:gd name="T45" fmla="*/ 2147483646 h 10652"/>
                  <a:gd name="T46" fmla="*/ 2147483646 w 10944"/>
                  <a:gd name="T47" fmla="*/ 2147483646 h 10652"/>
                  <a:gd name="T48" fmla="*/ 2147483646 w 10944"/>
                  <a:gd name="T49" fmla="*/ 2147483646 h 10652"/>
                  <a:gd name="T50" fmla="*/ 2147483646 w 10944"/>
                  <a:gd name="T51" fmla="*/ 2147483646 h 10652"/>
                  <a:gd name="T52" fmla="*/ 2147483646 w 10944"/>
                  <a:gd name="T53" fmla="*/ 2147483646 h 10652"/>
                  <a:gd name="T54" fmla="*/ 434246325 w 10944"/>
                  <a:gd name="T55" fmla="*/ 2147483646 h 10652"/>
                  <a:gd name="T56" fmla="*/ 1801221118 w 10944"/>
                  <a:gd name="T57" fmla="*/ 2147483646 h 10652"/>
                  <a:gd name="T58" fmla="*/ 2147483646 w 10944"/>
                  <a:gd name="T59" fmla="*/ 2147483646 h 10652"/>
                  <a:gd name="T60" fmla="*/ 2147483646 w 10944"/>
                  <a:gd name="T61" fmla="*/ 2147483646 h 10652"/>
                  <a:gd name="T62" fmla="*/ 2147483646 w 10944"/>
                  <a:gd name="T63" fmla="*/ 2147483646 h 10652"/>
                  <a:gd name="T64" fmla="*/ 2147483646 w 10944"/>
                  <a:gd name="T65" fmla="*/ 2147483646 h 10652"/>
                  <a:gd name="T66" fmla="*/ 827358637 w 10944"/>
                  <a:gd name="T67" fmla="*/ 2147483646 h 10652"/>
                  <a:gd name="T68" fmla="*/ 1202504557 w 10944"/>
                  <a:gd name="T69" fmla="*/ 2147483646 h 10652"/>
                  <a:gd name="T70" fmla="*/ 2147483646 w 10944"/>
                  <a:gd name="T71" fmla="*/ 2147483646 h 10652"/>
                  <a:gd name="T72" fmla="*/ 2147483646 w 10944"/>
                  <a:gd name="T73" fmla="*/ 2147483646 h 10652"/>
                  <a:gd name="T74" fmla="*/ 2147483646 w 10944"/>
                  <a:gd name="T75" fmla="*/ 2147483646 h 1065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944" h="10652">
                    <a:moveTo>
                      <a:pt x="7267" y="10169"/>
                    </a:moveTo>
                    <a:cubicBezTo>
                      <a:pt x="7552" y="10018"/>
                      <a:pt x="8071" y="10028"/>
                      <a:pt x="8061" y="9685"/>
                    </a:cubicBezTo>
                    <a:cubicBezTo>
                      <a:pt x="8051" y="9342"/>
                      <a:pt x="7322" y="8474"/>
                      <a:pt x="7207" y="8110"/>
                    </a:cubicBezTo>
                    <a:cubicBezTo>
                      <a:pt x="7092" y="7746"/>
                      <a:pt x="7292" y="7666"/>
                      <a:pt x="7371" y="7500"/>
                    </a:cubicBezTo>
                    <a:cubicBezTo>
                      <a:pt x="7450" y="7334"/>
                      <a:pt x="7495" y="7193"/>
                      <a:pt x="7679" y="7116"/>
                    </a:cubicBezTo>
                    <a:cubicBezTo>
                      <a:pt x="7863" y="7039"/>
                      <a:pt x="8176" y="7379"/>
                      <a:pt x="8474" y="7039"/>
                    </a:cubicBezTo>
                    <a:cubicBezTo>
                      <a:pt x="8772" y="6699"/>
                      <a:pt x="9211" y="5615"/>
                      <a:pt x="9468" y="5078"/>
                    </a:cubicBezTo>
                    <a:cubicBezTo>
                      <a:pt x="9725" y="4541"/>
                      <a:pt x="9869" y="4241"/>
                      <a:pt x="10017" y="3816"/>
                    </a:cubicBezTo>
                    <a:cubicBezTo>
                      <a:pt x="10165" y="3391"/>
                      <a:pt x="10406" y="2817"/>
                      <a:pt x="10355" y="2527"/>
                    </a:cubicBezTo>
                    <a:cubicBezTo>
                      <a:pt x="10304" y="2237"/>
                      <a:pt x="9687" y="2325"/>
                      <a:pt x="9713" y="2075"/>
                    </a:cubicBezTo>
                    <a:cubicBezTo>
                      <a:pt x="9740" y="1811"/>
                      <a:pt x="9649" y="1164"/>
                      <a:pt x="9789" y="1129"/>
                    </a:cubicBezTo>
                    <a:cubicBezTo>
                      <a:pt x="10290" y="1004"/>
                      <a:pt x="10747" y="957"/>
                      <a:pt x="10897" y="847"/>
                    </a:cubicBezTo>
                    <a:cubicBezTo>
                      <a:pt x="11047" y="737"/>
                      <a:pt x="10802" y="578"/>
                      <a:pt x="10692" y="467"/>
                    </a:cubicBezTo>
                    <a:cubicBezTo>
                      <a:pt x="10582" y="356"/>
                      <a:pt x="10409" y="257"/>
                      <a:pt x="10234" y="179"/>
                    </a:cubicBezTo>
                    <a:cubicBezTo>
                      <a:pt x="10060" y="102"/>
                      <a:pt x="9954" y="-9"/>
                      <a:pt x="9646" y="1"/>
                    </a:cubicBezTo>
                    <a:cubicBezTo>
                      <a:pt x="9341" y="11"/>
                      <a:pt x="8705" y="193"/>
                      <a:pt x="8396" y="237"/>
                    </a:cubicBezTo>
                    <a:cubicBezTo>
                      <a:pt x="8087" y="279"/>
                      <a:pt x="8007" y="208"/>
                      <a:pt x="7788" y="263"/>
                    </a:cubicBezTo>
                    <a:cubicBezTo>
                      <a:pt x="7570" y="320"/>
                      <a:pt x="7301" y="573"/>
                      <a:pt x="7086" y="573"/>
                    </a:cubicBezTo>
                    <a:cubicBezTo>
                      <a:pt x="7035" y="922"/>
                      <a:pt x="6959" y="1372"/>
                      <a:pt x="6933" y="1623"/>
                    </a:cubicBezTo>
                    <a:cubicBezTo>
                      <a:pt x="6907" y="1873"/>
                      <a:pt x="6933" y="1924"/>
                      <a:pt x="6933" y="2075"/>
                    </a:cubicBezTo>
                    <a:cubicBezTo>
                      <a:pt x="6861" y="2150"/>
                      <a:pt x="6794" y="2133"/>
                      <a:pt x="6718" y="2301"/>
                    </a:cubicBezTo>
                    <a:cubicBezTo>
                      <a:pt x="6642" y="2469"/>
                      <a:pt x="6556" y="2823"/>
                      <a:pt x="6475" y="3084"/>
                    </a:cubicBezTo>
                    <a:cubicBezTo>
                      <a:pt x="6475" y="3084"/>
                      <a:pt x="5537" y="3490"/>
                      <a:pt x="5221" y="3661"/>
                    </a:cubicBezTo>
                    <a:cubicBezTo>
                      <a:pt x="4905" y="3832"/>
                      <a:pt x="4793" y="3888"/>
                      <a:pt x="4580" y="4113"/>
                    </a:cubicBezTo>
                    <a:cubicBezTo>
                      <a:pt x="4366" y="4338"/>
                      <a:pt x="3937" y="5012"/>
                      <a:pt x="3937" y="5012"/>
                    </a:cubicBezTo>
                    <a:cubicBezTo>
                      <a:pt x="3937" y="5012"/>
                      <a:pt x="3074" y="5037"/>
                      <a:pt x="2655" y="5245"/>
                    </a:cubicBezTo>
                    <a:cubicBezTo>
                      <a:pt x="2236" y="5453"/>
                      <a:pt x="1833" y="6101"/>
                      <a:pt x="1419" y="6260"/>
                    </a:cubicBezTo>
                    <a:cubicBezTo>
                      <a:pt x="1005" y="6419"/>
                      <a:pt x="289" y="6073"/>
                      <a:pt x="169" y="6198"/>
                    </a:cubicBezTo>
                    <a:cubicBezTo>
                      <a:pt x="49" y="6323"/>
                      <a:pt x="507" y="6820"/>
                      <a:pt x="701" y="7008"/>
                    </a:cubicBezTo>
                    <a:cubicBezTo>
                      <a:pt x="895" y="7196"/>
                      <a:pt x="1223" y="7217"/>
                      <a:pt x="1331" y="7324"/>
                    </a:cubicBezTo>
                    <a:cubicBezTo>
                      <a:pt x="1439" y="7431"/>
                      <a:pt x="1341" y="7543"/>
                      <a:pt x="1348" y="7649"/>
                    </a:cubicBezTo>
                    <a:cubicBezTo>
                      <a:pt x="1355" y="7755"/>
                      <a:pt x="1428" y="7881"/>
                      <a:pt x="1372" y="7962"/>
                    </a:cubicBezTo>
                    <a:cubicBezTo>
                      <a:pt x="1316" y="8043"/>
                      <a:pt x="1188" y="8009"/>
                      <a:pt x="1013" y="8134"/>
                    </a:cubicBezTo>
                    <a:cubicBezTo>
                      <a:pt x="838" y="8259"/>
                      <a:pt x="295" y="8195"/>
                      <a:pt x="322" y="8711"/>
                    </a:cubicBezTo>
                    <a:cubicBezTo>
                      <a:pt x="331" y="8882"/>
                      <a:pt x="-498" y="8858"/>
                      <a:pt x="468" y="9181"/>
                    </a:cubicBezTo>
                    <a:cubicBezTo>
                      <a:pt x="1434" y="9504"/>
                      <a:pt x="5678" y="9982"/>
                      <a:pt x="6120" y="10652"/>
                    </a:cubicBezTo>
                    <a:lnTo>
                      <a:pt x="6381" y="10504"/>
                    </a:lnTo>
                    <a:lnTo>
                      <a:pt x="7267" y="10169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80" name="Freeform 296">
                <a:extLst>
                  <a:ext uri="{FF2B5EF4-FFF2-40B4-BE49-F238E27FC236}">
                    <a16:creationId xmlns:a16="http://schemas.microsoft.com/office/drawing/2014/main" id="{6D7327B6-CA1C-0AE2-0CAE-B57F6AF04E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1888" y="2806790"/>
                <a:ext cx="730250" cy="890588"/>
              </a:xfrm>
              <a:custGeom>
                <a:avLst/>
                <a:gdLst>
                  <a:gd name="T0" fmla="*/ 43475790 w 10736"/>
                  <a:gd name="T1" fmla="*/ 36857519 h 10000"/>
                  <a:gd name="T2" fmla="*/ 44151285 w 10736"/>
                  <a:gd name="T3" fmla="*/ 41259517 h 10000"/>
                  <a:gd name="T4" fmla="*/ 49670740 w 10736"/>
                  <a:gd name="T5" fmla="*/ 32122440 h 10000"/>
                  <a:gd name="T6" fmla="*/ 49009121 w 10736"/>
                  <a:gd name="T7" fmla="*/ 26808391 h 10000"/>
                  <a:gd name="T8" fmla="*/ 46520040 w 10736"/>
                  <a:gd name="T9" fmla="*/ 22128796 h 10000"/>
                  <a:gd name="T10" fmla="*/ 41986042 w 10736"/>
                  <a:gd name="T11" fmla="*/ 20145902 h 10000"/>
                  <a:gd name="T12" fmla="*/ 40681305 w 10736"/>
                  <a:gd name="T13" fmla="*/ 25642433 h 10000"/>
                  <a:gd name="T14" fmla="*/ 39034298 w 10736"/>
                  <a:gd name="T15" fmla="*/ 27434920 h 10000"/>
                  <a:gd name="T16" fmla="*/ 38224602 w 10736"/>
                  <a:gd name="T17" fmla="*/ 24976184 h 10000"/>
                  <a:gd name="T18" fmla="*/ 33561028 w 10736"/>
                  <a:gd name="T19" fmla="*/ 24999963 h 10000"/>
                  <a:gd name="T20" fmla="*/ 31497609 w 10736"/>
                  <a:gd name="T21" fmla="*/ 27506345 h 10000"/>
                  <a:gd name="T22" fmla="*/ 28397787 w 10736"/>
                  <a:gd name="T23" fmla="*/ 26673556 h 10000"/>
                  <a:gd name="T24" fmla="*/ 19616626 w 10736"/>
                  <a:gd name="T25" fmla="*/ 21668808 h 10000"/>
                  <a:gd name="T26" fmla="*/ 18584917 w 10736"/>
                  <a:gd name="T27" fmla="*/ 14998393 h 10000"/>
                  <a:gd name="T28" fmla="*/ 18584917 w 10736"/>
                  <a:gd name="T29" fmla="*/ 9168782 h 10000"/>
                  <a:gd name="T30" fmla="*/ 19584249 w 10736"/>
                  <a:gd name="T31" fmla="*/ 4766783 h 10000"/>
                  <a:gd name="T32" fmla="*/ 16521430 w 10736"/>
                  <a:gd name="T33" fmla="*/ 0 h 10000"/>
                  <a:gd name="T34" fmla="*/ 14971553 w 10736"/>
                  <a:gd name="T35" fmla="*/ 832789 h 10000"/>
                  <a:gd name="T36" fmla="*/ 9808313 w 10736"/>
                  <a:gd name="T37" fmla="*/ 3331244 h 10000"/>
                  <a:gd name="T38" fmla="*/ 11358190 w 10736"/>
                  <a:gd name="T39" fmla="*/ 9168782 h 10000"/>
                  <a:gd name="T40" fmla="*/ 9294771 w 10736"/>
                  <a:gd name="T41" fmla="*/ 16671985 h 10000"/>
                  <a:gd name="T42" fmla="*/ 4131531 w 10736"/>
                  <a:gd name="T43" fmla="*/ 24167174 h 10000"/>
                  <a:gd name="T44" fmla="*/ 3613364 w 10736"/>
                  <a:gd name="T45" fmla="*/ 30004711 h 10000"/>
                  <a:gd name="T46" fmla="*/ 3099821 w 10736"/>
                  <a:gd name="T47" fmla="*/ 35001533 h 10000"/>
                  <a:gd name="T48" fmla="*/ 0 w 10736"/>
                  <a:gd name="T49" fmla="*/ 36667200 h 10000"/>
                  <a:gd name="T50" fmla="*/ 3613364 w 10736"/>
                  <a:gd name="T51" fmla="*/ 44170315 h 10000"/>
                  <a:gd name="T52" fmla="*/ 7740201 w 10736"/>
                  <a:gd name="T53" fmla="*/ 56670341 h 10000"/>
                  <a:gd name="T54" fmla="*/ 11871732 w 10736"/>
                  <a:gd name="T55" fmla="*/ 70978706 h 10000"/>
                  <a:gd name="T56" fmla="*/ 14971553 w 10736"/>
                  <a:gd name="T57" fmla="*/ 79314699 h 10000"/>
                  <a:gd name="T58" fmla="*/ 18584917 w 10736"/>
                  <a:gd name="T59" fmla="*/ 72644373 h 10000"/>
                  <a:gd name="T60" fmla="*/ 19616626 w 10736"/>
                  <a:gd name="T61" fmla="*/ 63483517 h 10000"/>
                  <a:gd name="T62" fmla="*/ 23748157 w 10736"/>
                  <a:gd name="T63" fmla="*/ 53339096 h 10000"/>
                  <a:gd name="T64" fmla="*/ 30715733 w 10736"/>
                  <a:gd name="T65" fmla="*/ 46597345 h 10000"/>
                  <a:gd name="T66" fmla="*/ 37299342 w 10736"/>
                  <a:gd name="T67" fmla="*/ 42084380 h 10000"/>
                  <a:gd name="T68" fmla="*/ 36799675 w 10736"/>
                  <a:gd name="T69" fmla="*/ 34842920 h 10000"/>
                  <a:gd name="T70" fmla="*/ 38913972 w 10736"/>
                  <a:gd name="T71" fmla="*/ 33534290 h 1000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10736" h="10000">
                    <a:moveTo>
                      <a:pt x="8784" y="4472"/>
                    </a:moveTo>
                    <a:cubicBezTo>
                      <a:pt x="8948" y="4542"/>
                      <a:pt x="9262" y="4499"/>
                      <a:pt x="9397" y="4647"/>
                    </a:cubicBezTo>
                    <a:cubicBezTo>
                      <a:pt x="9282" y="4891"/>
                      <a:pt x="9246" y="4846"/>
                      <a:pt x="9150" y="5059"/>
                    </a:cubicBezTo>
                    <a:cubicBezTo>
                      <a:pt x="9278" y="5100"/>
                      <a:pt x="9553" y="5244"/>
                      <a:pt x="9543" y="5202"/>
                    </a:cubicBezTo>
                    <a:cubicBezTo>
                      <a:pt x="9555" y="5140"/>
                      <a:pt x="9941" y="4675"/>
                      <a:pt x="9949" y="4570"/>
                    </a:cubicBezTo>
                    <a:cubicBezTo>
                      <a:pt x="10062" y="4506"/>
                      <a:pt x="10576" y="4087"/>
                      <a:pt x="10736" y="4050"/>
                    </a:cubicBezTo>
                    <a:lnTo>
                      <a:pt x="10429" y="3991"/>
                    </a:lnTo>
                    <a:cubicBezTo>
                      <a:pt x="10556" y="3858"/>
                      <a:pt x="10557" y="3689"/>
                      <a:pt x="10593" y="3380"/>
                    </a:cubicBezTo>
                    <a:cubicBezTo>
                      <a:pt x="10678" y="3109"/>
                      <a:pt x="10563" y="3146"/>
                      <a:pt x="10508" y="3001"/>
                    </a:cubicBezTo>
                    <a:cubicBezTo>
                      <a:pt x="10453" y="2856"/>
                      <a:pt x="10430" y="2809"/>
                      <a:pt x="10055" y="2790"/>
                    </a:cubicBezTo>
                    <a:cubicBezTo>
                      <a:pt x="9757" y="2713"/>
                      <a:pt x="9789" y="2667"/>
                      <a:pt x="9600" y="2544"/>
                    </a:cubicBezTo>
                    <a:lnTo>
                      <a:pt x="9075" y="2540"/>
                    </a:lnTo>
                    <a:cubicBezTo>
                      <a:pt x="8904" y="2631"/>
                      <a:pt x="8281" y="3056"/>
                      <a:pt x="8247" y="3163"/>
                    </a:cubicBezTo>
                    <a:cubicBezTo>
                      <a:pt x="8213" y="3270"/>
                      <a:pt x="8677" y="3148"/>
                      <a:pt x="8793" y="3233"/>
                    </a:cubicBezTo>
                    <a:cubicBezTo>
                      <a:pt x="8909" y="3318"/>
                      <a:pt x="8879" y="3366"/>
                      <a:pt x="8859" y="3438"/>
                    </a:cubicBezTo>
                    <a:lnTo>
                      <a:pt x="8437" y="3459"/>
                    </a:lnTo>
                    <a:cubicBezTo>
                      <a:pt x="8303" y="3436"/>
                      <a:pt x="8184" y="3409"/>
                      <a:pt x="8149" y="3340"/>
                    </a:cubicBezTo>
                    <a:lnTo>
                      <a:pt x="8262" y="3149"/>
                    </a:lnTo>
                    <a:lnTo>
                      <a:pt x="7715" y="3110"/>
                    </a:lnTo>
                    <a:lnTo>
                      <a:pt x="7254" y="3152"/>
                    </a:lnTo>
                    <a:lnTo>
                      <a:pt x="7031" y="3152"/>
                    </a:lnTo>
                    <a:lnTo>
                      <a:pt x="6808" y="3468"/>
                    </a:lnTo>
                    <a:lnTo>
                      <a:pt x="6584" y="3468"/>
                    </a:lnTo>
                    <a:lnTo>
                      <a:pt x="6138" y="3363"/>
                    </a:lnTo>
                    <a:lnTo>
                      <a:pt x="5357" y="3257"/>
                    </a:lnTo>
                    <a:lnTo>
                      <a:pt x="4240" y="2732"/>
                    </a:lnTo>
                    <a:lnTo>
                      <a:pt x="4575" y="2102"/>
                    </a:lnTo>
                    <a:lnTo>
                      <a:pt x="4017" y="1891"/>
                    </a:lnTo>
                    <a:lnTo>
                      <a:pt x="3794" y="1471"/>
                    </a:lnTo>
                    <a:lnTo>
                      <a:pt x="4017" y="1156"/>
                    </a:lnTo>
                    <a:cubicBezTo>
                      <a:pt x="3980" y="1051"/>
                      <a:pt x="4011" y="999"/>
                      <a:pt x="3974" y="894"/>
                    </a:cubicBezTo>
                    <a:lnTo>
                      <a:pt x="4233" y="601"/>
                    </a:lnTo>
                    <a:cubicBezTo>
                      <a:pt x="4235" y="401"/>
                      <a:pt x="4238" y="200"/>
                      <a:pt x="4240" y="0"/>
                    </a:cubicBezTo>
                    <a:lnTo>
                      <a:pt x="3571" y="0"/>
                    </a:lnTo>
                    <a:lnTo>
                      <a:pt x="3125" y="0"/>
                    </a:lnTo>
                    <a:lnTo>
                      <a:pt x="3236" y="105"/>
                    </a:lnTo>
                    <a:lnTo>
                      <a:pt x="3348" y="210"/>
                    </a:lnTo>
                    <a:lnTo>
                      <a:pt x="2120" y="420"/>
                    </a:lnTo>
                    <a:lnTo>
                      <a:pt x="2120" y="946"/>
                    </a:lnTo>
                    <a:lnTo>
                      <a:pt x="2455" y="1156"/>
                    </a:lnTo>
                    <a:cubicBezTo>
                      <a:pt x="2381" y="1331"/>
                      <a:pt x="2306" y="1506"/>
                      <a:pt x="2232" y="1681"/>
                    </a:cubicBezTo>
                    <a:lnTo>
                      <a:pt x="2009" y="2102"/>
                    </a:lnTo>
                    <a:lnTo>
                      <a:pt x="1339" y="3047"/>
                    </a:lnTo>
                    <a:lnTo>
                      <a:pt x="893" y="3047"/>
                    </a:lnTo>
                    <a:lnTo>
                      <a:pt x="557" y="3363"/>
                    </a:lnTo>
                    <a:lnTo>
                      <a:pt x="781" y="3783"/>
                    </a:lnTo>
                    <a:lnTo>
                      <a:pt x="1116" y="4203"/>
                    </a:lnTo>
                    <a:lnTo>
                      <a:pt x="670" y="4413"/>
                    </a:lnTo>
                    <a:lnTo>
                      <a:pt x="223" y="4518"/>
                    </a:lnTo>
                    <a:lnTo>
                      <a:pt x="0" y="4623"/>
                    </a:lnTo>
                    <a:lnTo>
                      <a:pt x="446" y="5149"/>
                    </a:lnTo>
                    <a:lnTo>
                      <a:pt x="781" y="5569"/>
                    </a:lnTo>
                    <a:lnTo>
                      <a:pt x="1450" y="5149"/>
                    </a:lnTo>
                    <a:cubicBezTo>
                      <a:pt x="1524" y="5814"/>
                      <a:pt x="1599" y="6480"/>
                      <a:pt x="1673" y="7145"/>
                    </a:cubicBezTo>
                    <a:lnTo>
                      <a:pt x="2009" y="8004"/>
                    </a:lnTo>
                    <a:lnTo>
                      <a:pt x="2566" y="8949"/>
                    </a:lnTo>
                    <a:lnTo>
                      <a:pt x="2901" y="9475"/>
                    </a:lnTo>
                    <a:lnTo>
                      <a:pt x="3236" y="10000"/>
                    </a:lnTo>
                    <a:lnTo>
                      <a:pt x="3571" y="9685"/>
                    </a:lnTo>
                    <a:lnTo>
                      <a:pt x="4017" y="9159"/>
                    </a:lnTo>
                    <a:lnTo>
                      <a:pt x="4128" y="8739"/>
                    </a:lnTo>
                    <a:cubicBezTo>
                      <a:pt x="4165" y="8494"/>
                      <a:pt x="4203" y="8249"/>
                      <a:pt x="4240" y="8004"/>
                    </a:cubicBezTo>
                    <a:cubicBezTo>
                      <a:pt x="4277" y="7788"/>
                      <a:pt x="4315" y="7572"/>
                      <a:pt x="4352" y="7356"/>
                    </a:cubicBezTo>
                    <a:lnTo>
                      <a:pt x="5133" y="6725"/>
                    </a:lnTo>
                    <a:lnTo>
                      <a:pt x="5915" y="6200"/>
                    </a:lnTo>
                    <a:lnTo>
                      <a:pt x="6639" y="5875"/>
                    </a:lnTo>
                    <a:cubicBezTo>
                      <a:pt x="6658" y="5668"/>
                      <a:pt x="7156" y="5557"/>
                      <a:pt x="7176" y="5350"/>
                    </a:cubicBezTo>
                    <a:cubicBezTo>
                      <a:pt x="7217" y="5258"/>
                      <a:pt x="8021" y="5398"/>
                      <a:pt x="8062" y="5306"/>
                    </a:cubicBezTo>
                    <a:cubicBezTo>
                      <a:pt x="7988" y="5026"/>
                      <a:pt x="7935" y="4864"/>
                      <a:pt x="7861" y="4584"/>
                    </a:cubicBezTo>
                    <a:cubicBezTo>
                      <a:pt x="7833" y="4487"/>
                      <a:pt x="7982" y="4490"/>
                      <a:pt x="7954" y="4393"/>
                    </a:cubicBezTo>
                    <a:cubicBezTo>
                      <a:pt x="7982" y="4385"/>
                      <a:pt x="8059" y="4243"/>
                      <a:pt x="8087" y="4235"/>
                    </a:cubicBezTo>
                    <a:cubicBezTo>
                      <a:pt x="8120" y="4206"/>
                      <a:pt x="8344" y="4234"/>
                      <a:pt x="8411" y="4228"/>
                    </a:cubicBezTo>
                    <a:cubicBezTo>
                      <a:pt x="8478" y="4222"/>
                      <a:pt x="8620" y="4402"/>
                      <a:pt x="8784" y="447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81" name="Freeform 297">
                <a:extLst>
                  <a:ext uri="{FF2B5EF4-FFF2-40B4-BE49-F238E27FC236}">
                    <a16:creationId xmlns:a16="http://schemas.microsoft.com/office/drawing/2014/main" id="{5A7AB117-F4E3-220F-0DEB-1A241DAFA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9951" y="2775040"/>
                <a:ext cx="354012" cy="274638"/>
              </a:xfrm>
              <a:custGeom>
                <a:avLst/>
                <a:gdLst>
                  <a:gd name="T0" fmla="*/ 2147483646 w 10348"/>
                  <a:gd name="T1" fmla="*/ 127370832 h 11017"/>
                  <a:gd name="T2" fmla="*/ 2147483646 w 10348"/>
                  <a:gd name="T3" fmla="*/ 455278234 h 11017"/>
                  <a:gd name="T4" fmla="*/ 2147483646 w 10348"/>
                  <a:gd name="T5" fmla="*/ 455278234 h 11017"/>
                  <a:gd name="T6" fmla="*/ 2147483646 w 10348"/>
                  <a:gd name="T7" fmla="*/ 113815526 h 11017"/>
                  <a:gd name="T8" fmla="*/ 2147483646 w 10348"/>
                  <a:gd name="T9" fmla="*/ 0 h 11017"/>
                  <a:gd name="T10" fmla="*/ 2147483646 w 10348"/>
                  <a:gd name="T11" fmla="*/ 341462085 h 11017"/>
                  <a:gd name="T12" fmla="*/ 2147483646 w 10348"/>
                  <a:gd name="T13" fmla="*/ 569480901 h 11017"/>
                  <a:gd name="T14" fmla="*/ 2147483646 w 10348"/>
                  <a:gd name="T15" fmla="*/ 449081292 h 11017"/>
                  <a:gd name="T16" fmla="*/ 2147483646 w 10348"/>
                  <a:gd name="T17" fmla="*/ 455278234 h 11017"/>
                  <a:gd name="T18" fmla="*/ 2147483646 w 10348"/>
                  <a:gd name="T19" fmla="*/ 455278234 h 11017"/>
                  <a:gd name="T20" fmla="*/ 2147483646 w 10348"/>
                  <a:gd name="T21" fmla="*/ 341462085 h 11017"/>
                  <a:gd name="T22" fmla="*/ 2147483646 w 10348"/>
                  <a:gd name="T23" fmla="*/ 910942986 h 11017"/>
                  <a:gd name="T24" fmla="*/ 2147483646 w 10348"/>
                  <a:gd name="T25" fmla="*/ 1138590192 h 11017"/>
                  <a:gd name="T26" fmla="*/ 2147483646 w 10348"/>
                  <a:gd name="T27" fmla="*/ 1366221220 h 11017"/>
                  <a:gd name="T28" fmla="*/ 1666989379 w 10348"/>
                  <a:gd name="T29" fmla="*/ 1252405693 h 11017"/>
                  <a:gd name="T30" fmla="*/ 785608426 w 10348"/>
                  <a:gd name="T31" fmla="*/ 1101813130 h 11017"/>
                  <a:gd name="T32" fmla="*/ 487236657 w 10348"/>
                  <a:gd name="T33" fmla="*/ 1821886594 h 11017"/>
                  <a:gd name="T34" fmla="*/ 476265638 w 10348"/>
                  <a:gd name="T35" fmla="*/ 2147483646 h 11017"/>
                  <a:gd name="T36" fmla="*/ 0 w 10348"/>
                  <a:gd name="T37" fmla="*/ 2147483646 h 11017"/>
                  <a:gd name="T38" fmla="*/ 1094910263 w 10348"/>
                  <a:gd name="T39" fmla="*/ 2147483646 h 11017"/>
                  <a:gd name="T40" fmla="*/ 1071648001 w 10348"/>
                  <a:gd name="T41" fmla="*/ 2147483646 h 11017"/>
                  <a:gd name="T42" fmla="*/ 645991505 w 10348"/>
                  <a:gd name="T43" fmla="*/ 2147483646 h 11017"/>
                  <a:gd name="T44" fmla="*/ 1868186495 w 10348"/>
                  <a:gd name="T45" fmla="*/ 2147483646 h 11017"/>
                  <a:gd name="T46" fmla="*/ 2147483646 w 10348"/>
                  <a:gd name="T47" fmla="*/ 2147483646 h 11017"/>
                  <a:gd name="T48" fmla="*/ 2147483646 w 10348"/>
                  <a:gd name="T49" fmla="*/ 2147483646 h 11017"/>
                  <a:gd name="T50" fmla="*/ 2147483646 w 10348"/>
                  <a:gd name="T51" fmla="*/ 2147483646 h 11017"/>
                  <a:gd name="T52" fmla="*/ 2147483646 w 10348"/>
                  <a:gd name="T53" fmla="*/ 2147483646 h 11017"/>
                  <a:gd name="T54" fmla="*/ 2147483646 w 10348"/>
                  <a:gd name="T55" fmla="*/ 2147483646 h 11017"/>
                  <a:gd name="T56" fmla="*/ 2147483646 w 10348"/>
                  <a:gd name="T57" fmla="*/ 2147483646 h 11017"/>
                  <a:gd name="T58" fmla="*/ 2147483646 w 10348"/>
                  <a:gd name="T59" fmla="*/ 2147483646 h 11017"/>
                  <a:gd name="T60" fmla="*/ 2147483646 w 10348"/>
                  <a:gd name="T61" fmla="*/ 2147483646 h 11017"/>
                  <a:gd name="T62" fmla="*/ 2147483646 w 10348"/>
                  <a:gd name="T63" fmla="*/ 2147483646 h 11017"/>
                  <a:gd name="T64" fmla="*/ 2147483646 w 10348"/>
                  <a:gd name="T65" fmla="*/ 1910544014 h 11017"/>
                  <a:gd name="T66" fmla="*/ 2147483646 w 10348"/>
                  <a:gd name="T67" fmla="*/ 1644586688 h 11017"/>
                  <a:gd name="T68" fmla="*/ 2147483646 w 10348"/>
                  <a:gd name="T69" fmla="*/ 1240012457 h 11017"/>
                  <a:gd name="T70" fmla="*/ 2147483646 w 10348"/>
                  <a:gd name="T71" fmla="*/ 797127484 h 11017"/>
                  <a:gd name="T72" fmla="*/ 2147483646 w 10348"/>
                  <a:gd name="T73" fmla="*/ 683311958 h 11017"/>
                  <a:gd name="T74" fmla="*/ 2147483646 w 10348"/>
                  <a:gd name="T75" fmla="*/ 341462085 h 11017"/>
                  <a:gd name="T76" fmla="*/ 2147483646 w 10348"/>
                  <a:gd name="T77" fmla="*/ 127370832 h 1101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10348" h="11017">
                    <a:moveTo>
                      <a:pt x="9574" y="329"/>
                    </a:moveTo>
                    <a:cubicBezTo>
                      <a:pt x="9252" y="611"/>
                      <a:pt x="8879" y="1035"/>
                      <a:pt x="8609" y="1176"/>
                    </a:cubicBezTo>
                    <a:cubicBezTo>
                      <a:pt x="8340" y="1317"/>
                      <a:pt x="8174" y="1176"/>
                      <a:pt x="7957" y="1176"/>
                    </a:cubicBezTo>
                    <a:cubicBezTo>
                      <a:pt x="7884" y="882"/>
                      <a:pt x="7812" y="588"/>
                      <a:pt x="7739" y="294"/>
                    </a:cubicBezTo>
                    <a:lnTo>
                      <a:pt x="7522" y="0"/>
                    </a:lnTo>
                    <a:lnTo>
                      <a:pt x="6870" y="882"/>
                    </a:lnTo>
                    <a:cubicBezTo>
                      <a:pt x="6725" y="1078"/>
                      <a:pt x="6646" y="1425"/>
                      <a:pt x="6435" y="1471"/>
                    </a:cubicBezTo>
                    <a:cubicBezTo>
                      <a:pt x="6224" y="1517"/>
                      <a:pt x="5881" y="1264"/>
                      <a:pt x="5604" y="1160"/>
                    </a:cubicBezTo>
                    <a:cubicBezTo>
                      <a:pt x="5446" y="1165"/>
                      <a:pt x="5319" y="1173"/>
                      <a:pt x="5131" y="1176"/>
                    </a:cubicBezTo>
                    <a:cubicBezTo>
                      <a:pt x="4943" y="1179"/>
                      <a:pt x="4696" y="1176"/>
                      <a:pt x="4478" y="1176"/>
                    </a:cubicBezTo>
                    <a:lnTo>
                      <a:pt x="3609" y="882"/>
                    </a:lnTo>
                    <a:cubicBezTo>
                      <a:pt x="3536" y="1372"/>
                      <a:pt x="3464" y="1863"/>
                      <a:pt x="3391" y="2353"/>
                    </a:cubicBezTo>
                    <a:lnTo>
                      <a:pt x="2305" y="2941"/>
                    </a:lnTo>
                    <a:lnTo>
                      <a:pt x="1870" y="3529"/>
                    </a:lnTo>
                    <a:lnTo>
                      <a:pt x="1218" y="3235"/>
                    </a:lnTo>
                    <a:lnTo>
                      <a:pt x="574" y="2846"/>
                    </a:lnTo>
                    <a:cubicBezTo>
                      <a:pt x="501" y="3434"/>
                      <a:pt x="429" y="4118"/>
                      <a:pt x="356" y="4706"/>
                    </a:cubicBezTo>
                    <a:cubicBezTo>
                      <a:pt x="284" y="5098"/>
                      <a:pt x="420" y="5490"/>
                      <a:pt x="348" y="5882"/>
                    </a:cubicBezTo>
                    <a:cubicBezTo>
                      <a:pt x="278" y="6404"/>
                      <a:pt x="70" y="7212"/>
                      <a:pt x="0" y="7734"/>
                    </a:cubicBezTo>
                    <a:cubicBezTo>
                      <a:pt x="290" y="7930"/>
                      <a:pt x="510" y="8221"/>
                      <a:pt x="800" y="8417"/>
                    </a:cubicBezTo>
                    <a:cubicBezTo>
                      <a:pt x="365" y="10182"/>
                      <a:pt x="838" y="9339"/>
                      <a:pt x="783" y="9706"/>
                    </a:cubicBezTo>
                    <a:cubicBezTo>
                      <a:pt x="728" y="10073"/>
                      <a:pt x="375" y="10425"/>
                      <a:pt x="472" y="10621"/>
                    </a:cubicBezTo>
                    <a:cubicBezTo>
                      <a:pt x="569" y="10817"/>
                      <a:pt x="1142" y="10837"/>
                      <a:pt x="1365" y="10882"/>
                    </a:cubicBezTo>
                    <a:cubicBezTo>
                      <a:pt x="1588" y="10927"/>
                      <a:pt x="1663" y="10844"/>
                      <a:pt x="1808" y="10893"/>
                    </a:cubicBezTo>
                    <a:cubicBezTo>
                      <a:pt x="1953" y="10942"/>
                      <a:pt x="2528" y="11085"/>
                      <a:pt x="3024" y="10980"/>
                    </a:cubicBezTo>
                    <a:cubicBezTo>
                      <a:pt x="3520" y="10875"/>
                      <a:pt x="4444" y="10604"/>
                      <a:pt x="4782" y="10261"/>
                    </a:cubicBezTo>
                    <a:cubicBezTo>
                      <a:pt x="5120" y="9918"/>
                      <a:pt x="4865" y="9199"/>
                      <a:pt x="5051" y="8921"/>
                    </a:cubicBezTo>
                    <a:cubicBezTo>
                      <a:pt x="5237" y="8643"/>
                      <a:pt x="5530" y="8785"/>
                      <a:pt x="5896" y="8595"/>
                    </a:cubicBezTo>
                    <a:cubicBezTo>
                      <a:pt x="6262" y="8405"/>
                      <a:pt x="7014" y="8083"/>
                      <a:pt x="7247" y="7778"/>
                    </a:cubicBezTo>
                    <a:cubicBezTo>
                      <a:pt x="7481" y="7473"/>
                      <a:pt x="7240" y="6977"/>
                      <a:pt x="7297" y="6764"/>
                    </a:cubicBezTo>
                    <a:cubicBezTo>
                      <a:pt x="7354" y="6552"/>
                      <a:pt x="7475" y="6617"/>
                      <a:pt x="7587" y="6503"/>
                    </a:cubicBezTo>
                    <a:cubicBezTo>
                      <a:pt x="7699" y="6389"/>
                      <a:pt x="7797" y="6339"/>
                      <a:pt x="7969" y="6078"/>
                    </a:cubicBezTo>
                    <a:cubicBezTo>
                      <a:pt x="8141" y="5817"/>
                      <a:pt x="8490" y="5240"/>
                      <a:pt x="8619" y="4935"/>
                    </a:cubicBezTo>
                    <a:cubicBezTo>
                      <a:pt x="8748" y="4630"/>
                      <a:pt x="8651" y="4537"/>
                      <a:pt x="8743" y="4248"/>
                    </a:cubicBezTo>
                    <a:cubicBezTo>
                      <a:pt x="8835" y="3959"/>
                      <a:pt x="9159" y="3568"/>
                      <a:pt x="9173" y="3203"/>
                    </a:cubicBezTo>
                    <a:cubicBezTo>
                      <a:pt x="9187" y="2838"/>
                      <a:pt x="8630" y="2299"/>
                      <a:pt x="8826" y="2059"/>
                    </a:cubicBezTo>
                    <a:cubicBezTo>
                      <a:pt x="9022" y="1819"/>
                      <a:pt x="9841" y="1863"/>
                      <a:pt x="10348" y="1765"/>
                    </a:cubicBezTo>
                    <a:lnTo>
                      <a:pt x="9913" y="882"/>
                    </a:lnTo>
                    <a:lnTo>
                      <a:pt x="9574" y="329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82" name="Freeform 298">
                <a:extLst>
                  <a:ext uri="{FF2B5EF4-FFF2-40B4-BE49-F238E27FC236}">
                    <a16:creationId xmlns:a16="http://schemas.microsoft.com/office/drawing/2014/main" id="{231AEE43-4EFD-15F2-F973-79CE586BD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5288" y="3184615"/>
                <a:ext cx="112713" cy="138113"/>
              </a:xfrm>
              <a:custGeom>
                <a:avLst/>
                <a:gdLst>
                  <a:gd name="T0" fmla="*/ 2147483646 w 90"/>
                  <a:gd name="T1" fmla="*/ 2147483646 h 78"/>
                  <a:gd name="T2" fmla="*/ 2147483646 w 90"/>
                  <a:gd name="T3" fmla="*/ 2147483646 h 78"/>
                  <a:gd name="T4" fmla="*/ 2147483646 w 90"/>
                  <a:gd name="T5" fmla="*/ 2147483646 h 78"/>
                  <a:gd name="T6" fmla="*/ 2147483646 w 90"/>
                  <a:gd name="T7" fmla="*/ 2147483646 h 78"/>
                  <a:gd name="T8" fmla="*/ 2147483646 w 90"/>
                  <a:gd name="T9" fmla="*/ 0 h 78"/>
                  <a:gd name="T10" fmla="*/ 2147483646 w 90"/>
                  <a:gd name="T11" fmla="*/ 0 h 78"/>
                  <a:gd name="T12" fmla="*/ 2147483646 w 90"/>
                  <a:gd name="T13" fmla="*/ 2147483646 h 78"/>
                  <a:gd name="T14" fmla="*/ 0 w 90"/>
                  <a:gd name="T15" fmla="*/ 2147483646 h 78"/>
                  <a:gd name="T16" fmla="*/ 2147483646 w 90"/>
                  <a:gd name="T17" fmla="*/ 2147483646 h 78"/>
                  <a:gd name="T18" fmla="*/ 2147483646 w 90"/>
                  <a:gd name="T19" fmla="*/ 2147483646 h 78"/>
                  <a:gd name="T20" fmla="*/ 2147483646 w 90"/>
                  <a:gd name="T21" fmla="*/ 2147483646 h 78"/>
                  <a:gd name="T22" fmla="*/ 2147483646 w 90"/>
                  <a:gd name="T23" fmla="*/ 2147483646 h 78"/>
                  <a:gd name="T24" fmla="*/ 2147483646 w 90"/>
                  <a:gd name="T25" fmla="*/ 2147483646 h 78"/>
                  <a:gd name="T26" fmla="*/ 2147483646 w 90"/>
                  <a:gd name="T27" fmla="*/ 2147483646 h 78"/>
                  <a:gd name="T28" fmla="*/ 2147483646 w 90"/>
                  <a:gd name="T29" fmla="*/ 2147483646 h 7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0" h="78">
                    <a:moveTo>
                      <a:pt x="72" y="42"/>
                    </a:moveTo>
                    <a:lnTo>
                      <a:pt x="78" y="30"/>
                    </a:lnTo>
                    <a:lnTo>
                      <a:pt x="84" y="18"/>
                    </a:lnTo>
                    <a:lnTo>
                      <a:pt x="48" y="12"/>
                    </a:lnTo>
                    <a:lnTo>
                      <a:pt x="30" y="0"/>
                    </a:lnTo>
                    <a:lnTo>
                      <a:pt x="12" y="0"/>
                    </a:lnTo>
                    <a:lnTo>
                      <a:pt x="6" y="12"/>
                    </a:lnTo>
                    <a:lnTo>
                      <a:pt x="0" y="18"/>
                    </a:lnTo>
                    <a:lnTo>
                      <a:pt x="6" y="30"/>
                    </a:lnTo>
                    <a:lnTo>
                      <a:pt x="18" y="78"/>
                    </a:lnTo>
                    <a:lnTo>
                      <a:pt x="54" y="72"/>
                    </a:lnTo>
                    <a:lnTo>
                      <a:pt x="78" y="66"/>
                    </a:lnTo>
                    <a:lnTo>
                      <a:pt x="84" y="72"/>
                    </a:lnTo>
                    <a:lnTo>
                      <a:pt x="90" y="48"/>
                    </a:lnTo>
                    <a:lnTo>
                      <a:pt x="72" y="4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83" name="Freeform 331">
                <a:extLst>
                  <a:ext uri="{FF2B5EF4-FFF2-40B4-BE49-F238E27FC236}">
                    <a16:creationId xmlns:a16="http://schemas.microsoft.com/office/drawing/2014/main" id="{1BC66363-EE8A-8303-9394-2CA742866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2401" y="3002053"/>
                <a:ext cx="214312" cy="120650"/>
              </a:xfrm>
              <a:custGeom>
                <a:avLst/>
                <a:gdLst>
                  <a:gd name="T0" fmla="*/ 2147483646 w 10000"/>
                  <a:gd name="T1" fmla="*/ 2147483646 h 11631"/>
                  <a:gd name="T2" fmla="*/ 2147483646 w 10000"/>
                  <a:gd name="T3" fmla="*/ 2094439447 h 11631"/>
                  <a:gd name="T4" fmla="*/ 2147483646 w 10000"/>
                  <a:gd name="T5" fmla="*/ 545154810 h 11631"/>
                  <a:gd name="T6" fmla="*/ 2147483646 w 10000"/>
                  <a:gd name="T7" fmla="*/ 0 h 11631"/>
                  <a:gd name="T8" fmla="*/ 0 w 10000"/>
                  <a:gd name="T9" fmla="*/ 2147483646 h 11631"/>
                  <a:gd name="T10" fmla="*/ 2147483646 w 10000"/>
                  <a:gd name="T11" fmla="*/ 2147483646 h 11631"/>
                  <a:gd name="T12" fmla="*/ 2147483646 w 10000"/>
                  <a:gd name="T13" fmla="*/ 2147483646 h 11631"/>
                  <a:gd name="T14" fmla="*/ 2147483646 w 10000"/>
                  <a:gd name="T15" fmla="*/ 2147483646 h 11631"/>
                  <a:gd name="T16" fmla="*/ 2147483646 w 10000"/>
                  <a:gd name="T17" fmla="*/ 2147483646 h 11631"/>
                  <a:gd name="T18" fmla="*/ 2147483646 w 10000"/>
                  <a:gd name="T19" fmla="*/ 2147483646 h 11631"/>
                  <a:gd name="T20" fmla="*/ 2147483646 w 10000"/>
                  <a:gd name="T21" fmla="*/ 2147483646 h 11631"/>
                  <a:gd name="T22" fmla="*/ 2147483646 w 10000"/>
                  <a:gd name="T23" fmla="*/ 2147483646 h 11631"/>
                  <a:gd name="T24" fmla="*/ 2147483646 w 10000"/>
                  <a:gd name="T25" fmla="*/ 2147483646 h 1163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0000" h="11631">
                    <a:moveTo>
                      <a:pt x="7686" y="5391"/>
                    </a:moveTo>
                    <a:lnTo>
                      <a:pt x="5498" y="4472"/>
                    </a:lnTo>
                    <a:lnTo>
                      <a:pt x="2084" y="1164"/>
                    </a:lnTo>
                    <a:lnTo>
                      <a:pt x="886" y="0"/>
                    </a:lnTo>
                    <a:lnTo>
                      <a:pt x="0" y="4803"/>
                    </a:lnTo>
                    <a:lnTo>
                      <a:pt x="3459" y="9284"/>
                    </a:lnTo>
                    <a:lnTo>
                      <a:pt x="5903" y="10259"/>
                    </a:lnTo>
                    <a:lnTo>
                      <a:pt x="8016" y="11631"/>
                    </a:lnTo>
                    <a:lnTo>
                      <a:pt x="8676" y="8710"/>
                    </a:lnTo>
                    <a:lnTo>
                      <a:pt x="10000" y="8128"/>
                    </a:lnTo>
                    <a:lnTo>
                      <a:pt x="8915" y="6759"/>
                    </a:lnTo>
                    <a:lnTo>
                      <a:pt x="8310" y="6622"/>
                    </a:lnTo>
                    <a:cubicBezTo>
                      <a:pt x="8207" y="6039"/>
                      <a:pt x="7790" y="5973"/>
                      <a:pt x="7686" y="539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84" name="Freeform 447">
                <a:extLst>
                  <a:ext uri="{FF2B5EF4-FFF2-40B4-BE49-F238E27FC236}">
                    <a16:creationId xmlns:a16="http://schemas.microsoft.com/office/drawing/2014/main" id="{22C01B51-9C6F-BC18-E2F2-98AECC7C2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0063" y="3138578"/>
                <a:ext cx="269875" cy="488950"/>
              </a:xfrm>
              <a:custGeom>
                <a:avLst/>
                <a:gdLst>
                  <a:gd name="T0" fmla="*/ 1293612372 w 12864"/>
                  <a:gd name="T1" fmla="*/ 0 h 10000"/>
                  <a:gd name="T2" fmla="*/ 1011967180 w 12864"/>
                  <a:gd name="T3" fmla="*/ 2147483646 h 10000"/>
                  <a:gd name="T4" fmla="*/ 874630155 w 12864"/>
                  <a:gd name="T5" fmla="*/ 2147483646 h 10000"/>
                  <a:gd name="T6" fmla="*/ 831178203 w 12864"/>
                  <a:gd name="T7" fmla="*/ 2147483646 h 10000"/>
                  <a:gd name="T8" fmla="*/ 358854491 w 12864"/>
                  <a:gd name="T9" fmla="*/ 2147483646 h 10000"/>
                  <a:gd name="T10" fmla="*/ 70025639 w 12864"/>
                  <a:gd name="T11" fmla="*/ 2147483646 h 10000"/>
                  <a:gd name="T12" fmla="*/ 0 w 12864"/>
                  <a:gd name="T13" fmla="*/ 2147483646 h 10000"/>
                  <a:gd name="T14" fmla="*/ 478343703 w 12864"/>
                  <a:gd name="T15" fmla="*/ 2147483646 h 10000"/>
                  <a:gd name="T16" fmla="*/ 370876432 w 12864"/>
                  <a:gd name="T17" fmla="*/ 2147483646 h 10000"/>
                  <a:gd name="T18" fmla="*/ 921572691 w 12864"/>
                  <a:gd name="T19" fmla="*/ 2147483646 h 10000"/>
                  <a:gd name="T20" fmla="*/ 1237556645 w 12864"/>
                  <a:gd name="T21" fmla="*/ 2147483646 h 10000"/>
                  <a:gd name="T22" fmla="*/ 1061624411 w 12864"/>
                  <a:gd name="T23" fmla="*/ 2147483646 h 10000"/>
                  <a:gd name="T24" fmla="*/ 1177817116 w 12864"/>
                  <a:gd name="T25" fmla="*/ 2147483646 h 10000"/>
                  <a:gd name="T26" fmla="*/ 1296336297 w 12864"/>
                  <a:gd name="T27" fmla="*/ 2147483646 h 10000"/>
                  <a:gd name="T28" fmla="*/ 1433082236 w 12864"/>
                  <a:gd name="T29" fmla="*/ 2147483646 h 10000"/>
                  <a:gd name="T30" fmla="*/ 1465667125 w 12864"/>
                  <a:gd name="T31" fmla="*/ 2147483646 h 10000"/>
                  <a:gd name="T32" fmla="*/ 1747127470 w 12864"/>
                  <a:gd name="T33" fmla="*/ 2147483646 h 10000"/>
                  <a:gd name="T34" fmla="*/ 1625118103 w 12864"/>
                  <a:gd name="T35" fmla="*/ 2147483646 h 10000"/>
                  <a:gd name="T36" fmla="*/ 1426296004 w 12864"/>
                  <a:gd name="T37" fmla="*/ 2147483646 h 10000"/>
                  <a:gd name="T38" fmla="*/ 1525610004 w 12864"/>
                  <a:gd name="T39" fmla="*/ 2147483646 h 10000"/>
                  <a:gd name="T40" fmla="*/ 1508925419 w 12864"/>
                  <a:gd name="T41" fmla="*/ 2147483646 h 10000"/>
                  <a:gd name="T42" fmla="*/ 1243955582 w 12864"/>
                  <a:gd name="T43" fmla="*/ 2147483646 h 10000"/>
                  <a:gd name="T44" fmla="*/ 1376445116 w 12864"/>
                  <a:gd name="T45" fmla="*/ 2147483646 h 10000"/>
                  <a:gd name="T46" fmla="*/ 1535499106 w 12864"/>
                  <a:gd name="T47" fmla="*/ 2147483646 h 10000"/>
                  <a:gd name="T48" fmla="*/ 1878647414 w 12864"/>
                  <a:gd name="T49" fmla="*/ 2147483646 h 10000"/>
                  <a:gd name="T50" fmla="*/ 2003177775 w 12864"/>
                  <a:gd name="T51" fmla="*/ 2147483646 h 10000"/>
                  <a:gd name="T52" fmla="*/ 2147483646 w 12864"/>
                  <a:gd name="T53" fmla="*/ 2147483646 h 10000"/>
                  <a:gd name="T54" fmla="*/ 2147483646 w 12864"/>
                  <a:gd name="T55" fmla="*/ 2147483646 h 10000"/>
                  <a:gd name="T56" fmla="*/ 2147483646 w 12864"/>
                  <a:gd name="T57" fmla="*/ 2147483646 h 10000"/>
                  <a:gd name="T58" fmla="*/ 2143802098 w 12864"/>
                  <a:gd name="T59" fmla="*/ 2147483646 h 10000"/>
                  <a:gd name="T60" fmla="*/ 1844502730 w 12864"/>
                  <a:gd name="T61" fmla="*/ 2147483646 h 10000"/>
                  <a:gd name="T62" fmla="*/ 1508731320 w 12864"/>
                  <a:gd name="T63" fmla="*/ 2147483646 h 10000"/>
                  <a:gd name="T64" fmla="*/ 1441226277 w 12864"/>
                  <a:gd name="T65" fmla="*/ 2147483646 h 10000"/>
                  <a:gd name="T66" fmla="*/ 1376445116 w 12864"/>
                  <a:gd name="T67" fmla="*/ 2147483646 h 10000"/>
                  <a:gd name="T68" fmla="*/ 1525610004 w 12864"/>
                  <a:gd name="T69" fmla="*/ 2147483646 h 10000"/>
                  <a:gd name="T70" fmla="*/ 1525610004 w 12864"/>
                  <a:gd name="T71" fmla="*/ 2147483646 h 10000"/>
                  <a:gd name="T72" fmla="*/ 1293612372 w 12864"/>
                  <a:gd name="T73" fmla="*/ 0 h 1000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864" h="10000">
                    <a:moveTo>
                      <a:pt x="6669" y="0"/>
                    </a:moveTo>
                    <a:lnTo>
                      <a:pt x="5217" y="627"/>
                    </a:lnTo>
                    <a:lnTo>
                      <a:pt x="4509" y="795"/>
                    </a:lnTo>
                    <a:lnTo>
                      <a:pt x="4285" y="602"/>
                    </a:lnTo>
                    <a:lnTo>
                      <a:pt x="1850" y="1511"/>
                    </a:lnTo>
                    <a:lnTo>
                      <a:pt x="361" y="2700"/>
                    </a:lnTo>
                    <a:lnTo>
                      <a:pt x="0" y="3527"/>
                    </a:lnTo>
                    <a:lnTo>
                      <a:pt x="2466" y="5401"/>
                    </a:lnTo>
                    <a:lnTo>
                      <a:pt x="1912" y="6416"/>
                    </a:lnTo>
                    <a:cubicBezTo>
                      <a:pt x="2658" y="6304"/>
                      <a:pt x="4006" y="6725"/>
                      <a:pt x="4751" y="6612"/>
                    </a:cubicBezTo>
                    <a:lnTo>
                      <a:pt x="6380" y="6578"/>
                    </a:lnTo>
                    <a:lnTo>
                      <a:pt x="5473" y="5791"/>
                    </a:lnTo>
                    <a:lnTo>
                      <a:pt x="6072" y="6005"/>
                    </a:lnTo>
                    <a:lnTo>
                      <a:pt x="6683" y="7153"/>
                    </a:lnTo>
                    <a:lnTo>
                      <a:pt x="7388" y="8015"/>
                    </a:lnTo>
                    <a:cubicBezTo>
                      <a:pt x="7359" y="8285"/>
                      <a:pt x="7584" y="9729"/>
                      <a:pt x="7556" y="10000"/>
                    </a:cubicBezTo>
                    <a:lnTo>
                      <a:pt x="9007" y="8884"/>
                    </a:lnTo>
                    <a:lnTo>
                      <a:pt x="8378" y="6935"/>
                    </a:lnTo>
                    <a:lnTo>
                      <a:pt x="7353" y="6381"/>
                    </a:lnTo>
                    <a:lnTo>
                      <a:pt x="7865" y="5938"/>
                    </a:lnTo>
                    <a:cubicBezTo>
                      <a:pt x="7836" y="5815"/>
                      <a:pt x="7808" y="5693"/>
                      <a:pt x="7779" y="5570"/>
                    </a:cubicBezTo>
                    <a:lnTo>
                      <a:pt x="6413" y="4795"/>
                    </a:lnTo>
                    <a:lnTo>
                      <a:pt x="7096" y="4205"/>
                    </a:lnTo>
                    <a:lnTo>
                      <a:pt x="7916" y="4196"/>
                    </a:lnTo>
                    <a:lnTo>
                      <a:pt x="9685" y="3821"/>
                    </a:lnTo>
                    <a:cubicBezTo>
                      <a:pt x="9793" y="3687"/>
                      <a:pt x="10219" y="3634"/>
                      <a:pt x="10327" y="3500"/>
                    </a:cubicBezTo>
                    <a:lnTo>
                      <a:pt x="11115" y="3002"/>
                    </a:lnTo>
                    <a:cubicBezTo>
                      <a:pt x="11093" y="2923"/>
                      <a:pt x="12886" y="2990"/>
                      <a:pt x="12864" y="2911"/>
                    </a:cubicBezTo>
                    <a:lnTo>
                      <a:pt x="12264" y="2052"/>
                    </a:lnTo>
                    <a:cubicBezTo>
                      <a:pt x="12238" y="1992"/>
                      <a:pt x="11078" y="1787"/>
                      <a:pt x="11052" y="1727"/>
                    </a:cubicBezTo>
                    <a:cubicBezTo>
                      <a:pt x="11067" y="1385"/>
                      <a:pt x="9494" y="1967"/>
                      <a:pt x="9509" y="1625"/>
                    </a:cubicBezTo>
                    <a:lnTo>
                      <a:pt x="7778" y="1711"/>
                    </a:lnTo>
                    <a:lnTo>
                      <a:pt x="7430" y="1763"/>
                    </a:lnTo>
                    <a:lnTo>
                      <a:pt x="7096" y="1550"/>
                    </a:lnTo>
                    <a:lnTo>
                      <a:pt x="7865" y="1254"/>
                    </a:lnTo>
                    <a:lnTo>
                      <a:pt x="7865" y="480"/>
                    </a:lnTo>
                    <a:lnTo>
                      <a:pt x="6669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85" name="Freeform 241">
                <a:extLst>
                  <a:ext uri="{FF2B5EF4-FFF2-40B4-BE49-F238E27FC236}">
                    <a16:creationId xmlns:a16="http://schemas.microsoft.com/office/drawing/2014/main" id="{D4848516-8776-8F80-5511-5AF56EA90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351" y="3071903"/>
                <a:ext cx="88900" cy="49212"/>
              </a:xfrm>
              <a:custGeom>
                <a:avLst/>
                <a:gdLst>
                  <a:gd name="T0" fmla="*/ 0 w 348468"/>
                  <a:gd name="T1" fmla="*/ 595 h 191264"/>
                  <a:gd name="T2" fmla="*/ 432 w 348468"/>
                  <a:gd name="T3" fmla="*/ 836 h 191264"/>
                  <a:gd name="T4" fmla="*/ 687 w 348468"/>
                  <a:gd name="T5" fmla="*/ 710 h 191264"/>
                  <a:gd name="T6" fmla="*/ 920 w 348468"/>
                  <a:gd name="T7" fmla="*/ 824 h 191264"/>
                  <a:gd name="T8" fmla="*/ 1375 w 348468"/>
                  <a:gd name="T9" fmla="*/ 733 h 191264"/>
                  <a:gd name="T10" fmla="*/ 1475 w 348468"/>
                  <a:gd name="T11" fmla="*/ 458 h 191264"/>
                  <a:gd name="T12" fmla="*/ 1075 w 348468"/>
                  <a:gd name="T13" fmla="*/ 23 h 191264"/>
                  <a:gd name="T14" fmla="*/ 709 w 348468"/>
                  <a:gd name="T15" fmla="*/ 92 h 191264"/>
                  <a:gd name="T16" fmla="*/ 488 w 348468"/>
                  <a:gd name="T17" fmla="*/ 0 h 191264"/>
                  <a:gd name="T18" fmla="*/ 122 w 348468"/>
                  <a:gd name="T19" fmla="*/ 321 h 191264"/>
                  <a:gd name="T20" fmla="*/ 0 w 348468"/>
                  <a:gd name="T21" fmla="*/ 595 h 1912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48468" h="191264">
                    <a:moveTo>
                      <a:pt x="0" y="136243"/>
                    </a:moveTo>
                    <a:lnTo>
                      <a:pt x="102182" y="191264"/>
                    </a:lnTo>
                    <a:lnTo>
                      <a:pt x="162443" y="162443"/>
                    </a:lnTo>
                    <a:lnTo>
                      <a:pt x="217465" y="188644"/>
                    </a:lnTo>
                    <a:lnTo>
                      <a:pt x="324887" y="167683"/>
                    </a:lnTo>
                    <a:lnTo>
                      <a:pt x="348468" y="104802"/>
                    </a:lnTo>
                    <a:lnTo>
                      <a:pt x="254145" y="5240"/>
                    </a:lnTo>
                    <a:lnTo>
                      <a:pt x="167684" y="20960"/>
                    </a:lnTo>
                    <a:lnTo>
                      <a:pt x="115282" y="0"/>
                    </a:lnTo>
                    <a:lnTo>
                      <a:pt x="28821" y="73361"/>
                    </a:lnTo>
                    <a:lnTo>
                      <a:pt x="0" y="136243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86" name="Freeform 448">
                <a:extLst>
                  <a:ext uri="{FF2B5EF4-FFF2-40B4-BE49-F238E27FC236}">
                    <a16:creationId xmlns:a16="http://schemas.microsoft.com/office/drawing/2014/main" id="{035E2FCE-DF03-1AED-6044-D8BAE82B49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7076" y="3714840"/>
                <a:ext cx="128587" cy="147638"/>
              </a:xfrm>
              <a:custGeom>
                <a:avLst/>
                <a:gdLst>
                  <a:gd name="T0" fmla="*/ 0 w 675"/>
                  <a:gd name="T1" fmla="*/ 2147483646 h 773"/>
                  <a:gd name="T2" fmla="*/ 2147483646 w 675"/>
                  <a:gd name="T3" fmla="*/ 2147483646 h 773"/>
                  <a:gd name="T4" fmla="*/ 2147483646 w 675"/>
                  <a:gd name="T5" fmla="*/ 2147483646 h 773"/>
                  <a:gd name="T6" fmla="*/ 2147483646 w 675"/>
                  <a:gd name="T7" fmla="*/ 2147483646 h 773"/>
                  <a:gd name="T8" fmla="*/ 2147483646 w 675"/>
                  <a:gd name="T9" fmla="*/ 2147483646 h 773"/>
                  <a:gd name="T10" fmla="*/ 2147483646 w 675"/>
                  <a:gd name="T11" fmla="*/ 2147483646 h 773"/>
                  <a:gd name="T12" fmla="*/ 2147483646 w 675"/>
                  <a:gd name="T13" fmla="*/ 2147483646 h 773"/>
                  <a:gd name="T14" fmla="*/ 2147483646 w 675"/>
                  <a:gd name="T15" fmla="*/ 2147483646 h 773"/>
                  <a:gd name="T16" fmla="*/ 2147483646 w 675"/>
                  <a:gd name="T17" fmla="*/ 2147483646 h 773"/>
                  <a:gd name="T18" fmla="*/ 2147483646 w 675"/>
                  <a:gd name="T19" fmla="*/ 2147483646 h 773"/>
                  <a:gd name="T20" fmla="*/ 2147483646 w 675"/>
                  <a:gd name="T21" fmla="*/ 2147483646 h 773"/>
                  <a:gd name="T22" fmla="*/ 2147483646 w 675"/>
                  <a:gd name="T23" fmla="*/ 2147483646 h 773"/>
                  <a:gd name="T24" fmla="*/ 2147483646 w 675"/>
                  <a:gd name="T25" fmla="*/ 2147483646 h 773"/>
                  <a:gd name="T26" fmla="*/ 2147483646 w 675"/>
                  <a:gd name="T27" fmla="*/ 0 h 773"/>
                  <a:gd name="T28" fmla="*/ 0 w 675"/>
                  <a:gd name="T29" fmla="*/ 2147483646 h 77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675" h="773">
                    <a:moveTo>
                      <a:pt x="0" y="41"/>
                    </a:moveTo>
                    <a:lnTo>
                      <a:pt x="75" y="339"/>
                    </a:lnTo>
                    <a:lnTo>
                      <a:pt x="273" y="579"/>
                    </a:lnTo>
                    <a:lnTo>
                      <a:pt x="605" y="769"/>
                    </a:lnTo>
                    <a:lnTo>
                      <a:pt x="675" y="773"/>
                    </a:lnTo>
                    <a:lnTo>
                      <a:pt x="563" y="583"/>
                    </a:lnTo>
                    <a:lnTo>
                      <a:pt x="493" y="521"/>
                    </a:lnTo>
                    <a:lnTo>
                      <a:pt x="493" y="269"/>
                    </a:lnTo>
                    <a:lnTo>
                      <a:pt x="323" y="78"/>
                    </a:lnTo>
                    <a:lnTo>
                      <a:pt x="286" y="58"/>
                    </a:lnTo>
                    <a:lnTo>
                      <a:pt x="253" y="111"/>
                    </a:lnTo>
                    <a:lnTo>
                      <a:pt x="141" y="128"/>
                    </a:lnTo>
                    <a:lnTo>
                      <a:pt x="145" y="70"/>
                    </a:lnTo>
                    <a:lnTo>
                      <a:pt x="17" y="0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87" name="Freeform 330">
                <a:extLst>
                  <a:ext uri="{FF2B5EF4-FFF2-40B4-BE49-F238E27FC236}">
                    <a16:creationId xmlns:a16="http://schemas.microsoft.com/office/drawing/2014/main" id="{4C813B64-B9ED-E715-203F-0C0179F90B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2001" y="3257640"/>
                <a:ext cx="200025" cy="392113"/>
              </a:xfrm>
              <a:custGeom>
                <a:avLst/>
                <a:gdLst>
                  <a:gd name="T0" fmla="*/ 2147483646 w 138"/>
                  <a:gd name="T1" fmla="*/ 0 h 271"/>
                  <a:gd name="T2" fmla="*/ 2147483646 w 138"/>
                  <a:gd name="T3" fmla="*/ 0 h 271"/>
                  <a:gd name="T4" fmla="*/ 0 w 138"/>
                  <a:gd name="T5" fmla="*/ 2147483646 h 271"/>
                  <a:gd name="T6" fmla="*/ 2147483646 w 138"/>
                  <a:gd name="T7" fmla="*/ 2147483646 h 271"/>
                  <a:gd name="T8" fmla="*/ 2147483646 w 138"/>
                  <a:gd name="T9" fmla="*/ 2147483646 h 271"/>
                  <a:gd name="T10" fmla="*/ 2147483646 w 138"/>
                  <a:gd name="T11" fmla="*/ 2147483646 h 271"/>
                  <a:gd name="T12" fmla="*/ 2147483646 w 138"/>
                  <a:gd name="T13" fmla="*/ 2147483646 h 271"/>
                  <a:gd name="T14" fmla="*/ 2147483646 w 138"/>
                  <a:gd name="T15" fmla="*/ 2147483646 h 271"/>
                  <a:gd name="T16" fmla="*/ 2147483646 w 138"/>
                  <a:gd name="T17" fmla="*/ 2147483646 h 271"/>
                  <a:gd name="T18" fmla="*/ 2147483646 w 138"/>
                  <a:gd name="T19" fmla="*/ 2147483646 h 271"/>
                  <a:gd name="T20" fmla="*/ 2147483646 w 138"/>
                  <a:gd name="T21" fmla="*/ 2147483646 h 271"/>
                  <a:gd name="T22" fmla="*/ 2147483646 w 138"/>
                  <a:gd name="T23" fmla="*/ 2147483646 h 271"/>
                  <a:gd name="T24" fmla="*/ 2147483646 w 138"/>
                  <a:gd name="T25" fmla="*/ 2147483646 h 271"/>
                  <a:gd name="T26" fmla="*/ 2147483646 w 138"/>
                  <a:gd name="T27" fmla="*/ 2147483646 h 271"/>
                  <a:gd name="T28" fmla="*/ 2147483646 w 138"/>
                  <a:gd name="T29" fmla="*/ 2147483646 h 271"/>
                  <a:gd name="T30" fmla="*/ 2147483646 w 138"/>
                  <a:gd name="T31" fmla="*/ 2147483646 h 271"/>
                  <a:gd name="T32" fmla="*/ 2147483646 w 138"/>
                  <a:gd name="T33" fmla="*/ 2147483646 h 271"/>
                  <a:gd name="T34" fmla="*/ 2147483646 w 138"/>
                  <a:gd name="T35" fmla="*/ 2147483646 h 271"/>
                  <a:gd name="T36" fmla="*/ 2147483646 w 138"/>
                  <a:gd name="T37" fmla="*/ 2147483646 h 271"/>
                  <a:gd name="T38" fmla="*/ 2147483646 w 138"/>
                  <a:gd name="T39" fmla="*/ 2147483646 h 271"/>
                  <a:gd name="T40" fmla="*/ 2147483646 w 138"/>
                  <a:gd name="T41" fmla="*/ 2147483646 h 271"/>
                  <a:gd name="T42" fmla="*/ 2147483646 w 138"/>
                  <a:gd name="T43" fmla="*/ 2147483646 h 271"/>
                  <a:gd name="T44" fmla="*/ 2147483646 w 138"/>
                  <a:gd name="T45" fmla="*/ 2147483646 h 271"/>
                  <a:gd name="T46" fmla="*/ 2147483646 w 138"/>
                  <a:gd name="T47" fmla="*/ 2147483646 h 271"/>
                  <a:gd name="T48" fmla="*/ 2147483646 w 138"/>
                  <a:gd name="T49" fmla="*/ 2147483646 h 271"/>
                  <a:gd name="T50" fmla="*/ 2147483646 w 138"/>
                  <a:gd name="T51" fmla="*/ 2147483646 h 271"/>
                  <a:gd name="T52" fmla="*/ 2147483646 w 138"/>
                  <a:gd name="T53" fmla="*/ 2147483646 h 271"/>
                  <a:gd name="T54" fmla="*/ 2147483646 w 138"/>
                  <a:gd name="T55" fmla="*/ 2147483646 h 271"/>
                  <a:gd name="T56" fmla="*/ 2147483646 w 138"/>
                  <a:gd name="T57" fmla="*/ 0 h 27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38" h="271">
                    <a:moveTo>
                      <a:pt x="66" y="0"/>
                    </a:moveTo>
                    <a:lnTo>
                      <a:pt x="6" y="0"/>
                    </a:lnTo>
                    <a:lnTo>
                      <a:pt x="0" y="24"/>
                    </a:lnTo>
                    <a:lnTo>
                      <a:pt x="6" y="24"/>
                    </a:lnTo>
                    <a:lnTo>
                      <a:pt x="18" y="42"/>
                    </a:lnTo>
                    <a:lnTo>
                      <a:pt x="36" y="48"/>
                    </a:lnTo>
                    <a:lnTo>
                      <a:pt x="42" y="60"/>
                    </a:lnTo>
                    <a:lnTo>
                      <a:pt x="36" y="72"/>
                    </a:lnTo>
                    <a:lnTo>
                      <a:pt x="54" y="96"/>
                    </a:lnTo>
                    <a:lnTo>
                      <a:pt x="78" y="126"/>
                    </a:lnTo>
                    <a:lnTo>
                      <a:pt x="96" y="144"/>
                    </a:lnTo>
                    <a:lnTo>
                      <a:pt x="96" y="175"/>
                    </a:lnTo>
                    <a:lnTo>
                      <a:pt x="96" y="211"/>
                    </a:lnTo>
                    <a:lnTo>
                      <a:pt x="78" y="223"/>
                    </a:lnTo>
                    <a:lnTo>
                      <a:pt x="60" y="229"/>
                    </a:lnTo>
                    <a:lnTo>
                      <a:pt x="54" y="241"/>
                    </a:lnTo>
                    <a:lnTo>
                      <a:pt x="42" y="247"/>
                    </a:lnTo>
                    <a:lnTo>
                      <a:pt x="48" y="253"/>
                    </a:lnTo>
                    <a:lnTo>
                      <a:pt x="66" y="271"/>
                    </a:lnTo>
                    <a:lnTo>
                      <a:pt x="108" y="241"/>
                    </a:lnTo>
                    <a:lnTo>
                      <a:pt x="138" y="211"/>
                    </a:lnTo>
                    <a:lnTo>
                      <a:pt x="114" y="132"/>
                    </a:lnTo>
                    <a:lnTo>
                      <a:pt x="102" y="114"/>
                    </a:lnTo>
                    <a:lnTo>
                      <a:pt x="78" y="84"/>
                    </a:lnTo>
                    <a:lnTo>
                      <a:pt x="66" y="60"/>
                    </a:lnTo>
                    <a:lnTo>
                      <a:pt x="78" y="48"/>
                    </a:lnTo>
                    <a:lnTo>
                      <a:pt x="96" y="36"/>
                    </a:lnTo>
                    <a:lnTo>
                      <a:pt x="90" y="18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88" name="Freeform 446">
                <a:extLst>
                  <a:ext uri="{FF2B5EF4-FFF2-40B4-BE49-F238E27FC236}">
                    <a16:creationId xmlns:a16="http://schemas.microsoft.com/office/drawing/2014/main" id="{D61E371F-23CD-8DAD-B629-31ED7B79D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3413" y="3322728"/>
                <a:ext cx="222250" cy="400050"/>
              </a:xfrm>
              <a:custGeom>
                <a:avLst/>
                <a:gdLst>
                  <a:gd name="T0" fmla="*/ 2147483646 w 107"/>
                  <a:gd name="T1" fmla="*/ 2147483646 h 190"/>
                  <a:gd name="T2" fmla="*/ 0 w 107"/>
                  <a:gd name="T3" fmla="*/ 2147483646 h 190"/>
                  <a:gd name="T4" fmla="*/ 2147483646 w 107"/>
                  <a:gd name="T5" fmla="*/ 2147483646 h 190"/>
                  <a:gd name="T6" fmla="*/ 2147483646 w 107"/>
                  <a:gd name="T7" fmla="*/ 2147483646 h 190"/>
                  <a:gd name="T8" fmla="*/ 2147483646 w 107"/>
                  <a:gd name="T9" fmla="*/ 2147483646 h 190"/>
                  <a:gd name="T10" fmla="*/ 2147483646 w 107"/>
                  <a:gd name="T11" fmla="*/ 2147483646 h 190"/>
                  <a:gd name="T12" fmla="*/ 2147483646 w 107"/>
                  <a:gd name="T13" fmla="*/ 2147483646 h 190"/>
                  <a:gd name="T14" fmla="*/ 2147483646 w 107"/>
                  <a:gd name="T15" fmla="*/ 2147483646 h 190"/>
                  <a:gd name="T16" fmla="*/ 2147483646 w 107"/>
                  <a:gd name="T17" fmla="*/ 2147483646 h 190"/>
                  <a:gd name="T18" fmla="*/ 2147483646 w 107"/>
                  <a:gd name="T19" fmla="*/ 2147483646 h 190"/>
                  <a:gd name="T20" fmla="*/ 2147483646 w 107"/>
                  <a:gd name="T21" fmla="*/ 2147483646 h 190"/>
                  <a:gd name="T22" fmla="*/ 2147483646 w 107"/>
                  <a:gd name="T23" fmla="*/ 2147483646 h 190"/>
                  <a:gd name="T24" fmla="*/ 2147483646 w 107"/>
                  <a:gd name="T25" fmla="*/ 2147483646 h 190"/>
                  <a:gd name="T26" fmla="*/ 2147483646 w 107"/>
                  <a:gd name="T27" fmla="*/ 2147483646 h 190"/>
                  <a:gd name="T28" fmla="*/ 2147483646 w 107"/>
                  <a:gd name="T29" fmla="*/ 2147483646 h 190"/>
                  <a:gd name="T30" fmla="*/ 2147483646 w 107"/>
                  <a:gd name="T31" fmla="*/ 2147483646 h 190"/>
                  <a:gd name="T32" fmla="*/ 2147483646 w 107"/>
                  <a:gd name="T33" fmla="*/ 2147483646 h 190"/>
                  <a:gd name="T34" fmla="*/ 2147483646 w 107"/>
                  <a:gd name="T35" fmla="*/ 2147483646 h 190"/>
                  <a:gd name="T36" fmla="*/ 2147483646 w 107"/>
                  <a:gd name="T37" fmla="*/ 2147483646 h 190"/>
                  <a:gd name="T38" fmla="*/ 2147483646 w 107"/>
                  <a:gd name="T39" fmla="*/ 2147483646 h 190"/>
                  <a:gd name="T40" fmla="*/ 2147483646 w 107"/>
                  <a:gd name="T41" fmla="*/ 2147483646 h 190"/>
                  <a:gd name="T42" fmla="*/ 2147483646 w 107"/>
                  <a:gd name="T43" fmla="*/ 2147483646 h 190"/>
                  <a:gd name="T44" fmla="*/ 2147483646 w 107"/>
                  <a:gd name="T45" fmla="*/ 2147483646 h 190"/>
                  <a:gd name="T46" fmla="*/ 2147483646 w 107"/>
                  <a:gd name="T47" fmla="*/ 2147483646 h 190"/>
                  <a:gd name="T48" fmla="*/ 2147483646 w 107"/>
                  <a:gd name="T49" fmla="*/ 2147483646 h 190"/>
                  <a:gd name="T50" fmla="*/ 2147483646 w 107"/>
                  <a:gd name="T51" fmla="*/ 2147483646 h 190"/>
                  <a:gd name="T52" fmla="*/ 2147483646 w 107"/>
                  <a:gd name="T53" fmla="*/ 2147483646 h 190"/>
                  <a:gd name="T54" fmla="*/ 2147483646 w 107"/>
                  <a:gd name="T55" fmla="*/ 2147483646 h 190"/>
                  <a:gd name="T56" fmla="*/ 2147483646 w 107"/>
                  <a:gd name="T57" fmla="*/ 2147483646 h 190"/>
                  <a:gd name="T58" fmla="*/ 2147483646 w 107"/>
                  <a:gd name="T59" fmla="*/ 0 h 190"/>
                  <a:gd name="T60" fmla="*/ 2147483646 w 107"/>
                  <a:gd name="T61" fmla="*/ 2147483646 h 19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7" h="190">
                    <a:moveTo>
                      <a:pt x="7" y="9"/>
                    </a:moveTo>
                    <a:lnTo>
                      <a:pt x="0" y="23"/>
                    </a:lnTo>
                    <a:lnTo>
                      <a:pt x="15" y="47"/>
                    </a:lnTo>
                    <a:lnTo>
                      <a:pt x="15" y="60"/>
                    </a:lnTo>
                    <a:lnTo>
                      <a:pt x="22" y="78"/>
                    </a:lnTo>
                    <a:lnTo>
                      <a:pt x="19" y="93"/>
                    </a:lnTo>
                    <a:lnTo>
                      <a:pt x="23" y="110"/>
                    </a:lnTo>
                    <a:lnTo>
                      <a:pt x="26" y="118"/>
                    </a:lnTo>
                    <a:lnTo>
                      <a:pt x="19" y="126"/>
                    </a:lnTo>
                    <a:lnTo>
                      <a:pt x="13" y="159"/>
                    </a:lnTo>
                    <a:lnTo>
                      <a:pt x="33" y="182"/>
                    </a:lnTo>
                    <a:lnTo>
                      <a:pt x="34" y="178"/>
                    </a:lnTo>
                    <a:lnTo>
                      <a:pt x="46" y="185"/>
                    </a:lnTo>
                    <a:lnTo>
                      <a:pt x="46" y="190"/>
                    </a:lnTo>
                    <a:lnTo>
                      <a:pt x="56" y="188"/>
                    </a:lnTo>
                    <a:lnTo>
                      <a:pt x="59" y="184"/>
                    </a:lnTo>
                    <a:lnTo>
                      <a:pt x="43" y="174"/>
                    </a:lnTo>
                    <a:lnTo>
                      <a:pt x="27" y="149"/>
                    </a:lnTo>
                    <a:lnTo>
                      <a:pt x="19" y="138"/>
                    </a:lnTo>
                    <a:lnTo>
                      <a:pt x="32" y="113"/>
                    </a:lnTo>
                    <a:lnTo>
                      <a:pt x="57" y="108"/>
                    </a:lnTo>
                    <a:lnTo>
                      <a:pt x="70" y="119"/>
                    </a:lnTo>
                    <a:lnTo>
                      <a:pt x="63" y="97"/>
                    </a:lnTo>
                    <a:lnTo>
                      <a:pt x="72" y="87"/>
                    </a:lnTo>
                    <a:lnTo>
                      <a:pt x="101" y="87"/>
                    </a:lnTo>
                    <a:lnTo>
                      <a:pt x="107" y="73"/>
                    </a:lnTo>
                    <a:lnTo>
                      <a:pt x="95" y="50"/>
                    </a:lnTo>
                    <a:lnTo>
                      <a:pt x="85" y="37"/>
                    </a:lnTo>
                    <a:lnTo>
                      <a:pt x="48" y="27"/>
                    </a:lnTo>
                    <a:lnTo>
                      <a:pt x="36" y="0"/>
                    </a:lnTo>
                    <a:lnTo>
                      <a:pt x="7" y="9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89" name="Freeform 329">
                <a:extLst>
                  <a:ext uri="{FF2B5EF4-FFF2-40B4-BE49-F238E27FC236}">
                    <a16:creationId xmlns:a16="http://schemas.microsoft.com/office/drawing/2014/main" id="{4AF31035-97C8-517D-23EC-53129ADB6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0088" y="3283040"/>
                <a:ext cx="211138" cy="230188"/>
              </a:xfrm>
              <a:custGeom>
                <a:avLst/>
                <a:gdLst>
                  <a:gd name="T0" fmla="*/ 2147483646 w 10000"/>
                  <a:gd name="T1" fmla="*/ 2147483646 h 10000"/>
                  <a:gd name="T2" fmla="*/ 2147483646 w 10000"/>
                  <a:gd name="T3" fmla="*/ 2147483646 h 10000"/>
                  <a:gd name="T4" fmla="*/ 2147483646 w 10000"/>
                  <a:gd name="T5" fmla="*/ 2147483646 h 10000"/>
                  <a:gd name="T6" fmla="*/ 2147483646 w 10000"/>
                  <a:gd name="T7" fmla="*/ 2147483646 h 10000"/>
                  <a:gd name="T8" fmla="*/ 2147483646 w 10000"/>
                  <a:gd name="T9" fmla="*/ 2147483646 h 10000"/>
                  <a:gd name="T10" fmla="*/ 2147483646 w 10000"/>
                  <a:gd name="T11" fmla="*/ 2147483646 h 10000"/>
                  <a:gd name="T12" fmla="*/ 2147483646 w 10000"/>
                  <a:gd name="T13" fmla="*/ 2147483646 h 10000"/>
                  <a:gd name="T14" fmla="*/ 2147483646 w 10000"/>
                  <a:gd name="T15" fmla="*/ 2147483646 h 10000"/>
                  <a:gd name="T16" fmla="*/ 2147483646 w 10000"/>
                  <a:gd name="T17" fmla="*/ 2147483646 h 10000"/>
                  <a:gd name="T18" fmla="*/ 2147483646 w 10000"/>
                  <a:gd name="T19" fmla="*/ 0 h 10000"/>
                  <a:gd name="T20" fmla="*/ 2147483646 w 10000"/>
                  <a:gd name="T21" fmla="*/ 0 h 10000"/>
                  <a:gd name="T22" fmla="*/ 2147483646 w 10000"/>
                  <a:gd name="T23" fmla="*/ 2147483646 h 10000"/>
                  <a:gd name="T24" fmla="*/ 0 w 10000"/>
                  <a:gd name="T25" fmla="*/ 2147483646 h 10000"/>
                  <a:gd name="T26" fmla="*/ 1649038812 w 10000"/>
                  <a:gd name="T27" fmla="*/ 2147483646 h 10000"/>
                  <a:gd name="T28" fmla="*/ 2147483646 w 10000"/>
                  <a:gd name="T29" fmla="*/ 2147483646 h 10000"/>
                  <a:gd name="T30" fmla="*/ 2147483646 w 10000"/>
                  <a:gd name="T31" fmla="*/ 2147483646 h 10000"/>
                  <a:gd name="T32" fmla="*/ 2147483646 w 10000"/>
                  <a:gd name="T33" fmla="*/ 2147483646 h 10000"/>
                  <a:gd name="T34" fmla="*/ 2147483646 w 10000"/>
                  <a:gd name="T35" fmla="*/ 2147483646 h 10000"/>
                  <a:gd name="T36" fmla="*/ 2147483646 w 10000"/>
                  <a:gd name="T37" fmla="*/ 2147483646 h 10000"/>
                  <a:gd name="T38" fmla="*/ 2147483646 w 10000"/>
                  <a:gd name="T39" fmla="*/ 2147483646 h 1000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0000" h="10000">
                    <a:moveTo>
                      <a:pt x="8672" y="9830"/>
                    </a:moveTo>
                    <a:lnTo>
                      <a:pt x="10000" y="10000"/>
                    </a:lnTo>
                    <a:lnTo>
                      <a:pt x="10000" y="7948"/>
                    </a:lnTo>
                    <a:lnTo>
                      <a:pt x="8696" y="6754"/>
                    </a:lnTo>
                    <a:lnTo>
                      <a:pt x="6957" y="4769"/>
                    </a:lnTo>
                    <a:lnTo>
                      <a:pt x="5652" y="3176"/>
                    </a:lnTo>
                    <a:lnTo>
                      <a:pt x="6087" y="2384"/>
                    </a:lnTo>
                    <a:lnTo>
                      <a:pt x="5652" y="1590"/>
                    </a:lnTo>
                    <a:lnTo>
                      <a:pt x="4348" y="1191"/>
                    </a:lnTo>
                    <a:lnTo>
                      <a:pt x="3478" y="0"/>
                    </a:lnTo>
                    <a:lnTo>
                      <a:pt x="3043" y="0"/>
                    </a:lnTo>
                    <a:lnTo>
                      <a:pt x="870" y="396"/>
                    </a:lnTo>
                    <a:lnTo>
                      <a:pt x="0" y="1590"/>
                    </a:lnTo>
                    <a:lnTo>
                      <a:pt x="435" y="2384"/>
                    </a:lnTo>
                    <a:lnTo>
                      <a:pt x="870" y="4769"/>
                    </a:lnTo>
                    <a:lnTo>
                      <a:pt x="3913" y="4769"/>
                    </a:lnTo>
                    <a:lnTo>
                      <a:pt x="5217" y="5165"/>
                    </a:lnTo>
                    <a:lnTo>
                      <a:pt x="7391" y="8344"/>
                    </a:lnTo>
                    <a:lnTo>
                      <a:pt x="6957" y="9602"/>
                    </a:lnTo>
                    <a:lnTo>
                      <a:pt x="8672" y="983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290" name="Freeform 329">
                <a:extLst>
                  <a:ext uri="{FF2B5EF4-FFF2-40B4-BE49-F238E27FC236}">
                    <a16:creationId xmlns:a16="http://schemas.microsoft.com/office/drawing/2014/main" id="{A34B6356-C3F8-00FA-49F6-1B0F4955BB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3588" y="3497353"/>
                <a:ext cx="147638" cy="117475"/>
              </a:xfrm>
              <a:custGeom>
                <a:avLst/>
                <a:gdLst>
                  <a:gd name="T0" fmla="*/ 2147483646 w 10000"/>
                  <a:gd name="T1" fmla="*/ 495727010 h 6448"/>
                  <a:gd name="T2" fmla="*/ 2147483646 w 10000"/>
                  <a:gd name="T3" fmla="*/ 274643943 h 6448"/>
                  <a:gd name="T4" fmla="*/ 2147483646 w 10000"/>
                  <a:gd name="T5" fmla="*/ 0 h 6448"/>
                  <a:gd name="T6" fmla="*/ 1183506868 w 10000"/>
                  <a:gd name="T7" fmla="*/ 914091121 h 6448"/>
                  <a:gd name="T8" fmla="*/ 0 w 10000"/>
                  <a:gd name="T9" fmla="*/ 2147483646 h 6448"/>
                  <a:gd name="T10" fmla="*/ 0 w 10000"/>
                  <a:gd name="T11" fmla="*/ 2147483646 h 6448"/>
                  <a:gd name="T12" fmla="*/ 1972543557 w 10000"/>
                  <a:gd name="T13" fmla="*/ 2147483646 h 6448"/>
                  <a:gd name="T14" fmla="*/ 2147483646 w 10000"/>
                  <a:gd name="T15" fmla="*/ 2147483646 h 6448"/>
                  <a:gd name="T16" fmla="*/ 2147483646 w 10000"/>
                  <a:gd name="T17" fmla="*/ 2147483646 h 6448"/>
                  <a:gd name="T18" fmla="*/ 2147483646 w 10000"/>
                  <a:gd name="T19" fmla="*/ 2147483646 h 6448"/>
                  <a:gd name="T20" fmla="*/ 2147483646 w 10000"/>
                  <a:gd name="T21" fmla="*/ 2147483646 h 6448"/>
                  <a:gd name="T22" fmla="*/ 2147483646 w 10000"/>
                  <a:gd name="T23" fmla="*/ 2147483646 h 6448"/>
                  <a:gd name="T24" fmla="*/ 2147483646 w 10000"/>
                  <a:gd name="T25" fmla="*/ 914091121 h 6448"/>
                  <a:gd name="T26" fmla="*/ 2147483646 w 10000"/>
                  <a:gd name="T27" fmla="*/ 495727010 h 644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000" h="6448">
                    <a:moveTo>
                      <a:pt x="8160" y="269"/>
                    </a:moveTo>
                    <a:cubicBezTo>
                      <a:pt x="7722" y="211"/>
                      <a:pt x="7792" y="194"/>
                      <a:pt x="7370" y="149"/>
                    </a:cubicBezTo>
                    <a:lnTo>
                      <a:pt x="5626" y="0"/>
                    </a:lnTo>
                    <a:lnTo>
                      <a:pt x="1875" y="496"/>
                    </a:lnTo>
                    <a:lnTo>
                      <a:pt x="0" y="1489"/>
                    </a:lnTo>
                    <a:lnTo>
                      <a:pt x="0" y="3473"/>
                    </a:lnTo>
                    <a:lnTo>
                      <a:pt x="3125" y="5951"/>
                    </a:lnTo>
                    <a:lnTo>
                      <a:pt x="4375" y="6448"/>
                    </a:lnTo>
                    <a:lnTo>
                      <a:pt x="5626" y="5951"/>
                    </a:lnTo>
                    <a:lnTo>
                      <a:pt x="6249" y="4959"/>
                    </a:lnTo>
                    <a:lnTo>
                      <a:pt x="8126" y="4466"/>
                    </a:lnTo>
                    <a:lnTo>
                      <a:pt x="10000" y="3473"/>
                    </a:lnTo>
                    <a:lnTo>
                      <a:pt x="10000" y="496"/>
                    </a:lnTo>
                    <a:lnTo>
                      <a:pt x="8160" y="269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</p:grpSp>
        <p:grpSp>
          <p:nvGrpSpPr>
            <p:cNvPr id="17" name="Group 6">
              <a:extLst>
                <a:ext uri="{FF2B5EF4-FFF2-40B4-BE49-F238E27FC236}">
                  <a16:creationId xmlns:a16="http://schemas.microsoft.com/office/drawing/2014/main" id="{69D107D0-9115-E2E7-71BF-03B73A31BD70}"/>
                </a:ext>
              </a:extLst>
            </p:cNvPr>
            <p:cNvGrpSpPr/>
            <p:nvPr/>
          </p:nvGrpSpPr>
          <p:grpSpPr>
            <a:xfrm>
              <a:off x="6927177" y="3534137"/>
              <a:ext cx="1241828" cy="784571"/>
              <a:chOff x="8454811" y="4693882"/>
              <a:chExt cx="1655771" cy="1046095"/>
            </a:xfrm>
            <a:solidFill>
              <a:srgbClr val="E5E5E5"/>
            </a:solidFill>
          </p:grpSpPr>
          <p:sp>
            <p:nvSpPr>
              <p:cNvPr id="102" name="Freeform 266">
                <a:extLst>
                  <a:ext uri="{FF2B5EF4-FFF2-40B4-BE49-F238E27FC236}">
                    <a16:creationId xmlns:a16="http://schemas.microsoft.com/office/drawing/2014/main" id="{79B84C9F-3A3E-52F7-0C2D-A153184E61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1272" y="5529123"/>
                <a:ext cx="184701" cy="210854"/>
              </a:xfrm>
              <a:custGeom>
                <a:avLst/>
                <a:gdLst>
                  <a:gd name="T0" fmla="*/ 0 w 138"/>
                  <a:gd name="T1" fmla="*/ 2147483646 h 157"/>
                  <a:gd name="T2" fmla="*/ 2147483646 w 138"/>
                  <a:gd name="T3" fmla="*/ 2147483646 h 157"/>
                  <a:gd name="T4" fmla="*/ 2147483646 w 138"/>
                  <a:gd name="T5" fmla="*/ 2147483646 h 157"/>
                  <a:gd name="T6" fmla="*/ 2147483646 w 138"/>
                  <a:gd name="T7" fmla="*/ 2147483646 h 157"/>
                  <a:gd name="T8" fmla="*/ 2147483646 w 138"/>
                  <a:gd name="T9" fmla="*/ 2147483646 h 157"/>
                  <a:gd name="T10" fmla="*/ 2147483646 w 138"/>
                  <a:gd name="T11" fmla="*/ 2147483646 h 157"/>
                  <a:gd name="T12" fmla="*/ 2147483646 w 138"/>
                  <a:gd name="T13" fmla="*/ 0 h 157"/>
                  <a:gd name="T14" fmla="*/ 2147483646 w 138"/>
                  <a:gd name="T15" fmla="*/ 2147483646 h 157"/>
                  <a:gd name="T16" fmla="*/ 2147483646 w 138"/>
                  <a:gd name="T17" fmla="*/ 2147483646 h 157"/>
                  <a:gd name="T18" fmla="*/ 2147483646 w 138"/>
                  <a:gd name="T19" fmla="*/ 2147483646 h 157"/>
                  <a:gd name="T20" fmla="*/ 2147483646 w 138"/>
                  <a:gd name="T21" fmla="*/ 2147483646 h 157"/>
                  <a:gd name="T22" fmla="*/ 2147483646 w 138"/>
                  <a:gd name="T23" fmla="*/ 2147483646 h 157"/>
                  <a:gd name="T24" fmla="*/ 2147483646 w 138"/>
                  <a:gd name="T25" fmla="*/ 2147483646 h 157"/>
                  <a:gd name="T26" fmla="*/ 2147483646 w 138"/>
                  <a:gd name="T27" fmla="*/ 2147483646 h 157"/>
                  <a:gd name="T28" fmla="*/ 2147483646 w 138"/>
                  <a:gd name="T29" fmla="*/ 2147483646 h 157"/>
                  <a:gd name="T30" fmla="*/ 2147483646 w 138"/>
                  <a:gd name="T31" fmla="*/ 2147483646 h 157"/>
                  <a:gd name="T32" fmla="*/ 2147483646 w 138"/>
                  <a:gd name="T33" fmla="*/ 2147483646 h 157"/>
                  <a:gd name="T34" fmla="*/ 0 w 138"/>
                  <a:gd name="T35" fmla="*/ 2147483646 h 15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38" h="157">
                    <a:moveTo>
                      <a:pt x="0" y="133"/>
                    </a:moveTo>
                    <a:lnTo>
                      <a:pt x="18" y="97"/>
                    </a:lnTo>
                    <a:lnTo>
                      <a:pt x="30" y="79"/>
                    </a:lnTo>
                    <a:lnTo>
                      <a:pt x="66" y="60"/>
                    </a:lnTo>
                    <a:lnTo>
                      <a:pt x="78" y="54"/>
                    </a:lnTo>
                    <a:lnTo>
                      <a:pt x="90" y="30"/>
                    </a:lnTo>
                    <a:lnTo>
                      <a:pt x="102" y="0"/>
                    </a:lnTo>
                    <a:lnTo>
                      <a:pt x="114" y="12"/>
                    </a:lnTo>
                    <a:lnTo>
                      <a:pt x="138" y="18"/>
                    </a:lnTo>
                    <a:lnTo>
                      <a:pt x="138" y="36"/>
                    </a:lnTo>
                    <a:lnTo>
                      <a:pt x="114" y="54"/>
                    </a:lnTo>
                    <a:lnTo>
                      <a:pt x="102" y="67"/>
                    </a:lnTo>
                    <a:lnTo>
                      <a:pt x="78" y="91"/>
                    </a:lnTo>
                    <a:lnTo>
                      <a:pt x="72" y="115"/>
                    </a:lnTo>
                    <a:lnTo>
                      <a:pt x="66" y="151"/>
                    </a:lnTo>
                    <a:lnTo>
                      <a:pt x="36" y="157"/>
                    </a:lnTo>
                    <a:lnTo>
                      <a:pt x="18" y="151"/>
                    </a:lnTo>
                    <a:lnTo>
                      <a:pt x="0" y="1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03" name="Freeform 267">
                <a:extLst>
                  <a:ext uri="{FF2B5EF4-FFF2-40B4-BE49-F238E27FC236}">
                    <a16:creationId xmlns:a16="http://schemas.microsoft.com/office/drawing/2014/main" id="{82D91762-D316-D9E1-AF07-8DA610998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81455" y="5339518"/>
                <a:ext cx="129127" cy="207585"/>
              </a:xfrm>
              <a:custGeom>
                <a:avLst/>
                <a:gdLst>
                  <a:gd name="T0" fmla="*/ 2147483646 w 96"/>
                  <a:gd name="T1" fmla="*/ 2147483646 h 156"/>
                  <a:gd name="T2" fmla="*/ 2147483646 w 96"/>
                  <a:gd name="T3" fmla="*/ 2147483646 h 156"/>
                  <a:gd name="T4" fmla="*/ 2147483646 w 96"/>
                  <a:gd name="T5" fmla="*/ 2147483646 h 156"/>
                  <a:gd name="T6" fmla="*/ 0 w 96"/>
                  <a:gd name="T7" fmla="*/ 0 h 156"/>
                  <a:gd name="T8" fmla="*/ 2147483646 w 96"/>
                  <a:gd name="T9" fmla="*/ 2147483646 h 156"/>
                  <a:gd name="T10" fmla="*/ 2147483646 w 96"/>
                  <a:gd name="T11" fmla="*/ 2147483646 h 156"/>
                  <a:gd name="T12" fmla="*/ 2147483646 w 96"/>
                  <a:gd name="T13" fmla="*/ 2147483646 h 156"/>
                  <a:gd name="T14" fmla="*/ 2147483646 w 96"/>
                  <a:gd name="T15" fmla="*/ 2147483646 h 156"/>
                  <a:gd name="T16" fmla="*/ 2147483646 w 96"/>
                  <a:gd name="T17" fmla="*/ 2147483646 h 156"/>
                  <a:gd name="T18" fmla="*/ 2147483646 w 96"/>
                  <a:gd name="T19" fmla="*/ 2147483646 h 156"/>
                  <a:gd name="T20" fmla="*/ 2147483646 w 96"/>
                  <a:gd name="T21" fmla="*/ 2147483646 h 156"/>
                  <a:gd name="T22" fmla="*/ 2147483646 w 96"/>
                  <a:gd name="T23" fmla="*/ 2147483646 h 156"/>
                  <a:gd name="T24" fmla="*/ 2147483646 w 96"/>
                  <a:gd name="T25" fmla="*/ 2147483646 h 156"/>
                  <a:gd name="T26" fmla="*/ 2147483646 w 96"/>
                  <a:gd name="T27" fmla="*/ 2147483646 h 156"/>
                  <a:gd name="T28" fmla="*/ 2147483646 w 96"/>
                  <a:gd name="T29" fmla="*/ 2147483646 h 156"/>
                  <a:gd name="T30" fmla="*/ 2147483646 w 96"/>
                  <a:gd name="T31" fmla="*/ 2147483646 h 156"/>
                  <a:gd name="T32" fmla="*/ 2147483646 w 96"/>
                  <a:gd name="T33" fmla="*/ 2147483646 h 156"/>
                  <a:gd name="T34" fmla="*/ 2147483646 w 96"/>
                  <a:gd name="T35" fmla="*/ 2147483646 h 15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6" h="156">
                    <a:moveTo>
                      <a:pt x="6" y="108"/>
                    </a:moveTo>
                    <a:lnTo>
                      <a:pt x="24" y="78"/>
                    </a:lnTo>
                    <a:lnTo>
                      <a:pt x="24" y="54"/>
                    </a:lnTo>
                    <a:lnTo>
                      <a:pt x="0" y="0"/>
                    </a:lnTo>
                    <a:lnTo>
                      <a:pt x="30" y="12"/>
                    </a:lnTo>
                    <a:lnTo>
                      <a:pt x="30" y="42"/>
                    </a:lnTo>
                    <a:lnTo>
                      <a:pt x="42" y="60"/>
                    </a:lnTo>
                    <a:lnTo>
                      <a:pt x="60" y="78"/>
                    </a:lnTo>
                    <a:lnTo>
                      <a:pt x="84" y="66"/>
                    </a:lnTo>
                    <a:lnTo>
                      <a:pt x="96" y="78"/>
                    </a:lnTo>
                    <a:lnTo>
                      <a:pt x="90" y="90"/>
                    </a:lnTo>
                    <a:lnTo>
                      <a:pt x="78" y="102"/>
                    </a:lnTo>
                    <a:lnTo>
                      <a:pt x="66" y="114"/>
                    </a:lnTo>
                    <a:lnTo>
                      <a:pt x="60" y="132"/>
                    </a:lnTo>
                    <a:lnTo>
                      <a:pt x="42" y="156"/>
                    </a:lnTo>
                    <a:lnTo>
                      <a:pt x="24" y="144"/>
                    </a:lnTo>
                    <a:lnTo>
                      <a:pt x="30" y="126"/>
                    </a:lnTo>
                    <a:lnTo>
                      <a:pt x="6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04" name="Freeform 268">
                <a:extLst>
                  <a:ext uri="{FF2B5EF4-FFF2-40B4-BE49-F238E27FC236}">
                    <a16:creationId xmlns:a16="http://schemas.microsoft.com/office/drawing/2014/main" id="{13C9E5F4-CD95-43EB-8AB0-413281C210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4811" y="4693882"/>
                <a:ext cx="1018307" cy="773129"/>
              </a:xfrm>
              <a:custGeom>
                <a:avLst/>
                <a:gdLst>
                  <a:gd name="T0" fmla="*/ 2147483646 w 757"/>
                  <a:gd name="T1" fmla="*/ 2147483646 h 577"/>
                  <a:gd name="T2" fmla="*/ 2147483646 w 757"/>
                  <a:gd name="T3" fmla="*/ 2147483646 h 577"/>
                  <a:gd name="T4" fmla="*/ 0 w 757"/>
                  <a:gd name="T5" fmla="*/ 2147483646 h 577"/>
                  <a:gd name="T6" fmla="*/ 2147483646 w 757"/>
                  <a:gd name="T7" fmla="*/ 2147483646 h 577"/>
                  <a:gd name="T8" fmla="*/ 2147483646 w 757"/>
                  <a:gd name="T9" fmla="*/ 2147483646 h 577"/>
                  <a:gd name="T10" fmla="*/ 2147483646 w 757"/>
                  <a:gd name="T11" fmla="*/ 2147483646 h 577"/>
                  <a:gd name="T12" fmla="*/ 2147483646 w 757"/>
                  <a:gd name="T13" fmla="*/ 2147483646 h 577"/>
                  <a:gd name="T14" fmla="*/ 2147483646 w 757"/>
                  <a:gd name="T15" fmla="*/ 2147483646 h 577"/>
                  <a:gd name="T16" fmla="*/ 2147483646 w 757"/>
                  <a:gd name="T17" fmla="*/ 2147483646 h 577"/>
                  <a:gd name="T18" fmla="*/ 2147483646 w 757"/>
                  <a:gd name="T19" fmla="*/ 2147483646 h 577"/>
                  <a:gd name="T20" fmla="*/ 2147483646 w 757"/>
                  <a:gd name="T21" fmla="*/ 0 h 577"/>
                  <a:gd name="T22" fmla="*/ 2147483646 w 757"/>
                  <a:gd name="T23" fmla="*/ 2147483646 h 577"/>
                  <a:gd name="T24" fmla="*/ 2147483646 w 757"/>
                  <a:gd name="T25" fmla="*/ 2147483646 h 577"/>
                  <a:gd name="T26" fmla="*/ 2147483646 w 757"/>
                  <a:gd name="T27" fmla="*/ 2147483646 h 577"/>
                  <a:gd name="T28" fmla="*/ 2147483646 w 757"/>
                  <a:gd name="T29" fmla="*/ 2147483646 h 577"/>
                  <a:gd name="T30" fmla="*/ 2147483646 w 757"/>
                  <a:gd name="T31" fmla="*/ 2147483646 h 577"/>
                  <a:gd name="T32" fmla="*/ 2147483646 w 757"/>
                  <a:gd name="T33" fmla="*/ 2147483646 h 577"/>
                  <a:gd name="T34" fmla="*/ 2147483646 w 757"/>
                  <a:gd name="T35" fmla="*/ 2147483646 h 577"/>
                  <a:gd name="T36" fmla="*/ 2147483646 w 757"/>
                  <a:gd name="T37" fmla="*/ 2147483646 h 577"/>
                  <a:gd name="T38" fmla="*/ 2147483646 w 757"/>
                  <a:gd name="T39" fmla="*/ 2147483646 h 577"/>
                  <a:gd name="T40" fmla="*/ 2147483646 w 757"/>
                  <a:gd name="T41" fmla="*/ 2147483646 h 577"/>
                  <a:gd name="T42" fmla="*/ 2147483646 w 757"/>
                  <a:gd name="T43" fmla="*/ 2147483646 h 577"/>
                  <a:gd name="T44" fmla="*/ 2147483646 w 757"/>
                  <a:gd name="T45" fmla="*/ 2147483646 h 577"/>
                  <a:gd name="T46" fmla="*/ 2147483646 w 757"/>
                  <a:gd name="T47" fmla="*/ 2147483646 h 577"/>
                  <a:gd name="T48" fmla="*/ 2147483646 w 757"/>
                  <a:gd name="T49" fmla="*/ 2147483646 h 577"/>
                  <a:gd name="T50" fmla="*/ 2147483646 w 757"/>
                  <a:gd name="T51" fmla="*/ 2147483646 h 577"/>
                  <a:gd name="T52" fmla="*/ 2147483646 w 757"/>
                  <a:gd name="T53" fmla="*/ 2147483646 h 577"/>
                  <a:gd name="T54" fmla="*/ 2147483646 w 757"/>
                  <a:gd name="T55" fmla="*/ 2147483646 h 577"/>
                  <a:gd name="T56" fmla="*/ 2147483646 w 757"/>
                  <a:gd name="T57" fmla="*/ 2147483646 h 577"/>
                  <a:gd name="T58" fmla="*/ 2147483646 w 757"/>
                  <a:gd name="T59" fmla="*/ 2147483646 h 577"/>
                  <a:gd name="T60" fmla="*/ 2147483646 w 757"/>
                  <a:gd name="T61" fmla="*/ 2147483646 h 577"/>
                  <a:gd name="T62" fmla="*/ 2147483646 w 757"/>
                  <a:gd name="T63" fmla="*/ 2147483646 h 577"/>
                  <a:gd name="T64" fmla="*/ 2147483646 w 757"/>
                  <a:gd name="T65" fmla="*/ 2147483646 h 577"/>
                  <a:gd name="T66" fmla="*/ 2147483646 w 757"/>
                  <a:gd name="T67" fmla="*/ 2147483646 h 577"/>
                  <a:gd name="T68" fmla="*/ 2147483646 w 757"/>
                  <a:gd name="T69" fmla="*/ 2147483646 h 577"/>
                  <a:gd name="T70" fmla="*/ 2147483646 w 757"/>
                  <a:gd name="T71" fmla="*/ 2147483646 h 57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757" h="577">
                    <a:moveTo>
                      <a:pt x="30" y="463"/>
                    </a:moveTo>
                    <a:lnTo>
                      <a:pt x="36" y="415"/>
                    </a:lnTo>
                    <a:lnTo>
                      <a:pt x="30" y="385"/>
                    </a:lnTo>
                    <a:lnTo>
                      <a:pt x="6" y="307"/>
                    </a:lnTo>
                    <a:lnTo>
                      <a:pt x="6" y="283"/>
                    </a:lnTo>
                    <a:lnTo>
                      <a:pt x="0" y="247"/>
                    </a:lnTo>
                    <a:lnTo>
                      <a:pt x="6" y="217"/>
                    </a:lnTo>
                    <a:lnTo>
                      <a:pt x="30" y="193"/>
                    </a:lnTo>
                    <a:lnTo>
                      <a:pt x="78" y="175"/>
                    </a:lnTo>
                    <a:lnTo>
                      <a:pt x="114" y="151"/>
                    </a:lnTo>
                    <a:lnTo>
                      <a:pt x="144" y="145"/>
                    </a:lnTo>
                    <a:lnTo>
                      <a:pt x="156" y="109"/>
                    </a:lnTo>
                    <a:lnTo>
                      <a:pt x="180" y="97"/>
                    </a:lnTo>
                    <a:lnTo>
                      <a:pt x="204" y="90"/>
                    </a:lnTo>
                    <a:lnTo>
                      <a:pt x="240" y="60"/>
                    </a:lnTo>
                    <a:lnTo>
                      <a:pt x="264" y="48"/>
                    </a:lnTo>
                    <a:lnTo>
                      <a:pt x="282" y="60"/>
                    </a:lnTo>
                    <a:lnTo>
                      <a:pt x="300" y="66"/>
                    </a:lnTo>
                    <a:lnTo>
                      <a:pt x="312" y="42"/>
                    </a:lnTo>
                    <a:lnTo>
                      <a:pt x="330" y="24"/>
                    </a:lnTo>
                    <a:lnTo>
                      <a:pt x="360" y="18"/>
                    </a:lnTo>
                    <a:lnTo>
                      <a:pt x="372" y="0"/>
                    </a:lnTo>
                    <a:lnTo>
                      <a:pt x="396" y="6"/>
                    </a:lnTo>
                    <a:lnTo>
                      <a:pt x="438" y="12"/>
                    </a:lnTo>
                    <a:lnTo>
                      <a:pt x="432" y="36"/>
                    </a:lnTo>
                    <a:lnTo>
                      <a:pt x="420" y="66"/>
                    </a:lnTo>
                    <a:lnTo>
                      <a:pt x="438" y="78"/>
                    </a:lnTo>
                    <a:lnTo>
                      <a:pt x="468" y="78"/>
                    </a:lnTo>
                    <a:lnTo>
                      <a:pt x="492" y="115"/>
                    </a:lnTo>
                    <a:lnTo>
                      <a:pt x="510" y="109"/>
                    </a:lnTo>
                    <a:lnTo>
                      <a:pt x="540" y="90"/>
                    </a:lnTo>
                    <a:lnTo>
                      <a:pt x="540" y="30"/>
                    </a:lnTo>
                    <a:lnTo>
                      <a:pt x="564" y="0"/>
                    </a:lnTo>
                    <a:lnTo>
                      <a:pt x="576" y="42"/>
                    </a:lnTo>
                    <a:lnTo>
                      <a:pt x="582" y="54"/>
                    </a:lnTo>
                    <a:lnTo>
                      <a:pt x="594" y="60"/>
                    </a:lnTo>
                    <a:lnTo>
                      <a:pt x="612" y="121"/>
                    </a:lnTo>
                    <a:lnTo>
                      <a:pt x="642" y="151"/>
                    </a:lnTo>
                    <a:lnTo>
                      <a:pt x="678" y="163"/>
                    </a:lnTo>
                    <a:lnTo>
                      <a:pt x="690" y="199"/>
                    </a:lnTo>
                    <a:lnTo>
                      <a:pt x="708" y="211"/>
                    </a:lnTo>
                    <a:lnTo>
                      <a:pt x="714" y="241"/>
                    </a:lnTo>
                    <a:lnTo>
                      <a:pt x="751" y="265"/>
                    </a:lnTo>
                    <a:lnTo>
                      <a:pt x="751" y="289"/>
                    </a:lnTo>
                    <a:lnTo>
                      <a:pt x="757" y="325"/>
                    </a:lnTo>
                    <a:lnTo>
                      <a:pt x="757" y="379"/>
                    </a:lnTo>
                    <a:lnTo>
                      <a:pt x="714" y="469"/>
                    </a:lnTo>
                    <a:lnTo>
                      <a:pt x="696" y="523"/>
                    </a:lnTo>
                    <a:lnTo>
                      <a:pt x="696" y="547"/>
                    </a:lnTo>
                    <a:lnTo>
                      <a:pt x="684" y="547"/>
                    </a:lnTo>
                    <a:lnTo>
                      <a:pt x="660" y="559"/>
                    </a:lnTo>
                    <a:lnTo>
                      <a:pt x="636" y="577"/>
                    </a:lnTo>
                    <a:lnTo>
                      <a:pt x="618" y="577"/>
                    </a:lnTo>
                    <a:lnTo>
                      <a:pt x="594" y="559"/>
                    </a:lnTo>
                    <a:lnTo>
                      <a:pt x="576" y="571"/>
                    </a:lnTo>
                    <a:lnTo>
                      <a:pt x="534" y="553"/>
                    </a:lnTo>
                    <a:lnTo>
                      <a:pt x="498" y="535"/>
                    </a:lnTo>
                    <a:lnTo>
                      <a:pt x="480" y="505"/>
                    </a:lnTo>
                    <a:lnTo>
                      <a:pt x="468" y="481"/>
                    </a:lnTo>
                    <a:lnTo>
                      <a:pt x="444" y="487"/>
                    </a:lnTo>
                    <a:lnTo>
                      <a:pt x="420" y="463"/>
                    </a:lnTo>
                    <a:lnTo>
                      <a:pt x="378" y="421"/>
                    </a:lnTo>
                    <a:lnTo>
                      <a:pt x="312" y="409"/>
                    </a:lnTo>
                    <a:lnTo>
                      <a:pt x="264" y="415"/>
                    </a:lnTo>
                    <a:lnTo>
                      <a:pt x="204" y="433"/>
                    </a:lnTo>
                    <a:lnTo>
                      <a:pt x="198" y="451"/>
                    </a:lnTo>
                    <a:lnTo>
                      <a:pt x="162" y="457"/>
                    </a:lnTo>
                    <a:lnTo>
                      <a:pt x="138" y="457"/>
                    </a:lnTo>
                    <a:lnTo>
                      <a:pt x="120" y="475"/>
                    </a:lnTo>
                    <a:lnTo>
                      <a:pt x="84" y="487"/>
                    </a:lnTo>
                    <a:lnTo>
                      <a:pt x="60" y="487"/>
                    </a:lnTo>
                    <a:lnTo>
                      <a:pt x="30" y="463"/>
                    </a:lnTo>
                    <a:close/>
                  </a:path>
                </a:pathLst>
              </a:custGeom>
              <a:grpFill/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105" name="Freeform 269">
                <a:extLst>
                  <a:ext uri="{FF2B5EF4-FFF2-40B4-BE49-F238E27FC236}">
                    <a16:creationId xmlns:a16="http://schemas.microsoft.com/office/drawing/2014/main" id="{9564F57B-24A3-5863-D203-2B63A4C4DC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4092" y="5512778"/>
                <a:ext cx="89899" cy="122590"/>
              </a:xfrm>
              <a:custGeom>
                <a:avLst/>
                <a:gdLst>
                  <a:gd name="T0" fmla="*/ 0 w 66"/>
                  <a:gd name="T1" fmla="*/ 2147483646 h 91"/>
                  <a:gd name="T2" fmla="*/ 2147483646 w 66"/>
                  <a:gd name="T3" fmla="*/ 2147483646 h 91"/>
                  <a:gd name="T4" fmla="*/ 2147483646 w 66"/>
                  <a:gd name="T5" fmla="*/ 2147483646 h 91"/>
                  <a:gd name="T6" fmla="*/ 2147483646 w 66"/>
                  <a:gd name="T7" fmla="*/ 2147483646 h 91"/>
                  <a:gd name="T8" fmla="*/ 2147483646 w 66"/>
                  <a:gd name="T9" fmla="*/ 2147483646 h 91"/>
                  <a:gd name="T10" fmla="*/ 2147483646 w 66"/>
                  <a:gd name="T11" fmla="*/ 2147483646 h 91"/>
                  <a:gd name="T12" fmla="*/ 2147483646 w 66"/>
                  <a:gd name="T13" fmla="*/ 0 h 91"/>
                  <a:gd name="T14" fmla="*/ 2147483646 w 66"/>
                  <a:gd name="T15" fmla="*/ 2147483646 h 91"/>
                  <a:gd name="T16" fmla="*/ 0 w 66"/>
                  <a:gd name="T17" fmla="*/ 2147483646 h 9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6" h="91">
                    <a:moveTo>
                      <a:pt x="0" y="18"/>
                    </a:moveTo>
                    <a:lnTo>
                      <a:pt x="12" y="48"/>
                    </a:lnTo>
                    <a:lnTo>
                      <a:pt x="18" y="72"/>
                    </a:lnTo>
                    <a:lnTo>
                      <a:pt x="36" y="91"/>
                    </a:lnTo>
                    <a:lnTo>
                      <a:pt x="48" y="66"/>
                    </a:lnTo>
                    <a:lnTo>
                      <a:pt x="66" y="30"/>
                    </a:lnTo>
                    <a:lnTo>
                      <a:pt x="66" y="0"/>
                    </a:lnTo>
                    <a:lnTo>
                      <a:pt x="42" y="12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</p:grpSp>
        <p:sp>
          <p:nvSpPr>
            <p:cNvPr id="92" name="Freeform 353">
              <a:extLst>
                <a:ext uri="{FF2B5EF4-FFF2-40B4-BE49-F238E27FC236}">
                  <a16:creationId xmlns:a16="http://schemas.microsoft.com/office/drawing/2014/main" id="{C635344C-7DCE-A1A0-0560-239CB4EC1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783" y="2188955"/>
              <a:ext cx="122589" cy="63746"/>
            </a:xfrm>
            <a:custGeom>
              <a:avLst/>
              <a:gdLst>
                <a:gd name="T0" fmla="*/ 2147483646 w 10569"/>
                <a:gd name="T1" fmla="*/ 1784266055 h 10092"/>
                <a:gd name="T2" fmla="*/ 2147483646 w 10569"/>
                <a:gd name="T3" fmla="*/ 1003710399 h 10092"/>
                <a:gd name="T4" fmla="*/ 2147483646 w 10569"/>
                <a:gd name="T5" fmla="*/ 502000758 h 10092"/>
                <a:gd name="T6" fmla="*/ 2147483646 w 10569"/>
                <a:gd name="T7" fmla="*/ 0 h 10092"/>
                <a:gd name="T8" fmla="*/ 2147483646 w 10569"/>
                <a:gd name="T9" fmla="*/ 250834547 h 10092"/>
                <a:gd name="T10" fmla="*/ 2147483646 w 10569"/>
                <a:gd name="T11" fmla="*/ 0 h 10092"/>
                <a:gd name="T12" fmla="*/ 2147483646 w 10569"/>
                <a:gd name="T13" fmla="*/ 250834547 h 10092"/>
                <a:gd name="T14" fmla="*/ 2147483646 w 10569"/>
                <a:gd name="T15" fmla="*/ 502000758 h 10092"/>
                <a:gd name="T16" fmla="*/ 2147483646 w 10569"/>
                <a:gd name="T17" fmla="*/ 752875852 h 10092"/>
                <a:gd name="T18" fmla="*/ 126895188 w 10569"/>
                <a:gd name="T19" fmla="*/ 1003710399 h 10092"/>
                <a:gd name="T20" fmla="*/ 2147483646 w 10569"/>
                <a:gd name="T21" fmla="*/ 1342794782 h 10092"/>
                <a:gd name="T22" fmla="*/ 2147483646 w 10569"/>
                <a:gd name="T23" fmla="*/ 1800525632 h 10092"/>
                <a:gd name="T24" fmla="*/ 2147483646 w 10569"/>
                <a:gd name="T25" fmla="*/ 2147483646 h 10092"/>
                <a:gd name="T26" fmla="*/ 2147483646 w 10569"/>
                <a:gd name="T27" fmla="*/ 2147483646 h 10092"/>
                <a:gd name="T28" fmla="*/ 2147483646 w 10569"/>
                <a:gd name="T29" fmla="*/ 2147483646 h 10092"/>
                <a:gd name="T30" fmla="*/ 2147483646 w 10569"/>
                <a:gd name="T31" fmla="*/ 2147483646 h 10092"/>
                <a:gd name="T32" fmla="*/ 2147483646 w 10569"/>
                <a:gd name="T33" fmla="*/ 2147483646 h 10092"/>
                <a:gd name="T34" fmla="*/ 2147483646 w 10569"/>
                <a:gd name="T35" fmla="*/ 2147483646 h 10092"/>
                <a:gd name="T36" fmla="*/ 2147483646 w 10569"/>
                <a:gd name="T37" fmla="*/ 2147483646 h 10092"/>
                <a:gd name="T38" fmla="*/ 2147483646 w 10569"/>
                <a:gd name="T39" fmla="*/ 2147483646 h 10092"/>
                <a:gd name="T40" fmla="*/ 2147483646 w 10569"/>
                <a:gd name="T41" fmla="*/ 2147483646 h 10092"/>
                <a:gd name="T42" fmla="*/ 2147483646 w 10569"/>
                <a:gd name="T43" fmla="*/ 2147483646 h 10092"/>
                <a:gd name="T44" fmla="*/ 2147483646 w 10569"/>
                <a:gd name="T45" fmla="*/ 2147483646 h 1009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569" h="10092">
                  <a:moveTo>
                    <a:pt x="10569" y="5925"/>
                  </a:moveTo>
                  <a:cubicBezTo>
                    <a:pt x="10249" y="5077"/>
                    <a:pt x="8682" y="4197"/>
                    <a:pt x="7738" y="3333"/>
                  </a:cubicBezTo>
                  <a:lnTo>
                    <a:pt x="5920" y="1667"/>
                  </a:lnTo>
                  <a:lnTo>
                    <a:pt x="4102" y="0"/>
                  </a:lnTo>
                  <a:lnTo>
                    <a:pt x="4102" y="833"/>
                  </a:lnTo>
                  <a:lnTo>
                    <a:pt x="3193" y="0"/>
                  </a:lnTo>
                  <a:lnTo>
                    <a:pt x="2738" y="833"/>
                  </a:lnTo>
                  <a:lnTo>
                    <a:pt x="1829" y="1667"/>
                  </a:lnTo>
                  <a:lnTo>
                    <a:pt x="920" y="2500"/>
                  </a:lnTo>
                  <a:cubicBezTo>
                    <a:pt x="617" y="2778"/>
                    <a:pt x="87" y="3007"/>
                    <a:pt x="11" y="3333"/>
                  </a:cubicBezTo>
                  <a:cubicBezTo>
                    <a:pt x="-65" y="3659"/>
                    <a:pt x="248" y="4018"/>
                    <a:pt x="466" y="4459"/>
                  </a:cubicBezTo>
                  <a:cubicBezTo>
                    <a:pt x="684" y="4900"/>
                    <a:pt x="1019" y="5333"/>
                    <a:pt x="1322" y="5979"/>
                  </a:cubicBezTo>
                  <a:cubicBezTo>
                    <a:pt x="1625" y="6625"/>
                    <a:pt x="2048" y="7802"/>
                    <a:pt x="2284" y="8333"/>
                  </a:cubicBezTo>
                  <a:cubicBezTo>
                    <a:pt x="2520" y="8864"/>
                    <a:pt x="2583" y="8874"/>
                    <a:pt x="2738" y="9167"/>
                  </a:cubicBezTo>
                  <a:cubicBezTo>
                    <a:pt x="2893" y="9460"/>
                    <a:pt x="3217" y="10092"/>
                    <a:pt x="3217" y="10092"/>
                  </a:cubicBezTo>
                  <a:cubicBezTo>
                    <a:pt x="4581" y="10092"/>
                    <a:pt x="4900" y="9994"/>
                    <a:pt x="4900" y="9994"/>
                  </a:cubicBezTo>
                  <a:cubicBezTo>
                    <a:pt x="4785" y="9440"/>
                    <a:pt x="5654" y="9714"/>
                    <a:pt x="5539" y="9160"/>
                  </a:cubicBezTo>
                  <a:cubicBezTo>
                    <a:pt x="5853" y="9260"/>
                    <a:pt x="6250" y="9364"/>
                    <a:pt x="6402" y="9410"/>
                  </a:cubicBezTo>
                  <a:cubicBezTo>
                    <a:pt x="6554" y="9456"/>
                    <a:pt x="6377" y="9434"/>
                    <a:pt x="6453" y="9434"/>
                  </a:cubicBezTo>
                  <a:cubicBezTo>
                    <a:pt x="6529" y="9434"/>
                    <a:pt x="6505" y="9504"/>
                    <a:pt x="6723" y="9605"/>
                  </a:cubicBezTo>
                  <a:cubicBezTo>
                    <a:pt x="6941" y="9707"/>
                    <a:pt x="7421" y="10085"/>
                    <a:pt x="7759" y="10043"/>
                  </a:cubicBezTo>
                  <a:cubicBezTo>
                    <a:pt x="8097" y="10001"/>
                    <a:pt x="8436" y="9626"/>
                    <a:pt x="8753" y="9355"/>
                  </a:cubicBezTo>
                  <a:cubicBezTo>
                    <a:pt x="9070" y="9084"/>
                    <a:pt x="8347" y="9964"/>
                    <a:pt x="10391" y="9757"/>
                  </a:cubicBezTo>
                </a:path>
              </a:pathLst>
            </a:custGeom>
            <a:solidFill>
              <a:srgbClr val="E5E5E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3F3F3F"/>
                </a:solidFill>
                <a:latin typeface="Arial" charset="0"/>
              </a:endParaRPr>
            </a:p>
          </p:txBody>
        </p:sp>
        <p:sp>
          <p:nvSpPr>
            <p:cNvPr id="98" name="Freeform 342">
              <a:extLst>
                <a:ext uri="{FF2B5EF4-FFF2-40B4-BE49-F238E27FC236}">
                  <a16:creationId xmlns:a16="http://schemas.microsoft.com/office/drawing/2014/main" id="{F52DD313-EA60-9F27-8BDA-41C9C39CC003}"/>
                </a:ext>
              </a:extLst>
            </p:cNvPr>
            <p:cNvSpPr>
              <a:spLocks/>
            </p:cNvSpPr>
            <p:nvPr/>
          </p:nvSpPr>
          <p:spPr bwMode="auto">
            <a:xfrm rot="471028">
              <a:off x="4700956" y="2169719"/>
              <a:ext cx="235371" cy="226790"/>
            </a:xfrm>
            <a:custGeom>
              <a:avLst/>
              <a:gdLst>
                <a:gd name="T0" fmla="*/ 2147483646 w 10043"/>
                <a:gd name="T1" fmla="*/ 2147483646 h 10000"/>
                <a:gd name="T2" fmla="*/ 2147483646 w 10043"/>
                <a:gd name="T3" fmla="*/ 2147483646 h 10000"/>
                <a:gd name="T4" fmla="*/ 2147483646 w 10043"/>
                <a:gd name="T5" fmla="*/ 2147483646 h 10000"/>
                <a:gd name="T6" fmla="*/ 2147483646 w 10043"/>
                <a:gd name="T7" fmla="*/ 2147483646 h 10000"/>
                <a:gd name="T8" fmla="*/ 2147483646 w 10043"/>
                <a:gd name="T9" fmla="*/ 2147483646 h 10000"/>
                <a:gd name="T10" fmla="*/ 2147483646 w 10043"/>
                <a:gd name="T11" fmla="*/ 2147483646 h 10000"/>
                <a:gd name="T12" fmla="*/ 2147483646 w 10043"/>
                <a:gd name="T13" fmla="*/ 2147483646 h 10000"/>
                <a:gd name="T14" fmla="*/ 2147483646 w 10043"/>
                <a:gd name="T15" fmla="*/ 2147483646 h 10000"/>
                <a:gd name="T16" fmla="*/ 2147483646 w 10043"/>
                <a:gd name="T17" fmla="*/ 2147483646 h 10000"/>
                <a:gd name="T18" fmla="*/ 2147483646 w 10043"/>
                <a:gd name="T19" fmla="*/ 2147483646 h 10000"/>
                <a:gd name="T20" fmla="*/ 2147483646 w 10043"/>
                <a:gd name="T21" fmla="*/ 2147483646 h 10000"/>
                <a:gd name="T22" fmla="*/ 2147483646 w 10043"/>
                <a:gd name="T23" fmla="*/ 2147483646 h 10000"/>
                <a:gd name="T24" fmla="*/ 2147483646 w 10043"/>
                <a:gd name="T25" fmla="*/ 2147483646 h 10000"/>
                <a:gd name="T26" fmla="*/ 2147483646 w 10043"/>
                <a:gd name="T27" fmla="*/ 2147483646 h 10000"/>
                <a:gd name="T28" fmla="*/ 2147483646 w 10043"/>
                <a:gd name="T29" fmla="*/ 2147483646 h 10000"/>
                <a:gd name="T30" fmla="*/ 2147483646 w 10043"/>
                <a:gd name="T31" fmla="*/ 2147483646 h 10000"/>
                <a:gd name="T32" fmla="*/ 2147483646 w 10043"/>
                <a:gd name="T33" fmla="*/ 2147483646 h 10000"/>
                <a:gd name="T34" fmla="*/ 2147483646 w 10043"/>
                <a:gd name="T35" fmla="*/ 2147483646 h 10000"/>
                <a:gd name="T36" fmla="*/ 2147483646 w 10043"/>
                <a:gd name="T37" fmla="*/ 2147483646 h 10000"/>
                <a:gd name="T38" fmla="*/ 2147483646 w 10043"/>
                <a:gd name="T39" fmla="*/ 2147483646 h 10000"/>
                <a:gd name="T40" fmla="*/ 2147483646 w 10043"/>
                <a:gd name="T41" fmla="*/ 0 h 10000"/>
                <a:gd name="T42" fmla="*/ 2147483646 w 10043"/>
                <a:gd name="T43" fmla="*/ 2147483646 h 10000"/>
                <a:gd name="T44" fmla="*/ 2147483646 w 10043"/>
                <a:gd name="T45" fmla="*/ 2147483646 h 10000"/>
                <a:gd name="T46" fmla="*/ 2147483646 w 10043"/>
                <a:gd name="T47" fmla="*/ 2147483646 h 10000"/>
                <a:gd name="T48" fmla="*/ 2147483646 w 10043"/>
                <a:gd name="T49" fmla="*/ 2147483646 h 10000"/>
                <a:gd name="T50" fmla="*/ 2147483646 w 10043"/>
                <a:gd name="T51" fmla="*/ 2147483646 h 10000"/>
                <a:gd name="T52" fmla="*/ 2147483646 w 10043"/>
                <a:gd name="T53" fmla="*/ 2147483646 h 10000"/>
                <a:gd name="T54" fmla="*/ 2147483646 w 10043"/>
                <a:gd name="T55" fmla="*/ 2147483646 h 10000"/>
                <a:gd name="T56" fmla="*/ 2147483646 w 10043"/>
                <a:gd name="T57" fmla="*/ 2147483646 h 10000"/>
                <a:gd name="T58" fmla="*/ 2147483646 w 10043"/>
                <a:gd name="T59" fmla="*/ 2147483646 h 10000"/>
                <a:gd name="T60" fmla="*/ 2147483646 w 10043"/>
                <a:gd name="T61" fmla="*/ 2147483646 h 10000"/>
                <a:gd name="T62" fmla="*/ 2147483646 w 10043"/>
                <a:gd name="T63" fmla="*/ 2147483646 h 10000"/>
                <a:gd name="T64" fmla="*/ 2147483646 w 10043"/>
                <a:gd name="T65" fmla="*/ 2147483646 h 10000"/>
                <a:gd name="T66" fmla="*/ 2147483646 w 10043"/>
                <a:gd name="T67" fmla="*/ 2147483646 h 10000"/>
                <a:gd name="T68" fmla="*/ 2147483646 w 10043"/>
                <a:gd name="T69" fmla="*/ 2147483646 h 10000"/>
                <a:gd name="T70" fmla="*/ 2147483646 w 10043"/>
                <a:gd name="T71" fmla="*/ 2147483646 h 10000"/>
                <a:gd name="T72" fmla="*/ 2147483646 w 10043"/>
                <a:gd name="T73" fmla="*/ 2147483646 h 10000"/>
                <a:gd name="T74" fmla="*/ 2147483646 w 10043"/>
                <a:gd name="T75" fmla="*/ 2147483646 h 10000"/>
                <a:gd name="T76" fmla="*/ 2147483646 w 10043"/>
                <a:gd name="T77" fmla="*/ 2147483646 h 10000"/>
                <a:gd name="T78" fmla="*/ 2147483646 w 10043"/>
                <a:gd name="T79" fmla="*/ 2147483646 h 10000"/>
                <a:gd name="T80" fmla="*/ 2147483646 w 10043"/>
                <a:gd name="T81" fmla="*/ 2147483646 h 10000"/>
                <a:gd name="T82" fmla="*/ 2147483646 w 10043"/>
                <a:gd name="T83" fmla="*/ 2147483646 h 10000"/>
                <a:gd name="T84" fmla="*/ 2147483646 w 10043"/>
                <a:gd name="T85" fmla="*/ 2147483646 h 10000"/>
                <a:gd name="T86" fmla="*/ 2147483646 w 10043"/>
                <a:gd name="T87" fmla="*/ 2147483646 h 10000"/>
                <a:gd name="T88" fmla="*/ 2147483646 w 10043"/>
                <a:gd name="T89" fmla="*/ 2147483646 h 10000"/>
                <a:gd name="T90" fmla="*/ 2147483646 w 10043"/>
                <a:gd name="T91" fmla="*/ 2147483646 h 10000"/>
                <a:gd name="T92" fmla="*/ 2147483646 w 10043"/>
                <a:gd name="T93" fmla="*/ 2147483646 h 10000"/>
                <a:gd name="T94" fmla="*/ 2147483646 w 10043"/>
                <a:gd name="T95" fmla="*/ 2147483646 h 10000"/>
                <a:gd name="T96" fmla="*/ 2147483646 w 10043"/>
                <a:gd name="T97" fmla="*/ 2147483646 h 10000"/>
                <a:gd name="T98" fmla="*/ 2147483646 w 10043"/>
                <a:gd name="T99" fmla="*/ 2147483646 h 10000"/>
                <a:gd name="T100" fmla="*/ 2147483646 w 10043"/>
                <a:gd name="T101" fmla="*/ 2147483646 h 10000"/>
                <a:gd name="T102" fmla="*/ 2147483646 w 10043"/>
                <a:gd name="T103" fmla="*/ 2147483646 h 10000"/>
                <a:gd name="T104" fmla="*/ 2147483646 w 10043"/>
                <a:gd name="T105" fmla="*/ 2147483646 h 10000"/>
                <a:gd name="T106" fmla="*/ 2147483646 w 10043"/>
                <a:gd name="T107" fmla="*/ 2147483646 h 10000"/>
                <a:gd name="T108" fmla="*/ 2147483646 w 10043"/>
                <a:gd name="T109" fmla="*/ 2147483646 h 10000"/>
                <a:gd name="T110" fmla="*/ 2147483646 w 10043"/>
                <a:gd name="T111" fmla="*/ 2147483646 h 10000"/>
                <a:gd name="T112" fmla="*/ 2147483646 w 10043"/>
                <a:gd name="T113" fmla="*/ 2147483646 h 10000"/>
                <a:gd name="T114" fmla="*/ 2147483646 w 10043"/>
                <a:gd name="T115" fmla="*/ 2147483646 h 10000"/>
                <a:gd name="T116" fmla="*/ 2147483646 w 10043"/>
                <a:gd name="T117" fmla="*/ 2147483646 h 10000"/>
                <a:gd name="T118" fmla="*/ 2147483646 w 10043"/>
                <a:gd name="T119" fmla="*/ 2147483646 h 10000"/>
                <a:gd name="T120" fmla="*/ 2147483646 w 10043"/>
                <a:gd name="T121" fmla="*/ 2147483646 h 100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0043" h="10000">
                  <a:moveTo>
                    <a:pt x="9119" y="7195"/>
                  </a:moveTo>
                  <a:cubicBezTo>
                    <a:pt x="9204" y="7033"/>
                    <a:pt x="9249" y="6746"/>
                    <a:pt x="9276" y="6559"/>
                  </a:cubicBezTo>
                  <a:cubicBezTo>
                    <a:pt x="9302" y="6372"/>
                    <a:pt x="9276" y="6235"/>
                    <a:pt x="9276" y="6074"/>
                  </a:cubicBezTo>
                  <a:cubicBezTo>
                    <a:pt x="9191" y="5911"/>
                    <a:pt x="9105" y="5750"/>
                    <a:pt x="9020" y="5588"/>
                  </a:cubicBezTo>
                  <a:cubicBezTo>
                    <a:pt x="8849" y="5588"/>
                    <a:pt x="8579" y="5641"/>
                    <a:pt x="8508" y="5588"/>
                  </a:cubicBezTo>
                  <a:cubicBezTo>
                    <a:pt x="8437" y="5534"/>
                    <a:pt x="8566" y="5375"/>
                    <a:pt x="8596" y="5268"/>
                  </a:cubicBezTo>
                  <a:cubicBezTo>
                    <a:pt x="8822" y="4969"/>
                    <a:pt x="9120" y="4562"/>
                    <a:pt x="9276" y="4373"/>
                  </a:cubicBezTo>
                  <a:cubicBezTo>
                    <a:pt x="9431" y="4183"/>
                    <a:pt x="9446" y="4210"/>
                    <a:pt x="9531" y="4129"/>
                  </a:cubicBezTo>
                  <a:lnTo>
                    <a:pt x="9531" y="3158"/>
                  </a:lnTo>
                  <a:lnTo>
                    <a:pt x="10043" y="2672"/>
                  </a:lnTo>
                  <a:lnTo>
                    <a:pt x="9276" y="2429"/>
                  </a:lnTo>
                  <a:lnTo>
                    <a:pt x="8764" y="2186"/>
                  </a:lnTo>
                  <a:lnTo>
                    <a:pt x="7996" y="1943"/>
                  </a:lnTo>
                  <a:lnTo>
                    <a:pt x="7741" y="1700"/>
                  </a:lnTo>
                  <a:lnTo>
                    <a:pt x="7229" y="1457"/>
                  </a:lnTo>
                  <a:lnTo>
                    <a:pt x="6717" y="1215"/>
                  </a:lnTo>
                  <a:lnTo>
                    <a:pt x="6461" y="729"/>
                  </a:lnTo>
                  <a:lnTo>
                    <a:pt x="5950" y="486"/>
                  </a:lnTo>
                  <a:lnTo>
                    <a:pt x="5694" y="0"/>
                  </a:lnTo>
                  <a:lnTo>
                    <a:pt x="5182" y="243"/>
                  </a:lnTo>
                  <a:lnTo>
                    <a:pt x="4671" y="1215"/>
                  </a:lnTo>
                  <a:cubicBezTo>
                    <a:pt x="4586" y="1296"/>
                    <a:pt x="4545" y="1311"/>
                    <a:pt x="4415" y="1457"/>
                  </a:cubicBezTo>
                  <a:cubicBezTo>
                    <a:pt x="4285" y="1603"/>
                    <a:pt x="4129" y="1996"/>
                    <a:pt x="3890" y="2092"/>
                  </a:cubicBezTo>
                  <a:cubicBezTo>
                    <a:pt x="3651" y="2188"/>
                    <a:pt x="3168" y="2108"/>
                    <a:pt x="2979" y="2034"/>
                  </a:cubicBezTo>
                  <a:cubicBezTo>
                    <a:pt x="2790" y="1960"/>
                    <a:pt x="2862" y="1718"/>
                    <a:pt x="2757" y="1649"/>
                  </a:cubicBezTo>
                  <a:cubicBezTo>
                    <a:pt x="2652" y="1580"/>
                    <a:pt x="2418" y="1522"/>
                    <a:pt x="2348" y="1621"/>
                  </a:cubicBezTo>
                  <a:cubicBezTo>
                    <a:pt x="2279" y="1720"/>
                    <a:pt x="2337" y="2029"/>
                    <a:pt x="2340" y="2245"/>
                  </a:cubicBezTo>
                  <a:cubicBezTo>
                    <a:pt x="2343" y="2461"/>
                    <a:pt x="2491" y="2803"/>
                    <a:pt x="2368" y="2915"/>
                  </a:cubicBezTo>
                  <a:cubicBezTo>
                    <a:pt x="2245" y="3027"/>
                    <a:pt x="1781" y="2985"/>
                    <a:pt x="1601" y="2915"/>
                  </a:cubicBezTo>
                  <a:cubicBezTo>
                    <a:pt x="1421" y="2845"/>
                    <a:pt x="1442" y="2545"/>
                    <a:pt x="1289" y="2497"/>
                  </a:cubicBezTo>
                  <a:cubicBezTo>
                    <a:pt x="1136" y="2449"/>
                    <a:pt x="893" y="2584"/>
                    <a:pt x="684" y="2625"/>
                  </a:cubicBezTo>
                  <a:cubicBezTo>
                    <a:pt x="475" y="2666"/>
                    <a:pt x="131" y="2638"/>
                    <a:pt x="33" y="2742"/>
                  </a:cubicBezTo>
                  <a:cubicBezTo>
                    <a:pt x="-65" y="2846"/>
                    <a:pt x="82" y="3088"/>
                    <a:pt x="94" y="3251"/>
                  </a:cubicBezTo>
                  <a:cubicBezTo>
                    <a:pt x="106" y="3414"/>
                    <a:pt x="-17" y="3533"/>
                    <a:pt x="105" y="3720"/>
                  </a:cubicBezTo>
                  <a:cubicBezTo>
                    <a:pt x="228" y="3907"/>
                    <a:pt x="584" y="4264"/>
                    <a:pt x="833" y="4373"/>
                  </a:cubicBezTo>
                  <a:cubicBezTo>
                    <a:pt x="1082" y="4481"/>
                    <a:pt x="1345" y="4373"/>
                    <a:pt x="1601" y="4373"/>
                  </a:cubicBezTo>
                  <a:lnTo>
                    <a:pt x="1856" y="4616"/>
                  </a:lnTo>
                  <a:lnTo>
                    <a:pt x="1856" y="4859"/>
                  </a:lnTo>
                  <a:lnTo>
                    <a:pt x="2112" y="5345"/>
                  </a:lnTo>
                  <a:cubicBezTo>
                    <a:pt x="2197" y="5588"/>
                    <a:pt x="2283" y="5831"/>
                    <a:pt x="2368" y="6074"/>
                  </a:cubicBezTo>
                  <a:lnTo>
                    <a:pt x="2624" y="6316"/>
                  </a:lnTo>
                  <a:cubicBezTo>
                    <a:pt x="2624" y="6559"/>
                    <a:pt x="2696" y="6675"/>
                    <a:pt x="2624" y="7045"/>
                  </a:cubicBezTo>
                  <a:cubicBezTo>
                    <a:pt x="2551" y="7414"/>
                    <a:pt x="2272" y="8240"/>
                    <a:pt x="2188" y="8533"/>
                  </a:cubicBezTo>
                  <a:cubicBezTo>
                    <a:pt x="2104" y="8826"/>
                    <a:pt x="2064" y="8649"/>
                    <a:pt x="2118" y="8804"/>
                  </a:cubicBezTo>
                  <a:cubicBezTo>
                    <a:pt x="2173" y="8958"/>
                    <a:pt x="2390" y="9351"/>
                    <a:pt x="2516" y="9462"/>
                  </a:cubicBezTo>
                  <a:cubicBezTo>
                    <a:pt x="2643" y="9574"/>
                    <a:pt x="2734" y="9472"/>
                    <a:pt x="2880" y="9474"/>
                  </a:cubicBezTo>
                  <a:cubicBezTo>
                    <a:pt x="3025" y="9476"/>
                    <a:pt x="3220" y="9474"/>
                    <a:pt x="3391" y="9474"/>
                  </a:cubicBezTo>
                  <a:lnTo>
                    <a:pt x="4159" y="9717"/>
                  </a:lnTo>
                  <a:lnTo>
                    <a:pt x="4671" y="9717"/>
                  </a:lnTo>
                  <a:lnTo>
                    <a:pt x="5438" y="9960"/>
                  </a:lnTo>
                  <a:cubicBezTo>
                    <a:pt x="5609" y="9960"/>
                    <a:pt x="5793" y="10051"/>
                    <a:pt x="5950" y="9960"/>
                  </a:cubicBezTo>
                  <a:cubicBezTo>
                    <a:pt x="6106" y="9870"/>
                    <a:pt x="6222" y="9506"/>
                    <a:pt x="6375" y="9413"/>
                  </a:cubicBezTo>
                  <a:cubicBezTo>
                    <a:pt x="6529" y="9321"/>
                    <a:pt x="6594" y="9367"/>
                    <a:pt x="6869" y="9401"/>
                  </a:cubicBezTo>
                  <a:cubicBezTo>
                    <a:pt x="7143" y="9436"/>
                    <a:pt x="7722" y="9569"/>
                    <a:pt x="8022" y="9625"/>
                  </a:cubicBezTo>
                  <a:cubicBezTo>
                    <a:pt x="8322" y="9682"/>
                    <a:pt x="8393" y="9858"/>
                    <a:pt x="8668" y="9743"/>
                  </a:cubicBezTo>
                  <a:cubicBezTo>
                    <a:pt x="8942" y="9628"/>
                    <a:pt x="9580" y="8937"/>
                    <a:pt x="9665" y="8937"/>
                  </a:cubicBezTo>
                  <a:lnTo>
                    <a:pt x="9079" y="8091"/>
                  </a:lnTo>
                  <a:cubicBezTo>
                    <a:pt x="9008" y="7886"/>
                    <a:pt x="8985" y="7957"/>
                    <a:pt x="8942" y="7836"/>
                  </a:cubicBezTo>
                  <a:cubicBezTo>
                    <a:pt x="8899" y="7714"/>
                    <a:pt x="9114" y="7387"/>
                    <a:pt x="9119" y="7195"/>
                  </a:cubicBezTo>
                  <a:close/>
                </a:path>
              </a:pathLst>
            </a:custGeom>
            <a:solidFill>
              <a:srgbClr val="E5E5E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3F3F3F"/>
                </a:solidFill>
                <a:latin typeface="Arial" charset="0"/>
              </a:endParaRPr>
            </a:p>
          </p:txBody>
        </p:sp>
        <p:sp>
          <p:nvSpPr>
            <p:cNvPr id="99" name="Freeform 398">
              <a:extLst>
                <a:ext uri="{FF2B5EF4-FFF2-40B4-BE49-F238E27FC236}">
                  <a16:creationId xmlns:a16="http://schemas.microsoft.com/office/drawing/2014/main" id="{0B6C1A6C-CBE3-3EDC-B770-7AFAFDE8C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764" y="1318950"/>
              <a:ext cx="1636566" cy="1121692"/>
            </a:xfrm>
            <a:custGeom>
              <a:avLst/>
              <a:gdLst>
                <a:gd name="T0" fmla="*/ 2147483646 w 1622"/>
                <a:gd name="T1" fmla="*/ 2147483646 h 1117"/>
                <a:gd name="T2" fmla="*/ 2147483646 w 1622"/>
                <a:gd name="T3" fmla="*/ 2147483646 h 1117"/>
                <a:gd name="T4" fmla="*/ 2147483646 w 1622"/>
                <a:gd name="T5" fmla="*/ 2147483646 h 1117"/>
                <a:gd name="T6" fmla="*/ 2147483646 w 1622"/>
                <a:gd name="T7" fmla="*/ 2147483646 h 1117"/>
                <a:gd name="T8" fmla="*/ 2147483646 w 1622"/>
                <a:gd name="T9" fmla="*/ 2147483646 h 1117"/>
                <a:gd name="T10" fmla="*/ 2147483646 w 1622"/>
                <a:gd name="T11" fmla="*/ 2147483646 h 1117"/>
                <a:gd name="T12" fmla="*/ 2147483646 w 1622"/>
                <a:gd name="T13" fmla="*/ 2147483646 h 1117"/>
                <a:gd name="T14" fmla="*/ 2147483646 w 1622"/>
                <a:gd name="T15" fmla="*/ 2147483646 h 1117"/>
                <a:gd name="T16" fmla="*/ 2147483646 w 1622"/>
                <a:gd name="T17" fmla="*/ 2147483646 h 1117"/>
                <a:gd name="T18" fmla="*/ 2147483646 w 1622"/>
                <a:gd name="T19" fmla="*/ 2147483646 h 1117"/>
                <a:gd name="T20" fmla="*/ 2147483646 w 1622"/>
                <a:gd name="T21" fmla="*/ 2147483646 h 1117"/>
                <a:gd name="T22" fmla="*/ 2147483646 w 1622"/>
                <a:gd name="T23" fmla="*/ 2147483646 h 1117"/>
                <a:gd name="T24" fmla="*/ 2147483646 w 1622"/>
                <a:gd name="T25" fmla="*/ 2147483646 h 1117"/>
                <a:gd name="T26" fmla="*/ 2147483646 w 1622"/>
                <a:gd name="T27" fmla="*/ 2147483646 h 1117"/>
                <a:gd name="T28" fmla="*/ 2147483646 w 1622"/>
                <a:gd name="T29" fmla="*/ 2147483646 h 1117"/>
                <a:gd name="T30" fmla="*/ 2147483646 w 1622"/>
                <a:gd name="T31" fmla="*/ 2147483646 h 1117"/>
                <a:gd name="T32" fmla="*/ 2147483646 w 1622"/>
                <a:gd name="T33" fmla="*/ 2147483646 h 1117"/>
                <a:gd name="T34" fmla="*/ 2147483646 w 1622"/>
                <a:gd name="T35" fmla="*/ 2147483646 h 1117"/>
                <a:gd name="T36" fmla="*/ 2147483646 w 1622"/>
                <a:gd name="T37" fmla="*/ 2147483646 h 1117"/>
                <a:gd name="T38" fmla="*/ 2147483646 w 1622"/>
                <a:gd name="T39" fmla="*/ 2147483646 h 1117"/>
                <a:gd name="T40" fmla="*/ 2147483646 w 1622"/>
                <a:gd name="T41" fmla="*/ 2147483646 h 1117"/>
                <a:gd name="T42" fmla="*/ 2147483646 w 1622"/>
                <a:gd name="T43" fmla="*/ 2147483646 h 1117"/>
                <a:gd name="T44" fmla="*/ 2147483646 w 1622"/>
                <a:gd name="T45" fmla="*/ 2147483646 h 1117"/>
                <a:gd name="T46" fmla="*/ 2147483646 w 1622"/>
                <a:gd name="T47" fmla="*/ 2147483646 h 1117"/>
                <a:gd name="T48" fmla="*/ 2147483646 w 1622"/>
                <a:gd name="T49" fmla="*/ 2147483646 h 1117"/>
                <a:gd name="T50" fmla="*/ 2147483646 w 1622"/>
                <a:gd name="T51" fmla="*/ 2147483646 h 1117"/>
                <a:gd name="T52" fmla="*/ 2147483646 w 1622"/>
                <a:gd name="T53" fmla="*/ 2147483646 h 1117"/>
                <a:gd name="T54" fmla="*/ 2147483646 w 1622"/>
                <a:gd name="T55" fmla="*/ 2147483646 h 1117"/>
                <a:gd name="T56" fmla="*/ 2147483646 w 1622"/>
                <a:gd name="T57" fmla="*/ 2147483646 h 1117"/>
                <a:gd name="T58" fmla="*/ 2147483646 w 1622"/>
                <a:gd name="T59" fmla="*/ 2147483646 h 1117"/>
                <a:gd name="T60" fmla="*/ 2147483646 w 1622"/>
                <a:gd name="T61" fmla="*/ 2147483646 h 1117"/>
                <a:gd name="T62" fmla="*/ 2147483646 w 1622"/>
                <a:gd name="T63" fmla="*/ 2147483646 h 1117"/>
                <a:gd name="T64" fmla="*/ 2147483646 w 1622"/>
                <a:gd name="T65" fmla="*/ 2147483646 h 1117"/>
                <a:gd name="T66" fmla="*/ 2147483646 w 1622"/>
                <a:gd name="T67" fmla="*/ 2147483646 h 1117"/>
                <a:gd name="T68" fmla="*/ 2147483646 w 1622"/>
                <a:gd name="T69" fmla="*/ 2147483646 h 1117"/>
                <a:gd name="T70" fmla="*/ 2147483646 w 1622"/>
                <a:gd name="T71" fmla="*/ 2147483646 h 1117"/>
                <a:gd name="T72" fmla="*/ 2147483646 w 1622"/>
                <a:gd name="T73" fmla="*/ 2147483646 h 1117"/>
                <a:gd name="T74" fmla="*/ 2147483646 w 1622"/>
                <a:gd name="T75" fmla="*/ 2147483646 h 1117"/>
                <a:gd name="T76" fmla="*/ 2147483646 w 1622"/>
                <a:gd name="T77" fmla="*/ 2147483646 h 1117"/>
                <a:gd name="T78" fmla="*/ 2147483646 w 1622"/>
                <a:gd name="T79" fmla="*/ 2147483646 h 1117"/>
                <a:gd name="T80" fmla="*/ 2147483646 w 1622"/>
                <a:gd name="T81" fmla="*/ 0 h 1117"/>
                <a:gd name="T82" fmla="*/ 2147483646 w 1622"/>
                <a:gd name="T83" fmla="*/ 2147483646 h 1117"/>
                <a:gd name="T84" fmla="*/ 2147483646 w 1622"/>
                <a:gd name="T85" fmla="*/ 2147483646 h 1117"/>
                <a:gd name="T86" fmla="*/ 2147483646 w 1622"/>
                <a:gd name="T87" fmla="*/ 2147483646 h 1117"/>
                <a:gd name="T88" fmla="*/ 2147483646 w 1622"/>
                <a:gd name="T89" fmla="*/ 2147483646 h 1117"/>
                <a:gd name="T90" fmla="*/ 2147483646 w 1622"/>
                <a:gd name="T91" fmla="*/ 2147483646 h 1117"/>
                <a:gd name="T92" fmla="*/ 2147483646 w 1622"/>
                <a:gd name="T93" fmla="*/ 2147483646 h 1117"/>
                <a:gd name="T94" fmla="*/ 2147483646 w 1622"/>
                <a:gd name="T95" fmla="*/ 2147483646 h 1117"/>
                <a:gd name="T96" fmla="*/ 2147483646 w 1622"/>
                <a:gd name="T97" fmla="*/ 2147483646 h 1117"/>
                <a:gd name="T98" fmla="*/ 2147483646 w 1622"/>
                <a:gd name="T99" fmla="*/ 2147483646 h 1117"/>
                <a:gd name="T100" fmla="*/ 2147483646 w 1622"/>
                <a:gd name="T101" fmla="*/ 2147483646 h 1117"/>
                <a:gd name="T102" fmla="*/ 2147483646 w 1622"/>
                <a:gd name="T103" fmla="*/ 2147483646 h 1117"/>
                <a:gd name="T104" fmla="*/ 2147483646 w 1622"/>
                <a:gd name="T105" fmla="*/ 2147483646 h 1117"/>
                <a:gd name="T106" fmla="*/ 2147483646 w 1622"/>
                <a:gd name="T107" fmla="*/ 2147483646 h 1117"/>
                <a:gd name="T108" fmla="*/ 2147483646 w 1622"/>
                <a:gd name="T109" fmla="*/ 2147483646 h 1117"/>
                <a:gd name="T110" fmla="*/ 0 w 1622"/>
                <a:gd name="T111" fmla="*/ 2147483646 h 1117"/>
                <a:gd name="T112" fmla="*/ 2147483646 w 1622"/>
                <a:gd name="T113" fmla="*/ 2147483646 h 1117"/>
                <a:gd name="T114" fmla="*/ 2147483646 w 1622"/>
                <a:gd name="T115" fmla="*/ 2147483646 h 1117"/>
                <a:gd name="T116" fmla="*/ 2147483646 w 1622"/>
                <a:gd name="T117" fmla="*/ 2147483646 h 1117"/>
                <a:gd name="T118" fmla="*/ 2147483646 w 1622"/>
                <a:gd name="T119" fmla="*/ 2147483646 h 1117"/>
                <a:gd name="T120" fmla="*/ 2147483646 w 1622"/>
                <a:gd name="T121" fmla="*/ 2147483646 h 1117"/>
                <a:gd name="T122" fmla="*/ 2147483646 w 1622"/>
                <a:gd name="T123" fmla="*/ 2147483646 h 111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22" h="1117">
                  <a:moveTo>
                    <a:pt x="931" y="943"/>
                  </a:moveTo>
                  <a:lnTo>
                    <a:pt x="973" y="955"/>
                  </a:lnTo>
                  <a:lnTo>
                    <a:pt x="1075" y="1003"/>
                  </a:lnTo>
                  <a:lnTo>
                    <a:pt x="1111" y="1081"/>
                  </a:lnTo>
                  <a:lnTo>
                    <a:pt x="1111" y="1117"/>
                  </a:lnTo>
                  <a:lnTo>
                    <a:pt x="1190" y="1093"/>
                  </a:lnTo>
                  <a:lnTo>
                    <a:pt x="1232" y="1057"/>
                  </a:lnTo>
                  <a:lnTo>
                    <a:pt x="1262" y="1051"/>
                  </a:lnTo>
                  <a:lnTo>
                    <a:pt x="1322" y="1039"/>
                  </a:lnTo>
                  <a:lnTo>
                    <a:pt x="1370" y="979"/>
                  </a:lnTo>
                  <a:lnTo>
                    <a:pt x="1394" y="985"/>
                  </a:lnTo>
                  <a:lnTo>
                    <a:pt x="1406" y="1045"/>
                  </a:lnTo>
                  <a:lnTo>
                    <a:pt x="1430" y="1027"/>
                  </a:lnTo>
                  <a:lnTo>
                    <a:pt x="1448" y="1033"/>
                  </a:lnTo>
                  <a:lnTo>
                    <a:pt x="1436" y="1051"/>
                  </a:lnTo>
                  <a:lnTo>
                    <a:pt x="1448" y="1075"/>
                  </a:lnTo>
                  <a:lnTo>
                    <a:pt x="1502" y="1033"/>
                  </a:lnTo>
                  <a:lnTo>
                    <a:pt x="1520" y="1009"/>
                  </a:lnTo>
                  <a:lnTo>
                    <a:pt x="1466" y="1003"/>
                  </a:lnTo>
                  <a:lnTo>
                    <a:pt x="1442" y="967"/>
                  </a:lnTo>
                  <a:lnTo>
                    <a:pt x="1460" y="949"/>
                  </a:lnTo>
                  <a:lnTo>
                    <a:pt x="1466" y="925"/>
                  </a:lnTo>
                  <a:lnTo>
                    <a:pt x="1382" y="943"/>
                  </a:lnTo>
                  <a:lnTo>
                    <a:pt x="1340" y="979"/>
                  </a:lnTo>
                  <a:lnTo>
                    <a:pt x="1358" y="937"/>
                  </a:lnTo>
                  <a:lnTo>
                    <a:pt x="1400" y="913"/>
                  </a:lnTo>
                  <a:lnTo>
                    <a:pt x="1424" y="889"/>
                  </a:lnTo>
                  <a:lnTo>
                    <a:pt x="1496" y="895"/>
                  </a:lnTo>
                  <a:lnTo>
                    <a:pt x="1550" y="889"/>
                  </a:lnTo>
                  <a:lnTo>
                    <a:pt x="1592" y="859"/>
                  </a:lnTo>
                  <a:lnTo>
                    <a:pt x="1622" y="835"/>
                  </a:lnTo>
                  <a:lnTo>
                    <a:pt x="1598" y="775"/>
                  </a:lnTo>
                  <a:lnTo>
                    <a:pt x="1592" y="745"/>
                  </a:lnTo>
                  <a:lnTo>
                    <a:pt x="1514" y="703"/>
                  </a:lnTo>
                  <a:lnTo>
                    <a:pt x="1514" y="679"/>
                  </a:lnTo>
                  <a:lnTo>
                    <a:pt x="1448" y="553"/>
                  </a:lnTo>
                  <a:lnTo>
                    <a:pt x="1430" y="607"/>
                  </a:lnTo>
                  <a:lnTo>
                    <a:pt x="1388" y="619"/>
                  </a:lnTo>
                  <a:lnTo>
                    <a:pt x="1376" y="607"/>
                  </a:lnTo>
                  <a:lnTo>
                    <a:pt x="1358" y="607"/>
                  </a:lnTo>
                  <a:lnTo>
                    <a:pt x="1358" y="522"/>
                  </a:lnTo>
                  <a:lnTo>
                    <a:pt x="1322" y="516"/>
                  </a:lnTo>
                  <a:lnTo>
                    <a:pt x="1292" y="474"/>
                  </a:lnTo>
                  <a:lnTo>
                    <a:pt x="1262" y="480"/>
                  </a:lnTo>
                  <a:lnTo>
                    <a:pt x="1226" y="468"/>
                  </a:lnTo>
                  <a:lnTo>
                    <a:pt x="1202" y="474"/>
                  </a:lnTo>
                  <a:lnTo>
                    <a:pt x="1202" y="504"/>
                  </a:lnTo>
                  <a:lnTo>
                    <a:pt x="1202" y="535"/>
                  </a:lnTo>
                  <a:lnTo>
                    <a:pt x="1196" y="601"/>
                  </a:lnTo>
                  <a:lnTo>
                    <a:pt x="1190" y="625"/>
                  </a:lnTo>
                  <a:lnTo>
                    <a:pt x="1226" y="697"/>
                  </a:lnTo>
                  <a:lnTo>
                    <a:pt x="1166" y="751"/>
                  </a:lnTo>
                  <a:lnTo>
                    <a:pt x="1178" y="841"/>
                  </a:lnTo>
                  <a:lnTo>
                    <a:pt x="1154" y="859"/>
                  </a:lnTo>
                  <a:lnTo>
                    <a:pt x="1130" y="847"/>
                  </a:lnTo>
                  <a:lnTo>
                    <a:pt x="1117" y="739"/>
                  </a:lnTo>
                  <a:lnTo>
                    <a:pt x="1057" y="733"/>
                  </a:lnTo>
                  <a:lnTo>
                    <a:pt x="943" y="667"/>
                  </a:lnTo>
                  <a:lnTo>
                    <a:pt x="919" y="667"/>
                  </a:lnTo>
                  <a:lnTo>
                    <a:pt x="901" y="613"/>
                  </a:lnTo>
                  <a:lnTo>
                    <a:pt x="883" y="595"/>
                  </a:lnTo>
                  <a:lnTo>
                    <a:pt x="931" y="450"/>
                  </a:lnTo>
                  <a:lnTo>
                    <a:pt x="961" y="420"/>
                  </a:lnTo>
                  <a:lnTo>
                    <a:pt x="991" y="402"/>
                  </a:lnTo>
                  <a:lnTo>
                    <a:pt x="1009" y="402"/>
                  </a:lnTo>
                  <a:lnTo>
                    <a:pt x="1027" y="342"/>
                  </a:lnTo>
                  <a:lnTo>
                    <a:pt x="1039" y="294"/>
                  </a:lnTo>
                  <a:lnTo>
                    <a:pt x="1099" y="282"/>
                  </a:lnTo>
                  <a:lnTo>
                    <a:pt x="1130" y="258"/>
                  </a:lnTo>
                  <a:lnTo>
                    <a:pt x="1111" y="204"/>
                  </a:lnTo>
                  <a:lnTo>
                    <a:pt x="1124" y="168"/>
                  </a:lnTo>
                  <a:lnTo>
                    <a:pt x="1099" y="138"/>
                  </a:lnTo>
                  <a:lnTo>
                    <a:pt x="1063" y="132"/>
                  </a:lnTo>
                  <a:lnTo>
                    <a:pt x="1051" y="192"/>
                  </a:lnTo>
                  <a:lnTo>
                    <a:pt x="1015" y="246"/>
                  </a:lnTo>
                  <a:lnTo>
                    <a:pt x="1003" y="180"/>
                  </a:lnTo>
                  <a:lnTo>
                    <a:pt x="985" y="156"/>
                  </a:lnTo>
                  <a:lnTo>
                    <a:pt x="961" y="186"/>
                  </a:lnTo>
                  <a:lnTo>
                    <a:pt x="949" y="156"/>
                  </a:lnTo>
                  <a:lnTo>
                    <a:pt x="925" y="114"/>
                  </a:lnTo>
                  <a:lnTo>
                    <a:pt x="913" y="60"/>
                  </a:lnTo>
                  <a:lnTo>
                    <a:pt x="877" y="0"/>
                  </a:lnTo>
                  <a:lnTo>
                    <a:pt x="847" y="84"/>
                  </a:lnTo>
                  <a:lnTo>
                    <a:pt x="847" y="114"/>
                  </a:lnTo>
                  <a:lnTo>
                    <a:pt x="889" y="150"/>
                  </a:lnTo>
                  <a:lnTo>
                    <a:pt x="895" y="186"/>
                  </a:lnTo>
                  <a:lnTo>
                    <a:pt x="865" y="216"/>
                  </a:lnTo>
                  <a:lnTo>
                    <a:pt x="847" y="204"/>
                  </a:lnTo>
                  <a:lnTo>
                    <a:pt x="823" y="204"/>
                  </a:lnTo>
                  <a:lnTo>
                    <a:pt x="811" y="234"/>
                  </a:lnTo>
                  <a:lnTo>
                    <a:pt x="769" y="222"/>
                  </a:lnTo>
                  <a:lnTo>
                    <a:pt x="709" y="222"/>
                  </a:lnTo>
                  <a:lnTo>
                    <a:pt x="673" y="198"/>
                  </a:lnTo>
                  <a:lnTo>
                    <a:pt x="619" y="210"/>
                  </a:lnTo>
                  <a:lnTo>
                    <a:pt x="625" y="228"/>
                  </a:lnTo>
                  <a:lnTo>
                    <a:pt x="631" y="264"/>
                  </a:lnTo>
                  <a:lnTo>
                    <a:pt x="613" y="258"/>
                  </a:lnTo>
                  <a:lnTo>
                    <a:pt x="583" y="222"/>
                  </a:lnTo>
                  <a:lnTo>
                    <a:pt x="517" y="234"/>
                  </a:lnTo>
                  <a:lnTo>
                    <a:pt x="487" y="210"/>
                  </a:lnTo>
                  <a:lnTo>
                    <a:pt x="499" y="186"/>
                  </a:lnTo>
                  <a:lnTo>
                    <a:pt x="457" y="174"/>
                  </a:lnTo>
                  <a:lnTo>
                    <a:pt x="409" y="150"/>
                  </a:lnTo>
                  <a:lnTo>
                    <a:pt x="343" y="132"/>
                  </a:lnTo>
                  <a:lnTo>
                    <a:pt x="301" y="144"/>
                  </a:lnTo>
                  <a:lnTo>
                    <a:pt x="259" y="96"/>
                  </a:lnTo>
                  <a:lnTo>
                    <a:pt x="145" y="150"/>
                  </a:lnTo>
                  <a:lnTo>
                    <a:pt x="115" y="180"/>
                  </a:lnTo>
                  <a:lnTo>
                    <a:pt x="67" y="168"/>
                  </a:lnTo>
                  <a:lnTo>
                    <a:pt x="37" y="138"/>
                  </a:lnTo>
                  <a:lnTo>
                    <a:pt x="0" y="126"/>
                  </a:lnTo>
                  <a:lnTo>
                    <a:pt x="0" y="553"/>
                  </a:lnTo>
                  <a:lnTo>
                    <a:pt x="61" y="583"/>
                  </a:lnTo>
                  <a:lnTo>
                    <a:pt x="109" y="559"/>
                  </a:lnTo>
                  <a:lnTo>
                    <a:pt x="175" y="679"/>
                  </a:lnTo>
                  <a:lnTo>
                    <a:pt x="217" y="709"/>
                  </a:lnTo>
                  <a:lnTo>
                    <a:pt x="211" y="757"/>
                  </a:lnTo>
                  <a:lnTo>
                    <a:pt x="229" y="793"/>
                  </a:lnTo>
                  <a:lnTo>
                    <a:pt x="277" y="859"/>
                  </a:lnTo>
                  <a:lnTo>
                    <a:pt x="343" y="901"/>
                  </a:lnTo>
                  <a:lnTo>
                    <a:pt x="349" y="931"/>
                  </a:lnTo>
                  <a:lnTo>
                    <a:pt x="871" y="931"/>
                  </a:lnTo>
                  <a:lnTo>
                    <a:pt x="931" y="943"/>
                  </a:lnTo>
                  <a:close/>
                </a:path>
              </a:pathLst>
            </a:custGeom>
            <a:solidFill>
              <a:srgbClr val="E5E5E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3F3F3F"/>
                </a:solidFill>
                <a:latin typeface="Arial" charset="0"/>
              </a:endParaRPr>
            </a:p>
          </p:txBody>
        </p:sp>
        <p:sp>
          <p:nvSpPr>
            <p:cNvPr id="100" name="Freeform 399">
              <a:extLst>
                <a:ext uri="{FF2B5EF4-FFF2-40B4-BE49-F238E27FC236}">
                  <a16:creationId xmlns:a16="http://schemas.microsoft.com/office/drawing/2014/main" id="{EC0FB1A2-2BC4-966F-5A7C-099BF6E88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3689" y="2253080"/>
              <a:ext cx="1108207" cy="572492"/>
            </a:xfrm>
            <a:custGeom>
              <a:avLst/>
              <a:gdLst>
                <a:gd name="T0" fmla="*/ 2147483646 w 1099"/>
                <a:gd name="T1" fmla="*/ 2147483646 h 571"/>
                <a:gd name="T2" fmla="*/ 2147483646 w 1099"/>
                <a:gd name="T3" fmla="*/ 2147483646 h 571"/>
                <a:gd name="T4" fmla="*/ 2147483646 w 1099"/>
                <a:gd name="T5" fmla="*/ 2147483646 h 571"/>
                <a:gd name="T6" fmla="*/ 2147483646 w 1099"/>
                <a:gd name="T7" fmla="*/ 2147483646 h 571"/>
                <a:gd name="T8" fmla="*/ 2147483646 w 1099"/>
                <a:gd name="T9" fmla="*/ 2147483646 h 571"/>
                <a:gd name="T10" fmla="*/ 2147483646 w 1099"/>
                <a:gd name="T11" fmla="*/ 2147483646 h 571"/>
                <a:gd name="T12" fmla="*/ 2147483646 w 1099"/>
                <a:gd name="T13" fmla="*/ 2147483646 h 571"/>
                <a:gd name="T14" fmla="*/ 2147483646 w 1099"/>
                <a:gd name="T15" fmla="*/ 2147483646 h 571"/>
                <a:gd name="T16" fmla="*/ 2147483646 w 1099"/>
                <a:gd name="T17" fmla="*/ 2147483646 h 571"/>
                <a:gd name="T18" fmla="*/ 2147483646 w 1099"/>
                <a:gd name="T19" fmla="*/ 2147483646 h 571"/>
                <a:gd name="T20" fmla="*/ 2147483646 w 1099"/>
                <a:gd name="T21" fmla="*/ 2147483646 h 571"/>
                <a:gd name="T22" fmla="*/ 2147483646 w 1099"/>
                <a:gd name="T23" fmla="*/ 2147483646 h 571"/>
                <a:gd name="T24" fmla="*/ 2147483646 w 1099"/>
                <a:gd name="T25" fmla="*/ 2147483646 h 571"/>
                <a:gd name="T26" fmla="*/ 2147483646 w 1099"/>
                <a:gd name="T27" fmla="*/ 2147483646 h 571"/>
                <a:gd name="T28" fmla="*/ 2147483646 w 1099"/>
                <a:gd name="T29" fmla="*/ 2147483646 h 571"/>
                <a:gd name="T30" fmla="*/ 2147483646 w 1099"/>
                <a:gd name="T31" fmla="*/ 2147483646 h 571"/>
                <a:gd name="T32" fmla="*/ 2147483646 w 1099"/>
                <a:gd name="T33" fmla="*/ 2147483646 h 571"/>
                <a:gd name="T34" fmla="*/ 2147483646 w 1099"/>
                <a:gd name="T35" fmla="*/ 2147483646 h 571"/>
                <a:gd name="T36" fmla="*/ 2147483646 w 1099"/>
                <a:gd name="T37" fmla="*/ 2147483646 h 571"/>
                <a:gd name="T38" fmla="*/ 2147483646 w 1099"/>
                <a:gd name="T39" fmla="*/ 2147483646 h 571"/>
                <a:gd name="T40" fmla="*/ 2147483646 w 1099"/>
                <a:gd name="T41" fmla="*/ 2147483646 h 571"/>
                <a:gd name="T42" fmla="*/ 2147483646 w 1099"/>
                <a:gd name="T43" fmla="*/ 2147483646 h 571"/>
                <a:gd name="T44" fmla="*/ 2147483646 w 1099"/>
                <a:gd name="T45" fmla="*/ 2147483646 h 571"/>
                <a:gd name="T46" fmla="*/ 2147483646 w 1099"/>
                <a:gd name="T47" fmla="*/ 2147483646 h 571"/>
                <a:gd name="T48" fmla="*/ 2147483646 w 1099"/>
                <a:gd name="T49" fmla="*/ 2147483646 h 571"/>
                <a:gd name="T50" fmla="*/ 2147483646 w 1099"/>
                <a:gd name="T51" fmla="*/ 0 h 571"/>
                <a:gd name="T52" fmla="*/ 2147483646 w 1099"/>
                <a:gd name="T53" fmla="*/ 2147483646 h 571"/>
                <a:gd name="T54" fmla="*/ 2147483646 w 1099"/>
                <a:gd name="T55" fmla="*/ 2147483646 h 571"/>
                <a:gd name="T56" fmla="*/ 2147483646 w 1099"/>
                <a:gd name="T57" fmla="*/ 2147483646 h 571"/>
                <a:gd name="T58" fmla="*/ 0 w 1099"/>
                <a:gd name="T59" fmla="*/ 2147483646 h 571"/>
                <a:gd name="T60" fmla="*/ 2147483646 w 1099"/>
                <a:gd name="T61" fmla="*/ 2147483646 h 571"/>
                <a:gd name="T62" fmla="*/ 2147483646 w 1099"/>
                <a:gd name="T63" fmla="*/ 2147483646 h 571"/>
                <a:gd name="T64" fmla="*/ 2147483646 w 1099"/>
                <a:gd name="T65" fmla="*/ 2147483646 h 571"/>
                <a:gd name="T66" fmla="*/ 2147483646 w 1099"/>
                <a:gd name="T67" fmla="*/ 2147483646 h 57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99" h="571">
                  <a:moveTo>
                    <a:pt x="252" y="439"/>
                  </a:moveTo>
                  <a:lnTo>
                    <a:pt x="300" y="439"/>
                  </a:lnTo>
                  <a:lnTo>
                    <a:pt x="318" y="427"/>
                  </a:lnTo>
                  <a:lnTo>
                    <a:pt x="348" y="433"/>
                  </a:lnTo>
                  <a:lnTo>
                    <a:pt x="396" y="487"/>
                  </a:lnTo>
                  <a:lnTo>
                    <a:pt x="432" y="475"/>
                  </a:lnTo>
                  <a:lnTo>
                    <a:pt x="456" y="493"/>
                  </a:lnTo>
                  <a:lnTo>
                    <a:pt x="474" y="523"/>
                  </a:lnTo>
                  <a:lnTo>
                    <a:pt x="498" y="547"/>
                  </a:lnTo>
                  <a:lnTo>
                    <a:pt x="528" y="553"/>
                  </a:lnTo>
                  <a:lnTo>
                    <a:pt x="528" y="511"/>
                  </a:lnTo>
                  <a:lnTo>
                    <a:pt x="552" y="487"/>
                  </a:lnTo>
                  <a:lnTo>
                    <a:pt x="570" y="469"/>
                  </a:lnTo>
                  <a:lnTo>
                    <a:pt x="630" y="475"/>
                  </a:lnTo>
                  <a:lnTo>
                    <a:pt x="666" y="475"/>
                  </a:lnTo>
                  <a:lnTo>
                    <a:pt x="714" y="463"/>
                  </a:lnTo>
                  <a:lnTo>
                    <a:pt x="744" y="463"/>
                  </a:lnTo>
                  <a:lnTo>
                    <a:pt x="774" y="457"/>
                  </a:lnTo>
                  <a:lnTo>
                    <a:pt x="780" y="487"/>
                  </a:lnTo>
                  <a:lnTo>
                    <a:pt x="792" y="529"/>
                  </a:lnTo>
                  <a:lnTo>
                    <a:pt x="829" y="565"/>
                  </a:lnTo>
                  <a:lnTo>
                    <a:pt x="847" y="571"/>
                  </a:lnTo>
                  <a:lnTo>
                    <a:pt x="841" y="511"/>
                  </a:lnTo>
                  <a:lnTo>
                    <a:pt x="817" y="445"/>
                  </a:lnTo>
                  <a:lnTo>
                    <a:pt x="847" y="409"/>
                  </a:lnTo>
                  <a:lnTo>
                    <a:pt x="877" y="397"/>
                  </a:lnTo>
                  <a:lnTo>
                    <a:pt x="931" y="343"/>
                  </a:lnTo>
                  <a:lnTo>
                    <a:pt x="925" y="307"/>
                  </a:lnTo>
                  <a:lnTo>
                    <a:pt x="919" y="271"/>
                  </a:lnTo>
                  <a:lnTo>
                    <a:pt x="937" y="283"/>
                  </a:lnTo>
                  <a:lnTo>
                    <a:pt x="943" y="277"/>
                  </a:lnTo>
                  <a:lnTo>
                    <a:pt x="937" y="253"/>
                  </a:lnTo>
                  <a:lnTo>
                    <a:pt x="949" y="253"/>
                  </a:lnTo>
                  <a:lnTo>
                    <a:pt x="967" y="247"/>
                  </a:lnTo>
                  <a:lnTo>
                    <a:pt x="979" y="217"/>
                  </a:lnTo>
                  <a:lnTo>
                    <a:pt x="1003" y="211"/>
                  </a:lnTo>
                  <a:lnTo>
                    <a:pt x="1039" y="193"/>
                  </a:lnTo>
                  <a:lnTo>
                    <a:pt x="1039" y="144"/>
                  </a:lnTo>
                  <a:lnTo>
                    <a:pt x="1099" y="114"/>
                  </a:lnTo>
                  <a:lnTo>
                    <a:pt x="1087" y="54"/>
                  </a:lnTo>
                  <a:lnTo>
                    <a:pt x="1063" y="48"/>
                  </a:lnTo>
                  <a:lnTo>
                    <a:pt x="1015" y="108"/>
                  </a:lnTo>
                  <a:lnTo>
                    <a:pt x="955" y="120"/>
                  </a:lnTo>
                  <a:lnTo>
                    <a:pt x="925" y="126"/>
                  </a:lnTo>
                  <a:lnTo>
                    <a:pt x="883" y="162"/>
                  </a:lnTo>
                  <a:lnTo>
                    <a:pt x="804" y="186"/>
                  </a:lnTo>
                  <a:lnTo>
                    <a:pt x="804" y="150"/>
                  </a:lnTo>
                  <a:lnTo>
                    <a:pt x="768" y="72"/>
                  </a:lnTo>
                  <a:lnTo>
                    <a:pt x="666" y="24"/>
                  </a:lnTo>
                  <a:lnTo>
                    <a:pt x="624" y="12"/>
                  </a:lnTo>
                  <a:lnTo>
                    <a:pt x="564" y="0"/>
                  </a:lnTo>
                  <a:lnTo>
                    <a:pt x="42" y="0"/>
                  </a:lnTo>
                  <a:lnTo>
                    <a:pt x="48" y="36"/>
                  </a:lnTo>
                  <a:lnTo>
                    <a:pt x="30" y="48"/>
                  </a:lnTo>
                  <a:lnTo>
                    <a:pt x="36" y="24"/>
                  </a:lnTo>
                  <a:lnTo>
                    <a:pt x="0" y="12"/>
                  </a:lnTo>
                  <a:lnTo>
                    <a:pt x="18" y="78"/>
                  </a:lnTo>
                  <a:lnTo>
                    <a:pt x="12" y="126"/>
                  </a:lnTo>
                  <a:lnTo>
                    <a:pt x="0" y="174"/>
                  </a:lnTo>
                  <a:lnTo>
                    <a:pt x="12" y="211"/>
                  </a:lnTo>
                  <a:lnTo>
                    <a:pt x="12" y="235"/>
                  </a:lnTo>
                  <a:lnTo>
                    <a:pt x="42" y="295"/>
                  </a:lnTo>
                  <a:lnTo>
                    <a:pt x="66" y="337"/>
                  </a:lnTo>
                  <a:lnTo>
                    <a:pt x="84" y="367"/>
                  </a:lnTo>
                  <a:lnTo>
                    <a:pt x="138" y="403"/>
                  </a:lnTo>
                  <a:lnTo>
                    <a:pt x="144" y="415"/>
                  </a:lnTo>
                  <a:lnTo>
                    <a:pt x="192" y="409"/>
                  </a:lnTo>
                  <a:lnTo>
                    <a:pt x="252" y="439"/>
                  </a:lnTo>
                  <a:close/>
                </a:path>
              </a:pathLst>
            </a:custGeom>
            <a:solidFill>
              <a:srgbClr val="E5E5E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3F3F3F"/>
                </a:solidFill>
                <a:latin typeface="Arial" charset="0"/>
              </a:endParaRPr>
            </a:p>
          </p:txBody>
        </p:sp>
        <p:sp>
          <p:nvSpPr>
            <p:cNvPr id="101" name="Freeform 454">
              <a:extLst>
                <a:ext uri="{FF2B5EF4-FFF2-40B4-BE49-F238E27FC236}">
                  <a16:creationId xmlns:a16="http://schemas.microsoft.com/office/drawing/2014/main" id="{5DA47A44-6421-1F0C-3B3F-CE4F63C7C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006" y="1929444"/>
              <a:ext cx="145633" cy="284407"/>
            </a:xfrm>
            <a:custGeom>
              <a:avLst/>
              <a:gdLst>
                <a:gd name="T0" fmla="*/ 2265696 w 24"/>
                <a:gd name="T1" fmla="*/ 11636360 h 47"/>
                <a:gd name="T2" fmla="*/ 1548613 w 24"/>
                <a:gd name="T3" fmla="*/ 10984915 h 47"/>
                <a:gd name="T4" fmla="*/ 3815242 w 24"/>
                <a:gd name="T5" fmla="*/ 9628014 h 47"/>
                <a:gd name="T6" fmla="*/ 3443575 w 24"/>
                <a:gd name="T7" fmla="*/ 8328599 h 47"/>
                <a:gd name="T8" fmla="*/ 3008975 w 24"/>
                <a:gd name="T9" fmla="*/ 7283639 h 47"/>
                <a:gd name="T10" fmla="*/ 1177883 w 24"/>
                <a:gd name="T11" fmla="*/ 7283639 h 47"/>
                <a:gd name="T12" fmla="*/ 1548613 w 24"/>
                <a:gd name="T13" fmla="*/ 5335900 h 47"/>
                <a:gd name="T14" fmla="*/ 371667 w 24"/>
                <a:gd name="T15" fmla="*/ 5983953 h 47"/>
                <a:gd name="T16" fmla="*/ 0 w 24"/>
                <a:gd name="T17" fmla="*/ 4290936 h 47"/>
                <a:gd name="T18" fmla="*/ 0 w 24"/>
                <a:gd name="T19" fmla="*/ 2675083 h 47"/>
                <a:gd name="T20" fmla="*/ 371667 w 24"/>
                <a:gd name="T21" fmla="*/ 1299416 h 47"/>
                <a:gd name="T22" fmla="*/ 1920279 w 24"/>
                <a:gd name="T23" fmla="*/ 0 h 47"/>
                <a:gd name="T24" fmla="*/ 3008975 w 24"/>
                <a:gd name="T25" fmla="*/ 316438 h 47"/>
                <a:gd name="T26" fmla="*/ 2637292 w 24"/>
                <a:gd name="T27" fmla="*/ 2028208 h 47"/>
                <a:gd name="T28" fmla="*/ 4907846 w 24"/>
                <a:gd name="T29" fmla="*/ 2028208 h 47"/>
                <a:gd name="T30" fmla="*/ 4185992 w 24"/>
                <a:gd name="T31" fmla="*/ 3644078 h 47"/>
                <a:gd name="T32" fmla="*/ 3443575 w 24"/>
                <a:gd name="T33" fmla="*/ 5019458 h 47"/>
                <a:gd name="T34" fmla="*/ 4907846 w 24"/>
                <a:gd name="T35" fmla="*/ 5652403 h 47"/>
                <a:gd name="T36" fmla="*/ 6452554 w 24"/>
                <a:gd name="T37" fmla="*/ 8012161 h 47"/>
                <a:gd name="T38" fmla="*/ 7174704 w 24"/>
                <a:gd name="T39" fmla="*/ 9628014 h 47"/>
                <a:gd name="T40" fmla="*/ 7174704 w 24"/>
                <a:gd name="T41" fmla="*/ 10591397 h 47"/>
                <a:gd name="T42" fmla="*/ 8723388 w 24"/>
                <a:gd name="T43" fmla="*/ 10591397 h 47"/>
                <a:gd name="T44" fmla="*/ 8351425 w 24"/>
                <a:gd name="T45" fmla="*/ 12936043 h 47"/>
                <a:gd name="T46" fmla="*/ 9094983 w 24"/>
                <a:gd name="T47" fmla="*/ 13252214 h 47"/>
                <a:gd name="T48" fmla="*/ 6452554 w 24"/>
                <a:gd name="T49" fmla="*/ 14312535 h 47"/>
                <a:gd name="T50" fmla="*/ 4185992 w 24"/>
                <a:gd name="T51" fmla="*/ 14628977 h 47"/>
                <a:gd name="T52" fmla="*/ 3008975 w 24"/>
                <a:gd name="T53" fmla="*/ 14963980 h 47"/>
                <a:gd name="T54" fmla="*/ 1548613 w 24"/>
                <a:gd name="T55" fmla="*/ 14963980 h 47"/>
                <a:gd name="T56" fmla="*/ 371667 w 24"/>
                <a:gd name="T57" fmla="*/ 15280422 h 47"/>
                <a:gd name="T58" fmla="*/ 1920279 w 24"/>
                <a:gd name="T59" fmla="*/ 13899088 h 47"/>
                <a:gd name="T60" fmla="*/ 2265696 w 24"/>
                <a:gd name="T61" fmla="*/ 12619535 h 47"/>
                <a:gd name="T62" fmla="*/ 1177883 w 24"/>
                <a:gd name="T63" fmla="*/ 12284331 h 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" h="47">
                  <a:moveTo>
                    <a:pt x="3" y="37"/>
                  </a:moveTo>
                  <a:cubicBezTo>
                    <a:pt x="6" y="35"/>
                    <a:pt x="6" y="35"/>
                    <a:pt x="6" y="35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15"/>
                    <a:pt x="0" y="13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0" y="43"/>
                    <a:pt x="9" y="43"/>
                  </a:cubicBezTo>
                  <a:cubicBezTo>
                    <a:pt x="9" y="43"/>
                    <a:pt x="8" y="45"/>
                    <a:pt x="8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4" y="38"/>
                    <a:pt x="4" y="38"/>
                    <a:pt x="4" y="38"/>
                  </a:cubicBezTo>
                  <a:lnTo>
                    <a:pt x="3" y="37"/>
                  </a:lnTo>
                  <a:close/>
                </a:path>
              </a:pathLst>
            </a:custGeom>
            <a:solidFill>
              <a:srgbClr val="E5E5E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3F3F3F"/>
                </a:solidFill>
                <a:latin typeface="Arial" charset="0"/>
              </a:endParaRPr>
            </a:p>
          </p:txBody>
        </p:sp>
        <p:sp>
          <p:nvSpPr>
            <p:cNvPr id="97" name="Freeform 344">
              <a:extLst>
                <a:ext uri="{FF2B5EF4-FFF2-40B4-BE49-F238E27FC236}">
                  <a16:creationId xmlns:a16="http://schemas.microsoft.com/office/drawing/2014/main" id="{D3B20BCC-7E81-9BA5-3DD4-D39C35E04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4647" y="2067971"/>
              <a:ext cx="154463" cy="225564"/>
            </a:xfrm>
            <a:custGeom>
              <a:avLst/>
              <a:gdLst>
                <a:gd name="T0" fmla="*/ 2147483646 w 10045"/>
                <a:gd name="T1" fmla="*/ 2147483646 h 10019"/>
                <a:gd name="T2" fmla="*/ 2147483646 w 10045"/>
                <a:gd name="T3" fmla="*/ 2147483646 h 10019"/>
                <a:gd name="T4" fmla="*/ 2147483646 w 10045"/>
                <a:gd name="T5" fmla="*/ 2147483646 h 10019"/>
                <a:gd name="T6" fmla="*/ 2147483646 w 10045"/>
                <a:gd name="T7" fmla="*/ 2147483646 h 10019"/>
                <a:gd name="T8" fmla="*/ 2147483646 w 10045"/>
                <a:gd name="T9" fmla="*/ 2147483646 h 10019"/>
                <a:gd name="T10" fmla="*/ 2147483646 w 10045"/>
                <a:gd name="T11" fmla="*/ 2147483646 h 10019"/>
                <a:gd name="T12" fmla="*/ 2147483646 w 10045"/>
                <a:gd name="T13" fmla="*/ 2147483646 h 10019"/>
                <a:gd name="T14" fmla="*/ 2147483646 w 10045"/>
                <a:gd name="T15" fmla="*/ 2147483646 h 10019"/>
                <a:gd name="T16" fmla="*/ 2147483646 w 10045"/>
                <a:gd name="T17" fmla="*/ 2147483646 h 10019"/>
                <a:gd name="T18" fmla="*/ 0 w 10045"/>
                <a:gd name="T19" fmla="*/ 2147483646 h 10019"/>
                <a:gd name="T20" fmla="*/ 2147483646 w 10045"/>
                <a:gd name="T21" fmla="*/ 2147483646 h 10019"/>
                <a:gd name="T22" fmla="*/ 2147483646 w 10045"/>
                <a:gd name="T23" fmla="*/ 2147483646 h 10019"/>
                <a:gd name="T24" fmla="*/ 2147483646 w 10045"/>
                <a:gd name="T25" fmla="*/ 2147483646 h 10019"/>
                <a:gd name="T26" fmla="*/ 2147483646 w 10045"/>
                <a:gd name="T27" fmla="*/ 2147483646 h 10019"/>
                <a:gd name="T28" fmla="*/ 2147483646 w 10045"/>
                <a:gd name="T29" fmla="*/ 2147483646 h 10019"/>
                <a:gd name="T30" fmla="*/ 2147483646 w 10045"/>
                <a:gd name="T31" fmla="*/ 2147483646 h 10019"/>
                <a:gd name="T32" fmla="*/ 2147483646 w 10045"/>
                <a:gd name="T33" fmla="*/ 2147483646 h 10019"/>
                <a:gd name="T34" fmla="*/ 2147483646 w 10045"/>
                <a:gd name="T35" fmla="*/ 2147483646 h 10019"/>
                <a:gd name="T36" fmla="*/ 2147483646 w 10045"/>
                <a:gd name="T37" fmla="*/ 2147483646 h 10019"/>
                <a:gd name="T38" fmla="*/ 2147483646 w 10045"/>
                <a:gd name="T39" fmla="*/ 2147483646 h 10019"/>
                <a:gd name="T40" fmla="*/ 2147483646 w 10045"/>
                <a:gd name="T41" fmla="*/ 2147483646 h 10019"/>
                <a:gd name="T42" fmla="*/ 2147483646 w 10045"/>
                <a:gd name="T43" fmla="*/ 2147483646 h 10019"/>
                <a:gd name="T44" fmla="*/ 2147483646 w 10045"/>
                <a:gd name="T45" fmla="*/ 2147483646 h 10019"/>
                <a:gd name="T46" fmla="*/ 2147483646 w 10045"/>
                <a:gd name="T47" fmla="*/ 2147483646 h 10019"/>
                <a:gd name="T48" fmla="*/ 2147483646 w 10045"/>
                <a:gd name="T49" fmla="*/ 2147483646 h 10019"/>
                <a:gd name="T50" fmla="*/ 2147483646 w 10045"/>
                <a:gd name="T51" fmla="*/ 2147483646 h 10019"/>
                <a:gd name="T52" fmla="*/ 2147483646 w 10045"/>
                <a:gd name="T53" fmla="*/ 2147483646 h 10019"/>
                <a:gd name="T54" fmla="*/ 2147483646 w 10045"/>
                <a:gd name="T55" fmla="*/ 2147483646 h 10019"/>
                <a:gd name="T56" fmla="*/ 2147483646 w 10045"/>
                <a:gd name="T57" fmla="*/ 2147483646 h 10019"/>
                <a:gd name="T58" fmla="*/ 2147483646 w 10045"/>
                <a:gd name="T59" fmla="*/ 2147483646 h 10019"/>
                <a:gd name="T60" fmla="*/ 2147483646 w 10045"/>
                <a:gd name="T61" fmla="*/ 2147483646 h 10019"/>
                <a:gd name="T62" fmla="*/ 2147483646 w 10045"/>
                <a:gd name="T63" fmla="*/ 2147483646 h 10019"/>
                <a:gd name="T64" fmla="*/ 2147483646 w 10045"/>
                <a:gd name="T65" fmla="*/ 2147483646 h 10019"/>
                <a:gd name="T66" fmla="*/ 2147483646 w 10045"/>
                <a:gd name="T67" fmla="*/ 2147483646 h 10019"/>
                <a:gd name="T68" fmla="*/ 2147483646 w 10045"/>
                <a:gd name="T69" fmla="*/ 2147483646 h 10019"/>
                <a:gd name="T70" fmla="*/ 2147483646 w 10045"/>
                <a:gd name="T71" fmla="*/ 2147483646 h 10019"/>
                <a:gd name="T72" fmla="*/ 2147483646 w 10045"/>
                <a:gd name="T73" fmla="*/ 2147483646 h 10019"/>
                <a:gd name="T74" fmla="*/ 2147483646 w 10045"/>
                <a:gd name="T75" fmla="*/ 2147483646 h 10019"/>
                <a:gd name="T76" fmla="*/ 2147483646 w 10045"/>
                <a:gd name="T77" fmla="*/ 2147483646 h 10019"/>
                <a:gd name="T78" fmla="*/ 2147483646 w 10045"/>
                <a:gd name="T79" fmla="*/ 2147483646 h 10019"/>
                <a:gd name="T80" fmla="*/ 2147483646 w 10045"/>
                <a:gd name="T81" fmla="*/ 2147483646 h 10019"/>
                <a:gd name="T82" fmla="*/ 2147483646 w 10045"/>
                <a:gd name="T83" fmla="*/ 2147483646 h 10019"/>
                <a:gd name="T84" fmla="*/ 2147483646 w 10045"/>
                <a:gd name="T85" fmla="*/ 2147483646 h 10019"/>
                <a:gd name="T86" fmla="*/ 2147483646 w 10045"/>
                <a:gd name="T87" fmla="*/ 2147483646 h 10019"/>
                <a:gd name="T88" fmla="*/ 2147483646 w 10045"/>
                <a:gd name="T89" fmla="*/ 2147483646 h 10019"/>
                <a:gd name="T90" fmla="*/ 2147483646 w 10045"/>
                <a:gd name="T91" fmla="*/ 2147483646 h 10019"/>
                <a:gd name="T92" fmla="*/ 2147483646 w 10045"/>
                <a:gd name="T93" fmla="*/ 2147483646 h 10019"/>
                <a:gd name="T94" fmla="*/ 2147483646 w 10045"/>
                <a:gd name="T95" fmla="*/ 2147483646 h 10019"/>
                <a:gd name="T96" fmla="*/ 2147483646 w 10045"/>
                <a:gd name="T97" fmla="*/ 2147483646 h 10019"/>
                <a:gd name="T98" fmla="*/ 2147483646 w 10045"/>
                <a:gd name="T99" fmla="*/ 2147483646 h 10019"/>
                <a:gd name="T100" fmla="*/ 2147483646 w 10045"/>
                <a:gd name="T101" fmla="*/ 2147483646 h 10019"/>
                <a:gd name="T102" fmla="*/ 2147483646 w 10045"/>
                <a:gd name="T103" fmla="*/ 0 h 10019"/>
                <a:gd name="T104" fmla="*/ 2147483646 w 10045"/>
                <a:gd name="T105" fmla="*/ 2147483646 h 10019"/>
                <a:gd name="T106" fmla="*/ 2147483646 w 10045"/>
                <a:gd name="T107" fmla="*/ 2147483646 h 10019"/>
                <a:gd name="T108" fmla="*/ 2147483646 w 10045"/>
                <a:gd name="T109" fmla="*/ 2147483646 h 10019"/>
                <a:gd name="T110" fmla="*/ 2147483646 w 10045"/>
                <a:gd name="T111" fmla="*/ 2147483646 h 10019"/>
                <a:gd name="T112" fmla="*/ 2147483646 w 10045"/>
                <a:gd name="T113" fmla="*/ 2147483646 h 10019"/>
                <a:gd name="T114" fmla="*/ 2147483646 w 10045"/>
                <a:gd name="T115" fmla="*/ 2147483646 h 10019"/>
                <a:gd name="T116" fmla="*/ 2147483646 w 10045"/>
                <a:gd name="T117" fmla="*/ 2147483646 h 10019"/>
                <a:gd name="T118" fmla="*/ 2147483646 w 10045"/>
                <a:gd name="T119" fmla="*/ 2147483646 h 1001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0045" h="10019">
                  <a:moveTo>
                    <a:pt x="1724" y="2609"/>
                  </a:moveTo>
                  <a:lnTo>
                    <a:pt x="1379" y="3132"/>
                  </a:lnTo>
                  <a:lnTo>
                    <a:pt x="1379" y="3915"/>
                  </a:lnTo>
                  <a:lnTo>
                    <a:pt x="690" y="4436"/>
                  </a:lnTo>
                  <a:lnTo>
                    <a:pt x="690" y="5219"/>
                  </a:lnTo>
                  <a:lnTo>
                    <a:pt x="345" y="5741"/>
                  </a:lnTo>
                  <a:lnTo>
                    <a:pt x="690" y="6263"/>
                  </a:lnTo>
                  <a:lnTo>
                    <a:pt x="345" y="6786"/>
                  </a:lnTo>
                  <a:lnTo>
                    <a:pt x="0" y="7306"/>
                  </a:lnTo>
                  <a:lnTo>
                    <a:pt x="1034" y="7568"/>
                  </a:lnTo>
                  <a:lnTo>
                    <a:pt x="1724" y="7829"/>
                  </a:lnTo>
                  <a:cubicBezTo>
                    <a:pt x="2069" y="7916"/>
                    <a:pt x="2675" y="8005"/>
                    <a:pt x="2759" y="8090"/>
                  </a:cubicBezTo>
                  <a:cubicBezTo>
                    <a:pt x="2843" y="8175"/>
                    <a:pt x="2382" y="8117"/>
                    <a:pt x="2230" y="8339"/>
                  </a:cubicBezTo>
                  <a:cubicBezTo>
                    <a:pt x="2078" y="8560"/>
                    <a:pt x="1874" y="9189"/>
                    <a:pt x="1848" y="9422"/>
                  </a:cubicBezTo>
                  <a:cubicBezTo>
                    <a:pt x="1822" y="9656"/>
                    <a:pt x="1806" y="9700"/>
                    <a:pt x="2073" y="9738"/>
                  </a:cubicBezTo>
                  <a:cubicBezTo>
                    <a:pt x="2340" y="9777"/>
                    <a:pt x="3104" y="9626"/>
                    <a:pt x="3448" y="9656"/>
                  </a:cubicBezTo>
                  <a:cubicBezTo>
                    <a:pt x="3792" y="9686"/>
                    <a:pt x="3969" y="9858"/>
                    <a:pt x="4138" y="9917"/>
                  </a:cubicBezTo>
                  <a:cubicBezTo>
                    <a:pt x="4307" y="9976"/>
                    <a:pt x="4368" y="9999"/>
                    <a:pt x="4463" y="10013"/>
                  </a:cubicBezTo>
                  <a:cubicBezTo>
                    <a:pt x="4558" y="10027"/>
                    <a:pt x="4532" y="10015"/>
                    <a:pt x="4708" y="9999"/>
                  </a:cubicBezTo>
                  <a:cubicBezTo>
                    <a:pt x="4884" y="9983"/>
                    <a:pt x="5267" y="9931"/>
                    <a:pt x="5517" y="9917"/>
                  </a:cubicBezTo>
                  <a:cubicBezTo>
                    <a:pt x="5767" y="9903"/>
                    <a:pt x="5977" y="9917"/>
                    <a:pt x="6207" y="9917"/>
                  </a:cubicBezTo>
                  <a:cubicBezTo>
                    <a:pt x="6667" y="9830"/>
                    <a:pt x="7228" y="9704"/>
                    <a:pt x="7586" y="9656"/>
                  </a:cubicBezTo>
                  <a:cubicBezTo>
                    <a:pt x="7944" y="9608"/>
                    <a:pt x="8185" y="9677"/>
                    <a:pt x="8353" y="9629"/>
                  </a:cubicBezTo>
                  <a:cubicBezTo>
                    <a:pt x="8521" y="9581"/>
                    <a:pt x="8604" y="9494"/>
                    <a:pt x="8597" y="9368"/>
                  </a:cubicBezTo>
                  <a:cubicBezTo>
                    <a:pt x="8590" y="9242"/>
                    <a:pt x="8278" y="8989"/>
                    <a:pt x="8312" y="8872"/>
                  </a:cubicBezTo>
                  <a:cubicBezTo>
                    <a:pt x="8346" y="8755"/>
                    <a:pt x="8653" y="8734"/>
                    <a:pt x="8802" y="8668"/>
                  </a:cubicBezTo>
                  <a:cubicBezTo>
                    <a:pt x="8951" y="8602"/>
                    <a:pt x="9106" y="8518"/>
                    <a:pt x="9207" y="8474"/>
                  </a:cubicBezTo>
                  <a:cubicBezTo>
                    <a:pt x="9308" y="8430"/>
                    <a:pt x="9462" y="8479"/>
                    <a:pt x="9408" y="8406"/>
                  </a:cubicBezTo>
                  <a:cubicBezTo>
                    <a:pt x="9354" y="8333"/>
                    <a:pt x="9101" y="8223"/>
                    <a:pt x="8882" y="8035"/>
                  </a:cubicBezTo>
                  <a:cubicBezTo>
                    <a:pt x="8663" y="7847"/>
                    <a:pt x="8352" y="7492"/>
                    <a:pt x="8092" y="7279"/>
                  </a:cubicBezTo>
                  <a:cubicBezTo>
                    <a:pt x="7832" y="7066"/>
                    <a:pt x="7487" y="6889"/>
                    <a:pt x="7321" y="6759"/>
                  </a:cubicBezTo>
                  <a:cubicBezTo>
                    <a:pt x="7155" y="6629"/>
                    <a:pt x="7054" y="6580"/>
                    <a:pt x="7098" y="6497"/>
                  </a:cubicBezTo>
                  <a:cubicBezTo>
                    <a:pt x="7142" y="6414"/>
                    <a:pt x="7390" y="6345"/>
                    <a:pt x="7586" y="6263"/>
                  </a:cubicBezTo>
                  <a:cubicBezTo>
                    <a:pt x="7782" y="6181"/>
                    <a:pt x="8026" y="6082"/>
                    <a:pt x="8276" y="6002"/>
                  </a:cubicBezTo>
                  <a:cubicBezTo>
                    <a:pt x="8526" y="5922"/>
                    <a:pt x="8900" y="5853"/>
                    <a:pt x="9086" y="5782"/>
                  </a:cubicBezTo>
                  <a:cubicBezTo>
                    <a:pt x="9272" y="5711"/>
                    <a:pt x="9238" y="5584"/>
                    <a:pt x="9390" y="5577"/>
                  </a:cubicBezTo>
                  <a:cubicBezTo>
                    <a:pt x="9542" y="5570"/>
                    <a:pt x="9898" y="5757"/>
                    <a:pt x="10000" y="5741"/>
                  </a:cubicBezTo>
                  <a:cubicBezTo>
                    <a:pt x="10102" y="5725"/>
                    <a:pt x="10000" y="5568"/>
                    <a:pt x="10000" y="5481"/>
                  </a:cubicBezTo>
                  <a:lnTo>
                    <a:pt x="10000" y="4697"/>
                  </a:lnTo>
                  <a:cubicBezTo>
                    <a:pt x="9655" y="4697"/>
                    <a:pt x="9655" y="3654"/>
                    <a:pt x="9655" y="3654"/>
                  </a:cubicBezTo>
                  <a:lnTo>
                    <a:pt x="9655" y="2871"/>
                  </a:lnTo>
                  <a:lnTo>
                    <a:pt x="9655" y="2609"/>
                  </a:lnTo>
                  <a:lnTo>
                    <a:pt x="9310" y="1827"/>
                  </a:lnTo>
                  <a:lnTo>
                    <a:pt x="9310" y="1305"/>
                  </a:lnTo>
                  <a:lnTo>
                    <a:pt x="7931" y="783"/>
                  </a:lnTo>
                  <a:lnTo>
                    <a:pt x="6552" y="1305"/>
                  </a:lnTo>
                  <a:cubicBezTo>
                    <a:pt x="6552" y="1305"/>
                    <a:pt x="6207" y="1305"/>
                    <a:pt x="5862" y="1044"/>
                  </a:cubicBezTo>
                  <a:lnTo>
                    <a:pt x="5862" y="522"/>
                  </a:lnTo>
                  <a:lnTo>
                    <a:pt x="4828" y="261"/>
                  </a:lnTo>
                  <a:lnTo>
                    <a:pt x="4138" y="0"/>
                  </a:lnTo>
                  <a:lnTo>
                    <a:pt x="3793" y="261"/>
                  </a:lnTo>
                  <a:lnTo>
                    <a:pt x="3448" y="1305"/>
                  </a:lnTo>
                  <a:lnTo>
                    <a:pt x="3103" y="1827"/>
                  </a:lnTo>
                  <a:lnTo>
                    <a:pt x="2414" y="1827"/>
                  </a:lnTo>
                  <a:lnTo>
                    <a:pt x="1724" y="1827"/>
                  </a:lnTo>
                  <a:lnTo>
                    <a:pt x="1724" y="2088"/>
                  </a:lnTo>
                  <a:lnTo>
                    <a:pt x="1724" y="2609"/>
                  </a:lnTo>
                  <a:close/>
                </a:path>
              </a:pathLst>
            </a:custGeom>
            <a:solidFill>
              <a:srgbClr val="E5E5E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3F3F3F"/>
                </a:solidFill>
                <a:latin typeface="Arial" charset="0"/>
              </a:endParaRPr>
            </a:p>
          </p:txBody>
        </p:sp>
        <p:sp>
          <p:nvSpPr>
            <p:cNvPr id="95" name="Freeform 360">
              <a:extLst>
                <a:ext uri="{FF2B5EF4-FFF2-40B4-BE49-F238E27FC236}">
                  <a16:creationId xmlns:a16="http://schemas.microsoft.com/office/drawing/2014/main" id="{411B7CBA-11E4-3776-36AD-1000860B5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7236" y="2063067"/>
              <a:ext cx="187562" cy="167947"/>
            </a:xfrm>
            <a:custGeom>
              <a:avLst/>
              <a:gdLst>
                <a:gd name="T0" fmla="*/ 2147483646 w 31"/>
                <a:gd name="T1" fmla="*/ 2147483646 h 28"/>
                <a:gd name="T2" fmla="*/ 2147483646 w 31"/>
                <a:gd name="T3" fmla="*/ 2147483646 h 28"/>
                <a:gd name="T4" fmla="*/ 2147483646 w 31"/>
                <a:gd name="T5" fmla="*/ 2147483646 h 28"/>
                <a:gd name="T6" fmla="*/ 2147483646 w 31"/>
                <a:gd name="T7" fmla="*/ 2147483646 h 28"/>
                <a:gd name="T8" fmla="*/ 2147483646 w 31"/>
                <a:gd name="T9" fmla="*/ 2147483646 h 28"/>
                <a:gd name="T10" fmla="*/ 2147483646 w 31"/>
                <a:gd name="T11" fmla="*/ 2147483646 h 28"/>
                <a:gd name="T12" fmla="*/ 2147483646 w 31"/>
                <a:gd name="T13" fmla="*/ 2147483646 h 28"/>
                <a:gd name="T14" fmla="*/ 2147483646 w 31"/>
                <a:gd name="T15" fmla="*/ 2147483646 h 28"/>
                <a:gd name="T16" fmla="*/ 2147483646 w 31"/>
                <a:gd name="T17" fmla="*/ 2147483646 h 28"/>
                <a:gd name="T18" fmla="*/ 2147483646 w 31"/>
                <a:gd name="T19" fmla="*/ 2147483646 h 28"/>
                <a:gd name="T20" fmla="*/ 2147483646 w 31"/>
                <a:gd name="T21" fmla="*/ 2147483646 h 28"/>
                <a:gd name="T22" fmla="*/ 2147483646 w 31"/>
                <a:gd name="T23" fmla="*/ 2147483646 h 28"/>
                <a:gd name="T24" fmla="*/ 2147483646 w 31"/>
                <a:gd name="T25" fmla="*/ 2147483646 h 28"/>
                <a:gd name="T26" fmla="*/ 2147483646 w 31"/>
                <a:gd name="T27" fmla="*/ 2147483646 h 28"/>
                <a:gd name="T28" fmla="*/ 2147483646 w 31"/>
                <a:gd name="T29" fmla="*/ 2147483646 h 28"/>
                <a:gd name="T30" fmla="*/ 2147483646 w 31"/>
                <a:gd name="T31" fmla="*/ 2147483646 h 28"/>
                <a:gd name="T32" fmla="*/ 2147483646 w 31"/>
                <a:gd name="T33" fmla="*/ 2147483646 h 28"/>
                <a:gd name="T34" fmla="*/ 2147483646 w 31"/>
                <a:gd name="T35" fmla="*/ 2147483646 h 28"/>
                <a:gd name="T36" fmla="*/ 2147483646 w 31"/>
                <a:gd name="T37" fmla="*/ 2147483646 h 28"/>
                <a:gd name="T38" fmla="*/ 2147483646 w 31"/>
                <a:gd name="T39" fmla="*/ 2147483646 h 28"/>
                <a:gd name="T40" fmla="*/ 2147483646 w 31"/>
                <a:gd name="T41" fmla="*/ 2147483646 h 28"/>
                <a:gd name="T42" fmla="*/ 2147483646 w 31"/>
                <a:gd name="T43" fmla="*/ 2147483646 h 28"/>
                <a:gd name="T44" fmla="*/ 2147483646 w 31"/>
                <a:gd name="T45" fmla="*/ 2147483646 h 28"/>
                <a:gd name="T46" fmla="*/ 2147483646 w 31"/>
                <a:gd name="T47" fmla="*/ 0 h 28"/>
                <a:gd name="T48" fmla="*/ 2147483646 w 31"/>
                <a:gd name="T49" fmla="*/ 2147483646 h 28"/>
                <a:gd name="T50" fmla="*/ 2147483646 w 31"/>
                <a:gd name="T51" fmla="*/ 2147483646 h 28"/>
                <a:gd name="T52" fmla="*/ 2147483646 w 31"/>
                <a:gd name="T53" fmla="*/ 0 h 28"/>
                <a:gd name="T54" fmla="*/ 2147483646 w 31"/>
                <a:gd name="T55" fmla="*/ 0 h 28"/>
                <a:gd name="T56" fmla="*/ 2147483646 w 31"/>
                <a:gd name="T57" fmla="*/ 2147483646 h 28"/>
                <a:gd name="T58" fmla="*/ 2147483646 w 31"/>
                <a:gd name="T59" fmla="*/ 2147483646 h 28"/>
                <a:gd name="T60" fmla="*/ 0 w 31"/>
                <a:gd name="T61" fmla="*/ 2147483646 h 28"/>
                <a:gd name="T62" fmla="*/ 0 w 31"/>
                <a:gd name="T63" fmla="*/ 2147483646 h 28"/>
                <a:gd name="T64" fmla="*/ 2147483646 w 31"/>
                <a:gd name="T65" fmla="*/ 2147483646 h 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1" h="28">
                  <a:moveTo>
                    <a:pt x="1" y="9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7"/>
                    <a:pt x="2" y="17"/>
                  </a:cubicBezTo>
                  <a:cubicBezTo>
                    <a:pt x="2" y="17"/>
                    <a:pt x="2" y="19"/>
                    <a:pt x="2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5" y="1"/>
                    <a:pt x="15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1" y="9"/>
                  </a:lnTo>
                  <a:close/>
                </a:path>
              </a:pathLst>
            </a:custGeom>
            <a:solidFill>
              <a:srgbClr val="E5E5E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3F3F3F"/>
                </a:solidFill>
                <a:latin typeface="Arial" charset="0"/>
              </a:endParaRPr>
            </a:p>
          </p:txBody>
        </p:sp>
      </p:grpSp>
      <p:sp>
        <p:nvSpPr>
          <p:cNvPr id="667" name="Ellipse 666">
            <a:extLst>
              <a:ext uri="{FF2B5EF4-FFF2-40B4-BE49-F238E27FC236}">
                <a16:creationId xmlns:a16="http://schemas.microsoft.com/office/drawing/2014/main" id="{64304661-249A-56E6-8771-A278A3DD59C9}"/>
              </a:ext>
            </a:extLst>
          </p:cNvPr>
          <p:cNvSpPr/>
          <p:nvPr/>
        </p:nvSpPr>
        <p:spPr>
          <a:xfrm>
            <a:off x="2077141" y="2701035"/>
            <a:ext cx="432000" cy="432000"/>
          </a:xfrm>
          <a:prstGeom prst="ellipse">
            <a:avLst/>
          </a:prstGeom>
          <a:solidFill>
            <a:srgbClr val="002060"/>
          </a:solidFill>
          <a:ln w="635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sp>
        <p:nvSpPr>
          <p:cNvPr id="668" name="Ellipse 667">
            <a:extLst>
              <a:ext uri="{FF2B5EF4-FFF2-40B4-BE49-F238E27FC236}">
                <a16:creationId xmlns:a16="http://schemas.microsoft.com/office/drawing/2014/main" id="{243062F2-3F80-630E-B61B-4820ADA1C369}"/>
              </a:ext>
            </a:extLst>
          </p:cNvPr>
          <p:cNvSpPr/>
          <p:nvPr/>
        </p:nvSpPr>
        <p:spPr>
          <a:xfrm>
            <a:off x="1349932" y="2503269"/>
            <a:ext cx="192000" cy="192000"/>
          </a:xfrm>
          <a:prstGeom prst="ellipse">
            <a:avLst/>
          </a:prstGeom>
          <a:solidFill>
            <a:srgbClr val="E20025"/>
          </a:solidFill>
          <a:ln w="635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sp>
        <p:nvSpPr>
          <p:cNvPr id="670" name="Ellipse 669">
            <a:extLst>
              <a:ext uri="{FF2B5EF4-FFF2-40B4-BE49-F238E27FC236}">
                <a16:creationId xmlns:a16="http://schemas.microsoft.com/office/drawing/2014/main" id="{83209B0C-126B-6113-5185-124D3EAD982F}"/>
              </a:ext>
            </a:extLst>
          </p:cNvPr>
          <p:cNvSpPr/>
          <p:nvPr/>
        </p:nvSpPr>
        <p:spPr>
          <a:xfrm>
            <a:off x="1359720" y="2801848"/>
            <a:ext cx="192000" cy="192000"/>
          </a:xfrm>
          <a:prstGeom prst="ellipse">
            <a:avLst/>
          </a:prstGeom>
          <a:solidFill>
            <a:srgbClr val="E20025"/>
          </a:solidFill>
          <a:ln w="635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sp>
        <p:nvSpPr>
          <p:cNvPr id="671" name="Ellipse 670">
            <a:extLst>
              <a:ext uri="{FF2B5EF4-FFF2-40B4-BE49-F238E27FC236}">
                <a16:creationId xmlns:a16="http://schemas.microsoft.com/office/drawing/2014/main" id="{30047DD2-E4A9-193A-3D23-AA02831A5028}"/>
              </a:ext>
            </a:extLst>
          </p:cNvPr>
          <p:cNvSpPr/>
          <p:nvPr/>
        </p:nvSpPr>
        <p:spPr>
          <a:xfrm>
            <a:off x="1757408" y="3401771"/>
            <a:ext cx="192000" cy="192000"/>
          </a:xfrm>
          <a:prstGeom prst="ellipse">
            <a:avLst/>
          </a:prstGeom>
          <a:solidFill>
            <a:srgbClr val="E20025"/>
          </a:solidFill>
          <a:ln w="635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sp>
        <p:nvSpPr>
          <p:cNvPr id="672" name="Ellipse 671">
            <a:extLst>
              <a:ext uri="{FF2B5EF4-FFF2-40B4-BE49-F238E27FC236}">
                <a16:creationId xmlns:a16="http://schemas.microsoft.com/office/drawing/2014/main" id="{D4F75EE5-A4C9-FA3C-28CE-C3C72F5AC936}"/>
              </a:ext>
            </a:extLst>
          </p:cNvPr>
          <p:cNvSpPr/>
          <p:nvPr/>
        </p:nvSpPr>
        <p:spPr>
          <a:xfrm>
            <a:off x="2290196" y="2317793"/>
            <a:ext cx="192000" cy="192000"/>
          </a:xfrm>
          <a:prstGeom prst="ellipse">
            <a:avLst/>
          </a:prstGeom>
          <a:solidFill>
            <a:srgbClr val="E20025"/>
          </a:solidFill>
          <a:ln w="635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sp>
        <p:nvSpPr>
          <p:cNvPr id="673" name="Ellipse 672">
            <a:extLst>
              <a:ext uri="{FF2B5EF4-FFF2-40B4-BE49-F238E27FC236}">
                <a16:creationId xmlns:a16="http://schemas.microsoft.com/office/drawing/2014/main" id="{EF0B94A5-35AD-BC84-3DBA-64341C4C0497}"/>
              </a:ext>
            </a:extLst>
          </p:cNvPr>
          <p:cNvSpPr/>
          <p:nvPr/>
        </p:nvSpPr>
        <p:spPr>
          <a:xfrm>
            <a:off x="2493396" y="2520993"/>
            <a:ext cx="192000" cy="192000"/>
          </a:xfrm>
          <a:prstGeom prst="ellipse">
            <a:avLst/>
          </a:prstGeom>
          <a:solidFill>
            <a:srgbClr val="E20025"/>
          </a:solidFill>
          <a:ln w="635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sp>
        <p:nvSpPr>
          <p:cNvPr id="674" name="Ellipse 673">
            <a:extLst>
              <a:ext uri="{FF2B5EF4-FFF2-40B4-BE49-F238E27FC236}">
                <a16:creationId xmlns:a16="http://schemas.microsoft.com/office/drawing/2014/main" id="{3B111BAC-8E18-5107-DE39-75D57972A946}"/>
              </a:ext>
            </a:extLst>
          </p:cNvPr>
          <p:cNvSpPr/>
          <p:nvPr/>
        </p:nvSpPr>
        <p:spPr>
          <a:xfrm>
            <a:off x="2696596" y="2724193"/>
            <a:ext cx="192000" cy="192000"/>
          </a:xfrm>
          <a:prstGeom prst="ellipse">
            <a:avLst/>
          </a:prstGeom>
          <a:solidFill>
            <a:srgbClr val="E20025"/>
          </a:solidFill>
          <a:ln w="635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sp>
        <p:nvSpPr>
          <p:cNvPr id="675" name="Ellipse 674">
            <a:extLst>
              <a:ext uri="{FF2B5EF4-FFF2-40B4-BE49-F238E27FC236}">
                <a16:creationId xmlns:a16="http://schemas.microsoft.com/office/drawing/2014/main" id="{B69DC6E4-80A8-C331-CB8B-F3CE81313FAF}"/>
              </a:ext>
            </a:extLst>
          </p:cNvPr>
          <p:cNvSpPr/>
          <p:nvPr/>
        </p:nvSpPr>
        <p:spPr>
          <a:xfrm>
            <a:off x="2543059" y="3322399"/>
            <a:ext cx="192000" cy="192000"/>
          </a:xfrm>
          <a:prstGeom prst="ellipse">
            <a:avLst/>
          </a:prstGeom>
          <a:solidFill>
            <a:srgbClr val="E20025"/>
          </a:solidFill>
          <a:ln w="635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sp>
        <p:nvSpPr>
          <p:cNvPr id="676" name="Ellipse 675">
            <a:extLst>
              <a:ext uri="{FF2B5EF4-FFF2-40B4-BE49-F238E27FC236}">
                <a16:creationId xmlns:a16="http://schemas.microsoft.com/office/drawing/2014/main" id="{ACCCE6CE-4EF8-1C66-0916-6005A0F11021}"/>
              </a:ext>
            </a:extLst>
          </p:cNvPr>
          <p:cNvSpPr/>
          <p:nvPr/>
        </p:nvSpPr>
        <p:spPr>
          <a:xfrm>
            <a:off x="3529757" y="3550173"/>
            <a:ext cx="192000" cy="192000"/>
          </a:xfrm>
          <a:prstGeom prst="ellipse">
            <a:avLst/>
          </a:prstGeom>
          <a:solidFill>
            <a:srgbClr val="E20025"/>
          </a:solidFill>
          <a:ln w="635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sp>
        <p:nvSpPr>
          <p:cNvPr id="677" name="Ellipse 676">
            <a:extLst>
              <a:ext uri="{FF2B5EF4-FFF2-40B4-BE49-F238E27FC236}">
                <a16:creationId xmlns:a16="http://schemas.microsoft.com/office/drawing/2014/main" id="{2AF5F20F-78E2-C9FA-4B2E-0102B6DEF821}"/>
              </a:ext>
            </a:extLst>
          </p:cNvPr>
          <p:cNvSpPr/>
          <p:nvPr/>
        </p:nvSpPr>
        <p:spPr>
          <a:xfrm>
            <a:off x="3693448" y="3820359"/>
            <a:ext cx="192000" cy="192000"/>
          </a:xfrm>
          <a:prstGeom prst="ellipse">
            <a:avLst/>
          </a:prstGeom>
          <a:solidFill>
            <a:srgbClr val="E20025"/>
          </a:solidFill>
          <a:ln w="635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400"/>
          </a:p>
        </p:txBody>
      </p:sp>
      <p:pic>
        <p:nvPicPr>
          <p:cNvPr id="707" name="Graphique 706" descr="Badge Tick1 contour">
            <a:extLst>
              <a:ext uri="{FF2B5EF4-FFF2-40B4-BE49-F238E27FC236}">
                <a16:creationId xmlns:a16="http://schemas.microsoft.com/office/drawing/2014/main" id="{93678CE9-5E4A-DF46-3F83-E4088D11D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3519" y="4747237"/>
            <a:ext cx="960000" cy="960000"/>
          </a:xfrm>
          <a:prstGeom prst="rect">
            <a:avLst/>
          </a:prstGeom>
        </p:spPr>
      </p:pic>
      <p:pic>
        <p:nvPicPr>
          <p:cNvPr id="709" name="Graphique 708" descr="Badge à ne plus suivre contour">
            <a:extLst>
              <a:ext uri="{FF2B5EF4-FFF2-40B4-BE49-F238E27FC236}">
                <a16:creationId xmlns:a16="http://schemas.microsoft.com/office/drawing/2014/main" id="{E413D6B0-77D6-16BD-D9D2-F7AD3193E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1805" y="4747237"/>
            <a:ext cx="960000" cy="960000"/>
          </a:xfrm>
          <a:prstGeom prst="rect">
            <a:avLst/>
          </a:prstGeom>
        </p:spPr>
      </p:pic>
      <p:pic>
        <p:nvPicPr>
          <p:cNvPr id="710" name="Graphique 709" descr="Badge à ne plus suivre contour">
            <a:extLst>
              <a:ext uri="{FF2B5EF4-FFF2-40B4-BE49-F238E27FC236}">
                <a16:creationId xmlns:a16="http://schemas.microsoft.com/office/drawing/2014/main" id="{954BE506-15DE-B503-534B-10307D25D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7820" y="4715779"/>
            <a:ext cx="960000" cy="960000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6F90C0D-6E3C-76B3-1AC1-416CBB4B52C8}"/>
              </a:ext>
            </a:extLst>
          </p:cNvPr>
          <p:cNvGrpSpPr/>
          <p:nvPr/>
        </p:nvGrpSpPr>
        <p:grpSpPr>
          <a:xfrm>
            <a:off x="8288525" y="2111685"/>
            <a:ext cx="3565499" cy="1918756"/>
            <a:chOff x="6216394" y="1583763"/>
            <a:chExt cx="2674124" cy="1439067"/>
          </a:xfrm>
        </p:grpSpPr>
        <p:grpSp>
          <p:nvGrpSpPr>
            <p:cNvPr id="469" name="Group 7">
              <a:extLst>
                <a:ext uri="{FF2B5EF4-FFF2-40B4-BE49-F238E27FC236}">
                  <a16:creationId xmlns:a16="http://schemas.microsoft.com/office/drawing/2014/main" id="{5666B342-56AC-A24D-9806-5048339DA4B9}"/>
                </a:ext>
              </a:extLst>
            </p:cNvPr>
            <p:cNvGrpSpPr/>
            <p:nvPr/>
          </p:nvGrpSpPr>
          <p:grpSpPr>
            <a:xfrm>
              <a:off x="6216394" y="1583763"/>
              <a:ext cx="2674124" cy="1429883"/>
              <a:chOff x="168273" y="698594"/>
              <a:chExt cx="8758239" cy="4683128"/>
            </a:xfrm>
            <a:solidFill>
              <a:schemeClr val="bg2">
                <a:lumMod val="20000"/>
                <a:lumOff val="80000"/>
              </a:schemeClr>
            </a:solidFill>
          </p:grpSpPr>
          <p:sp>
            <p:nvSpPr>
              <p:cNvPr id="482" name="Freeform 321">
                <a:extLst>
                  <a:ext uri="{FF2B5EF4-FFF2-40B4-BE49-F238E27FC236}">
                    <a16:creationId xmlns:a16="http://schemas.microsoft.com/office/drawing/2014/main" id="{0EE49755-FB93-5D5A-7702-EB4F9E702BA8}"/>
                  </a:ext>
                </a:extLst>
              </p:cNvPr>
              <p:cNvSpPr>
                <a:spLocks/>
              </p:cNvSpPr>
              <p:nvPr/>
            </p:nvSpPr>
            <p:spPr bwMode="auto">
              <a:xfrm rot="730076">
                <a:off x="4175122" y="2532159"/>
                <a:ext cx="360362" cy="282576"/>
              </a:xfrm>
              <a:custGeom>
                <a:avLst/>
                <a:gdLst>
                  <a:gd name="T0" fmla="*/ 2147483646 w 10000"/>
                  <a:gd name="T1" fmla="*/ 2147483646 h 10009"/>
                  <a:gd name="T2" fmla="*/ 2147483646 w 10000"/>
                  <a:gd name="T3" fmla="*/ 2147483646 h 10009"/>
                  <a:gd name="T4" fmla="*/ 2147483646 w 10000"/>
                  <a:gd name="T5" fmla="*/ 2147483646 h 10009"/>
                  <a:gd name="T6" fmla="*/ 2147483646 w 10000"/>
                  <a:gd name="T7" fmla="*/ 2147483646 h 10009"/>
                  <a:gd name="T8" fmla="*/ 2147483646 w 10000"/>
                  <a:gd name="T9" fmla="*/ 2147483646 h 10009"/>
                  <a:gd name="T10" fmla="*/ 2147483646 w 10000"/>
                  <a:gd name="T11" fmla="*/ 2147483646 h 10009"/>
                  <a:gd name="T12" fmla="*/ 2147483646 w 10000"/>
                  <a:gd name="T13" fmla="*/ 2147483646 h 10009"/>
                  <a:gd name="T14" fmla="*/ 2147483646 w 10000"/>
                  <a:gd name="T15" fmla="*/ 2147483646 h 10009"/>
                  <a:gd name="T16" fmla="*/ 2147483646 w 10000"/>
                  <a:gd name="T17" fmla="*/ 2147483646 h 10009"/>
                  <a:gd name="T18" fmla="*/ 2147483646 w 10000"/>
                  <a:gd name="T19" fmla="*/ 2147483646 h 10009"/>
                  <a:gd name="T20" fmla="*/ 0 w 10000"/>
                  <a:gd name="T21" fmla="*/ 2147483646 h 10009"/>
                  <a:gd name="T22" fmla="*/ 2147483646 w 10000"/>
                  <a:gd name="T23" fmla="*/ 2147483646 h 10009"/>
                  <a:gd name="T24" fmla="*/ 2147483646 w 10000"/>
                  <a:gd name="T25" fmla="*/ 2147483646 h 10009"/>
                  <a:gd name="T26" fmla="*/ 2147483646 w 10000"/>
                  <a:gd name="T27" fmla="*/ 2147483646 h 10009"/>
                  <a:gd name="T28" fmla="*/ 2147483646 w 10000"/>
                  <a:gd name="T29" fmla="*/ 2147483646 h 10009"/>
                  <a:gd name="T30" fmla="*/ 2147483646 w 10000"/>
                  <a:gd name="T31" fmla="*/ 2147483646 h 10009"/>
                  <a:gd name="T32" fmla="*/ 2147483646 w 10000"/>
                  <a:gd name="T33" fmla="*/ 2147483646 h 10009"/>
                  <a:gd name="T34" fmla="*/ 2147483646 w 10000"/>
                  <a:gd name="T35" fmla="*/ 2147483646 h 10009"/>
                  <a:gd name="T36" fmla="*/ 2147483646 w 10000"/>
                  <a:gd name="T37" fmla="*/ 2147483646 h 10009"/>
                  <a:gd name="T38" fmla="*/ 2147483646 w 10000"/>
                  <a:gd name="T39" fmla="*/ 2147483646 h 10009"/>
                  <a:gd name="T40" fmla="*/ 2147483646 w 10000"/>
                  <a:gd name="T41" fmla="*/ 2147483646 h 10009"/>
                  <a:gd name="T42" fmla="*/ 2147483646 w 10000"/>
                  <a:gd name="T43" fmla="*/ 2147483646 h 10009"/>
                  <a:gd name="T44" fmla="*/ 2147483646 w 10000"/>
                  <a:gd name="T45" fmla="*/ 2147483646 h 10009"/>
                  <a:gd name="T46" fmla="*/ 2147483646 w 10000"/>
                  <a:gd name="T47" fmla="*/ 2147483646 h 10009"/>
                  <a:gd name="T48" fmla="*/ 2147483646 w 10000"/>
                  <a:gd name="T49" fmla="*/ 2147483646 h 10009"/>
                  <a:gd name="T50" fmla="*/ 2147483646 w 10000"/>
                  <a:gd name="T51" fmla="*/ 2147483646 h 10009"/>
                  <a:gd name="T52" fmla="*/ 2147483646 w 10000"/>
                  <a:gd name="T53" fmla="*/ 2147483646 h 10009"/>
                  <a:gd name="T54" fmla="*/ 2147483646 w 10000"/>
                  <a:gd name="T55" fmla="*/ 2147483646 h 10009"/>
                  <a:gd name="T56" fmla="*/ 2147483646 w 10000"/>
                  <a:gd name="T57" fmla="*/ 2147483646 h 10009"/>
                  <a:gd name="T58" fmla="*/ 2147483646 w 10000"/>
                  <a:gd name="T59" fmla="*/ 2147483646 h 10009"/>
                  <a:gd name="T60" fmla="*/ 2147483646 w 10000"/>
                  <a:gd name="T61" fmla="*/ 2147483646 h 10009"/>
                  <a:gd name="T62" fmla="*/ 2147483646 w 10000"/>
                  <a:gd name="T63" fmla="*/ 2147483646 h 10009"/>
                  <a:gd name="T64" fmla="*/ 2147483646 w 10000"/>
                  <a:gd name="T65" fmla="*/ 2147483646 h 10009"/>
                  <a:gd name="T66" fmla="*/ 2147483646 w 10000"/>
                  <a:gd name="T67" fmla="*/ 2147483646 h 10009"/>
                  <a:gd name="T68" fmla="*/ 2147483646 w 10000"/>
                  <a:gd name="T69" fmla="*/ 2147483646 h 10009"/>
                  <a:gd name="T70" fmla="*/ 2147483646 w 10000"/>
                  <a:gd name="T71" fmla="*/ 2147483646 h 10009"/>
                  <a:gd name="T72" fmla="*/ 2147483646 w 10000"/>
                  <a:gd name="T73" fmla="*/ 2147483646 h 10009"/>
                  <a:gd name="T74" fmla="*/ 2147483646 w 10000"/>
                  <a:gd name="T75" fmla="*/ 2147483646 h 10009"/>
                  <a:gd name="T76" fmla="*/ 2147483646 w 10000"/>
                  <a:gd name="T77" fmla="*/ 2147483646 h 10009"/>
                  <a:gd name="T78" fmla="*/ 2147483646 w 10000"/>
                  <a:gd name="T79" fmla="*/ 2147483646 h 10009"/>
                  <a:gd name="T80" fmla="*/ 2147483646 w 10000"/>
                  <a:gd name="T81" fmla="*/ 2147483646 h 1000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0000" h="10009">
                    <a:moveTo>
                      <a:pt x="9121" y="1479"/>
                    </a:moveTo>
                    <a:cubicBezTo>
                      <a:pt x="8949" y="1545"/>
                      <a:pt x="8960" y="1470"/>
                      <a:pt x="8734" y="1437"/>
                    </a:cubicBezTo>
                    <a:cubicBezTo>
                      <a:pt x="8508" y="1404"/>
                      <a:pt x="8010" y="1295"/>
                      <a:pt x="7765" y="1279"/>
                    </a:cubicBezTo>
                    <a:cubicBezTo>
                      <a:pt x="7520" y="1263"/>
                      <a:pt x="7390" y="1332"/>
                      <a:pt x="7261" y="1342"/>
                    </a:cubicBezTo>
                    <a:cubicBezTo>
                      <a:pt x="7132" y="1353"/>
                      <a:pt x="7098" y="1443"/>
                      <a:pt x="6991" y="1342"/>
                    </a:cubicBezTo>
                    <a:cubicBezTo>
                      <a:pt x="6884" y="1241"/>
                      <a:pt x="6742" y="937"/>
                      <a:pt x="6618" y="734"/>
                    </a:cubicBezTo>
                    <a:cubicBezTo>
                      <a:pt x="5577" y="492"/>
                      <a:pt x="4284" y="74"/>
                      <a:pt x="3495" y="9"/>
                    </a:cubicBezTo>
                    <a:cubicBezTo>
                      <a:pt x="2706" y="-56"/>
                      <a:pt x="2420" y="231"/>
                      <a:pt x="1882" y="342"/>
                    </a:cubicBezTo>
                    <a:lnTo>
                      <a:pt x="1345" y="9"/>
                    </a:lnTo>
                    <a:lnTo>
                      <a:pt x="806" y="342"/>
                    </a:lnTo>
                    <a:cubicBezTo>
                      <a:pt x="806" y="342"/>
                      <a:pt x="268" y="1009"/>
                      <a:pt x="0" y="1009"/>
                    </a:cubicBezTo>
                    <a:lnTo>
                      <a:pt x="538" y="2676"/>
                    </a:lnTo>
                    <a:lnTo>
                      <a:pt x="1076" y="2009"/>
                    </a:lnTo>
                    <a:lnTo>
                      <a:pt x="2151" y="2342"/>
                    </a:lnTo>
                    <a:lnTo>
                      <a:pt x="2421" y="2676"/>
                    </a:lnTo>
                    <a:lnTo>
                      <a:pt x="2688" y="3009"/>
                    </a:lnTo>
                    <a:cubicBezTo>
                      <a:pt x="2600" y="3342"/>
                      <a:pt x="2510" y="3676"/>
                      <a:pt x="2421" y="4009"/>
                    </a:cubicBezTo>
                    <a:cubicBezTo>
                      <a:pt x="2330" y="4565"/>
                      <a:pt x="2241" y="5120"/>
                      <a:pt x="2151" y="5676"/>
                    </a:cubicBezTo>
                    <a:cubicBezTo>
                      <a:pt x="2062" y="6009"/>
                      <a:pt x="1971" y="6343"/>
                      <a:pt x="1882" y="6676"/>
                    </a:cubicBezTo>
                    <a:lnTo>
                      <a:pt x="1882" y="7342"/>
                    </a:lnTo>
                    <a:cubicBezTo>
                      <a:pt x="1882" y="7482"/>
                      <a:pt x="1889" y="7241"/>
                      <a:pt x="1884" y="7517"/>
                    </a:cubicBezTo>
                    <a:cubicBezTo>
                      <a:pt x="1879" y="7793"/>
                      <a:pt x="1882" y="7594"/>
                      <a:pt x="1882" y="7676"/>
                    </a:cubicBezTo>
                    <a:lnTo>
                      <a:pt x="1882" y="8009"/>
                    </a:lnTo>
                    <a:cubicBezTo>
                      <a:pt x="1792" y="8342"/>
                      <a:pt x="1703" y="8676"/>
                      <a:pt x="1613" y="9009"/>
                    </a:cubicBezTo>
                    <a:lnTo>
                      <a:pt x="2151" y="9009"/>
                    </a:lnTo>
                    <a:lnTo>
                      <a:pt x="3227" y="10009"/>
                    </a:lnTo>
                    <a:lnTo>
                      <a:pt x="4840" y="9342"/>
                    </a:lnTo>
                    <a:lnTo>
                      <a:pt x="6453" y="9009"/>
                    </a:lnTo>
                    <a:lnTo>
                      <a:pt x="7261" y="7676"/>
                    </a:lnTo>
                    <a:lnTo>
                      <a:pt x="8067" y="6342"/>
                    </a:lnTo>
                    <a:cubicBezTo>
                      <a:pt x="8067" y="6120"/>
                      <a:pt x="7941" y="6082"/>
                      <a:pt x="8067" y="5676"/>
                    </a:cubicBezTo>
                    <a:cubicBezTo>
                      <a:pt x="8193" y="5270"/>
                      <a:pt x="8503" y="4112"/>
                      <a:pt x="8822" y="3908"/>
                    </a:cubicBezTo>
                    <a:cubicBezTo>
                      <a:pt x="9185" y="3676"/>
                      <a:pt x="9126" y="3756"/>
                      <a:pt x="9189" y="3701"/>
                    </a:cubicBezTo>
                    <a:cubicBezTo>
                      <a:pt x="9252" y="3646"/>
                      <a:pt x="9284" y="3569"/>
                      <a:pt x="9318" y="3593"/>
                    </a:cubicBezTo>
                    <a:cubicBezTo>
                      <a:pt x="9388" y="3534"/>
                      <a:pt x="9296" y="3577"/>
                      <a:pt x="9415" y="3493"/>
                    </a:cubicBezTo>
                    <a:cubicBezTo>
                      <a:pt x="9534" y="3409"/>
                      <a:pt x="9908" y="3137"/>
                      <a:pt x="9969" y="2847"/>
                    </a:cubicBezTo>
                    <a:cubicBezTo>
                      <a:pt x="10030" y="2557"/>
                      <a:pt x="10018" y="1949"/>
                      <a:pt x="9783" y="1752"/>
                    </a:cubicBezTo>
                    <a:cubicBezTo>
                      <a:pt x="9774" y="1701"/>
                      <a:pt x="9763" y="1649"/>
                      <a:pt x="9754" y="1598"/>
                    </a:cubicBezTo>
                    <a:cubicBezTo>
                      <a:pt x="9738" y="1593"/>
                      <a:pt x="9576" y="1599"/>
                      <a:pt x="9561" y="1594"/>
                    </a:cubicBezTo>
                    <a:lnTo>
                      <a:pt x="9121" y="1479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483" name="Freeform 322">
                <a:extLst>
                  <a:ext uri="{FF2B5EF4-FFF2-40B4-BE49-F238E27FC236}">
                    <a16:creationId xmlns:a16="http://schemas.microsoft.com/office/drawing/2014/main" id="{179CF229-F00A-CB71-B788-2CBCE885252C}"/>
                  </a:ext>
                </a:extLst>
              </p:cNvPr>
              <p:cNvSpPr>
                <a:spLocks/>
              </p:cNvSpPr>
              <p:nvPr/>
            </p:nvSpPr>
            <p:spPr bwMode="auto">
              <a:xfrm rot="926903">
                <a:off x="4184650" y="2551208"/>
                <a:ext cx="90487" cy="198437"/>
              </a:xfrm>
              <a:custGeom>
                <a:avLst/>
                <a:gdLst>
                  <a:gd name="T0" fmla="*/ 2147483646 w 10000"/>
                  <a:gd name="T1" fmla="*/ 2147483646 h 10437"/>
                  <a:gd name="T2" fmla="*/ 2147483646 w 10000"/>
                  <a:gd name="T3" fmla="*/ 2147483646 h 10437"/>
                  <a:gd name="T4" fmla="*/ 2147483646 w 10000"/>
                  <a:gd name="T5" fmla="*/ 2147483646 h 10437"/>
                  <a:gd name="T6" fmla="*/ 2147483646 w 10000"/>
                  <a:gd name="T7" fmla="*/ 2147483646 h 10437"/>
                  <a:gd name="T8" fmla="*/ 2147483646 w 10000"/>
                  <a:gd name="T9" fmla="*/ 2147483646 h 10437"/>
                  <a:gd name="T10" fmla="*/ 2147483646 w 10000"/>
                  <a:gd name="T11" fmla="*/ 2147483646 h 10437"/>
                  <a:gd name="T12" fmla="*/ 2147483646 w 10000"/>
                  <a:gd name="T13" fmla="*/ 2147483646 h 10437"/>
                  <a:gd name="T14" fmla="*/ 2147483646 w 10000"/>
                  <a:gd name="T15" fmla="*/ 2147483646 h 10437"/>
                  <a:gd name="T16" fmla="*/ 2147483646 w 10000"/>
                  <a:gd name="T17" fmla="*/ 2147483646 h 10437"/>
                  <a:gd name="T18" fmla="*/ 2147483646 w 10000"/>
                  <a:gd name="T19" fmla="*/ 2147483646 h 10437"/>
                  <a:gd name="T20" fmla="*/ 2147483646 w 10000"/>
                  <a:gd name="T21" fmla="*/ 2147483646 h 10437"/>
                  <a:gd name="T22" fmla="*/ 2147483646 w 10000"/>
                  <a:gd name="T23" fmla="*/ 0 h 10437"/>
                  <a:gd name="T24" fmla="*/ 1652181647 w 10000"/>
                  <a:gd name="T25" fmla="*/ 2147483646 h 10437"/>
                  <a:gd name="T26" fmla="*/ 1101414143 w 10000"/>
                  <a:gd name="T27" fmla="*/ 2147483646 h 10437"/>
                  <a:gd name="T28" fmla="*/ 680164610 w 10000"/>
                  <a:gd name="T29" fmla="*/ 2147483646 h 10437"/>
                  <a:gd name="T30" fmla="*/ 1101414143 w 10000"/>
                  <a:gd name="T31" fmla="*/ 2147483646 h 10437"/>
                  <a:gd name="T32" fmla="*/ 1101414143 w 10000"/>
                  <a:gd name="T33" fmla="*/ 2147483646 h 10437"/>
                  <a:gd name="T34" fmla="*/ 126118672 w 10000"/>
                  <a:gd name="T35" fmla="*/ 2147483646 h 10437"/>
                  <a:gd name="T36" fmla="*/ 0 w 10000"/>
                  <a:gd name="T37" fmla="*/ 2147483646 h 10437"/>
                  <a:gd name="T38" fmla="*/ 357975358 w 10000"/>
                  <a:gd name="T39" fmla="*/ 2147483646 h 10437"/>
                  <a:gd name="T40" fmla="*/ 1101414143 w 10000"/>
                  <a:gd name="T41" fmla="*/ 2147483646 h 10437"/>
                  <a:gd name="T42" fmla="*/ 623990471 w 10000"/>
                  <a:gd name="T43" fmla="*/ 2147483646 h 10437"/>
                  <a:gd name="T44" fmla="*/ 2147483646 w 10000"/>
                  <a:gd name="T45" fmla="*/ 2147483646 h 10437"/>
                  <a:gd name="T46" fmla="*/ 2147483646 w 10000"/>
                  <a:gd name="T47" fmla="*/ 2147483646 h 10437"/>
                  <a:gd name="T48" fmla="*/ 2147483646 w 10000"/>
                  <a:gd name="T49" fmla="*/ 2147483646 h 10437"/>
                  <a:gd name="T50" fmla="*/ 2147483646 w 10000"/>
                  <a:gd name="T51" fmla="*/ 2147483646 h 1043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0000" h="10437">
                    <a:moveTo>
                      <a:pt x="7000" y="8110"/>
                    </a:moveTo>
                    <a:lnTo>
                      <a:pt x="7000" y="7638"/>
                    </a:lnTo>
                    <a:cubicBezTo>
                      <a:pt x="7083" y="7334"/>
                      <a:pt x="7165" y="7030"/>
                      <a:pt x="7248" y="6726"/>
                    </a:cubicBezTo>
                    <a:lnTo>
                      <a:pt x="8000" y="5748"/>
                    </a:lnTo>
                    <a:lnTo>
                      <a:pt x="8000" y="5276"/>
                    </a:lnTo>
                    <a:cubicBezTo>
                      <a:pt x="8101" y="4899"/>
                      <a:pt x="8203" y="4522"/>
                      <a:pt x="8304" y="4145"/>
                    </a:cubicBezTo>
                    <a:lnTo>
                      <a:pt x="9000" y="3386"/>
                    </a:lnTo>
                    <a:cubicBezTo>
                      <a:pt x="9050" y="3079"/>
                      <a:pt x="9101" y="2772"/>
                      <a:pt x="9151" y="2465"/>
                    </a:cubicBezTo>
                    <a:lnTo>
                      <a:pt x="10000" y="1496"/>
                    </a:lnTo>
                    <a:lnTo>
                      <a:pt x="9000" y="1024"/>
                    </a:lnTo>
                    <a:lnTo>
                      <a:pt x="8000" y="472"/>
                    </a:lnTo>
                    <a:lnTo>
                      <a:pt x="5000" y="0"/>
                    </a:lnTo>
                    <a:lnTo>
                      <a:pt x="3000" y="472"/>
                    </a:lnTo>
                    <a:lnTo>
                      <a:pt x="2000" y="1024"/>
                    </a:lnTo>
                    <a:lnTo>
                      <a:pt x="1235" y="1429"/>
                    </a:lnTo>
                    <a:lnTo>
                      <a:pt x="2000" y="2913"/>
                    </a:lnTo>
                    <a:lnTo>
                      <a:pt x="2000" y="4803"/>
                    </a:lnTo>
                    <a:lnTo>
                      <a:pt x="229" y="6206"/>
                    </a:lnTo>
                    <a:cubicBezTo>
                      <a:pt x="153" y="6526"/>
                      <a:pt x="76" y="6845"/>
                      <a:pt x="0" y="7165"/>
                    </a:cubicBezTo>
                    <a:lnTo>
                      <a:pt x="650" y="7719"/>
                    </a:lnTo>
                    <a:lnTo>
                      <a:pt x="2000" y="7638"/>
                    </a:lnTo>
                    <a:lnTo>
                      <a:pt x="1133" y="10397"/>
                    </a:lnTo>
                    <a:lnTo>
                      <a:pt x="6483" y="10437"/>
                    </a:lnTo>
                    <a:cubicBezTo>
                      <a:pt x="6656" y="10000"/>
                      <a:pt x="7005" y="9867"/>
                      <a:pt x="7178" y="9430"/>
                    </a:cubicBezTo>
                    <a:cubicBezTo>
                      <a:pt x="7119" y="9305"/>
                      <a:pt x="7059" y="9180"/>
                      <a:pt x="7000" y="9055"/>
                    </a:cubicBezTo>
                    <a:lnTo>
                      <a:pt x="7000" y="811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484" name="Freeform 341">
                <a:extLst>
                  <a:ext uri="{FF2B5EF4-FFF2-40B4-BE49-F238E27FC236}">
                    <a16:creationId xmlns:a16="http://schemas.microsoft.com/office/drawing/2014/main" id="{5169F673-9176-B957-5AFB-56C42ABD4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4875" y="2425794"/>
                <a:ext cx="190501" cy="84139"/>
              </a:xfrm>
              <a:custGeom>
                <a:avLst/>
                <a:gdLst>
                  <a:gd name="T0" fmla="*/ 2147483646 w 10000"/>
                  <a:gd name="T1" fmla="*/ 1938151997 h 10000"/>
                  <a:gd name="T2" fmla="*/ 2147483646 w 10000"/>
                  <a:gd name="T3" fmla="*/ 1291877393 h 10000"/>
                  <a:gd name="T4" fmla="*/ 2147483646 w 10000"/>
                  <a:gd name="T5" fmla="*/ 1291877393 h 10000"/>
                  <a:gd name="T6" fmla="*/ 2147483646 w 10000"/>
                  <a:gd name="T7" fmla="*/ 645938692 h 10000"/>
                  <a:gd name="T8" fmla="*/ 2147483646 w 10000"/>
                  <a:gd name="T9" fmla="*/ 322947012 h 10000"/>
                  <a:gd name="T10" fmla="*/ 2147483646 w 10000"/>
                  <a:gd name="T11" fmla="*/ 322947012 h 10000"/>
                  <a:gd name="T12" fmla="*/ 2147483646 w 10000"/>
                  <a:gd name="T13" fmla="*/ 0 h 10000"/>
                  <a:gd name="T14" fmla="*/ 2147483646 w 10000"/>
                  <a:gd name="T15" fmla="*/ 322947012 h 10000"/>
                  <a:gd name="T16" fmla="*/ 2147483646 w 10000"/>
                  <a:gd name="T17" fmla="*/ 322947012 h 10000"/>
                  <a:gd name="T18" fmla="*/ 2147483646 w 10000"/>
                  <a:gd name="T19" fmla="*/ 645938692 h 10000"/>
                  <a:gd name="T20" fmla="*/ 2147483646 w 10000"/>
                  <a:gd name="T21" fmla="*/ 968885712 h 10000"/>
                  <a:gd name="T22" fmla="*/ 2147483646 w 10000"/>
                  <a:gd name="T23" fmla="*/ 1614824337 h 10000"/>
                  <a:gd name="T24" fmla="*/ 2147483646 w 10000"/>
                  <a:gd name="T25" fmla="*/ 1938151997 h 10000"/>
                  <a:gd name="T26" fmla="*/ 2147483646 w 10000"/>
                  <a:gd name="T27" fmla="*/ 1938151997 h 10000"/>
                  <a:gd name="T28" fmla="*/ 2147483646 w 10000"/>
                  <a:gd name="T29" fmla="*/ 2147483646 h 10000"/>
                  <a:gd name="T30" fmla="*/ 2147483646 w 10000"/>
                  <a:gd name="T31" fmla="*/ 2147483646 h 10000"/>
                  <a:gd name="T32" fmla="*/ 2147483646 w 10000"/>
                  <a:gd name="T33" fmla="*/ 2147483646 h 10000"/>
                  <a:gd name="T34" fmla="*/ 0 w 10000"/>
                  <a:gd name="T35" fmla="*/ 2147483646 h 10000"/>
                  <a:gd name="T36" fmla="*/ 2147483646 w 10000"/>
                  <a:gd name="T37" fmla="*/ 2147483646 h 10000"/>
                  <a:gd name="T38" fmla="*/ 2147483646 w 10000"/>
                  <a:gd name="T39" fmla="*/ 2147483646 h 10000"/>
                  <a:gd name="T40" fmla="*/ 2147483646 w 10000"/>
                  <a:gd name="T41" fmla="*/ 2147483646 h 10000"/>
                  <a:gd name="T42" fmla="*/ 2147483646 w 10000"/>
                  <a:gd name="T43" fmla="*/ 2147483646 h 10000"/>
                  <a:gd name="T44" fmla="*/ 2147483646 w 10000"/>
                  <a:gd name="T45" fmla="*/ 2147483646 h 10000"/>
                  <a:gd name="T46" fmla="*/ 2147483646 w 10000"/>
                  <a:gd name="T47" fmla="*/ 2147483646 h 10000"/>
                  <a:gd name="T48" fmla="*/ 2147483646 w 10000"/>
                  <a:gd name="T49" fmla="*/ 2147483646 h 10000"/>
                  <a:gd name="T50" fmla="*/ 2147483646 w 10000"/>
                  <a:gd name="T51" fmla="*/ 2147483646 h 10000"/>
                  <a:gd name="T52" fmla="*/ 2147483646 w 10000"/>
                  <a:gd name="T53" fmla="*/ 2147483646 h 10000"/>
                  <a:gd name="T54" fmla="*/ 2147483646 w 10000"/>
                  <a:gd name="T55" fmla="*/ 2147483646 h 10000"/>
                  <a:gd name="T56" fmla="*/ 2147483646 w 10000"/>
                  <a:gd name="T57" fmla="*/ 1938151997 h 1000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0000" h="10000">
                    <a:moveTo>
                      <a:pt x="9583" y="5455"/>
                    </a:moveTo>
                    <a:lnTo>
                      <a:pt x="10000" y="3636"/>
                    </a:lnTo>
                    <a:lnTo>
                      <a:pt x="9583" y="1818"/>
                    </a:lnTo>
                    <a:lnTo>
                      <a:pt x="9583" y="909"/>
                    </a:lnTo>
                    <a:lnTo>
                      <a:pt x="9167" y="909"/>
                    </a:lnTo>
                    <a:lnTo>
                      <a:pt x="7500" y="0"/>
                    </a:lnTo>
                    <a:lnTo>
                      <a:pt x="7083" y="909"/>
                    </a:lnTo>
                    <a:lnTo>
                      <a:pt x="5833" y="909"/>
                    </a:lnTo>
                    <a:lnTo>
                      <a:pt x="5417" y="1818"/>
                    </a:lnTo>
                    <a:lnTo>
                      <a:pt x="4583" y="2727"/>
                    </a:lnTo>
                    <a:lnTo>
                      <a:pt x="5000" y="4545"/>
                    </a:lnTo>
                    <a:cubicBezTo>
                      <a:pt x="5000" y="4545"/>
                      <a:pt x="5000" y="5455"/>
                      <a:pt x="4583" y="5455"/>
                    </a:cubicBezTo>
                    <a:lnTo>
                      <a:pt x="4167" y="5455"/>
                    </a:lnTo>
                    <a:lnTo>
                      <a:pt x="2500" y="6364"/>
                    </a:lnTo>
                    <a:lnTo>
                      <a:pt x="1667" y="6364"/>
                    </a:lnTo>
                    <a:lnTo>
                      <a:pt x="417" y="6364"/>
                    </a:lnTo>
                    <a:lnTo>
                      <a:pt x="0" y="6364"/>
                    </a:lnTo>
                    <a:lnTo>
                      <a:pt x="417" y="7273"/>
                    </a:lnTo>
                    <a:lnTo>
                      <a:pt x="1250" y="9091"/>
                    </a:lnTo>
                    <a:lnTo>
                      <a:pt x="1667" y="10000"/>
                    </a:lnTo>
                    <a:lnTo>
                      <a:pt x="2083" y="9091"/>
                    </a:lnTo>
                    <a:lnTo>
                      <a:pt x="3750" y="9091"/>
                    </a:lnTo>
                    <a:lnTo>
                      <a:pt x="5417" y="10000"/>
                    </a:lnTo>
                    <a:lnTo>
                      <a:pt x="5833" y="10000"/>
                    </a:lnTo>
                    <a:lnTo>
                      <a:pt x="7500" y="10000"/>
                    </a:lnTo>
                    <a:lnTo>
                      <a:pt x="8750" y="8182"/>
                    </a:lnTo>
                    <a:lnTo>
                      <a:pt x="9167" y="8182"/>
                    </a:lnTo>
                    <a:cubicBezTo>
                      <a:pt x="9306" y="7273"/>
                      <a:pt x="9444" y="6364"/>
                      <a:pt x="9583" y="545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485" name="Freeform 343">
                <a:extLst>
                  <a:ext uri="{FF2B5EF4-FFF2-40B4-BE49-F238E27FC236}">
                    <a16:creationId xmlns:a16="http://schemas.microsoft.com/office/drawing/2014/main" id="{C3EE3FA2-C31A-2474-8552-5E636355D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6611" y="2497233"/>
                <a:ext cx="311149" cy="315911"/>
              </a:xfrm>
              <a:custGeom>
                <a:avLst/>
                <a:gdLst>
                  <a:gd name="T0" fmla="*/ 2147483646 w 154"/>
                  <a:gd name="T1" fmla="*/ 2147483646 h 154"/>
                  <a:gd name="T2" fmla="*/ 2147483646 w 154"/>
                  <a:gd name="T3" fmla="*/ 0 h 154"/>
                  <a:gd name="T4" fmla="*/ 2147483646 w 154"/>
                  <a:gd name="T5" fmla="*/ 0 h 154"/>
                  <a:gd name="T6" fmla="*/ 2147483646 w 154"/>
                  <a:gd name="T7" fmla="*/ 2147483646 h 154"/>
                  <a:gd name="T8" fmla="*/ 2147483646 w 154"/>
                  <a:gd name="T9" fmla="*/ 2147483646 h 154"/>
                  <a:gd name="T10" fmla="*/ 2147483646 w 154"/>
                  <a:gd name="T11" fmla="*/ 2147483646 h 154"/>
                  <a:gd name="T12" fmla="*/ 2147483646 w 154"/>
                  <a:gd name="T13" fmla="*/ 2147483646 h 154"/>
                  <a:gd name="T14" fmla="*/ 2147483646 w 154"/>
                  <a:gd name="T15" fmla="*/ 2147483646 h 154"/>
                  <a:gd name="T16" fmla="*/ 2147483646 w 154"/>
                  <a:gd name="T17" fmla="*/ 2147483646 h 154"/>
                  <a:gd name="T18" fmla="*/ 2147483646 w 154"/>
                  <a:gd name="T19" fmla="*/ 2147483646 h 154"/>
                  <a:gd name="T20" fmla="*/ 2147483646 w 154"/>
                  <a:gd name="T21" fmla="*/ 2147483646 h 154"/>
                  <a:gd name="T22" fmla="*/ 0 w 154"/>
                  <a:gd name="T23" fmla="*/ 2147483646 h 154"/>
                  <a:gd name="T24" fmla="*/ 2147483646 w 154"/>
                  <a:gd name="T25" fmla="*/ 2147483646 h 154"/>
                  <a:gd name="T26" fmla="*/ 2147483646 w 154"/>
                  <a:gd name="T27" fmla="*/ 2147483646 h 154"/>
                  <a:gd name="T28" fmla="*/ 2147483646 w 154"/>
                  <a:gd name="T29" fmla="*/ 2147483646 h 154"/>
                  <a:gd name="T30" fmla="*/ 2147483646 w 154"/>
                  <a:gd name="T31" fmla="*/ 2147483646 h 154"/>
                  <a:gd name="T32" fmla="*/ 2147483646 w 154"/>
                  <a:gd name="T33" fmla="*/ 2147483646 h 154"/>
                  <a:gd name="T34" fmla="*/ 2147483646 w 154"/>
                  <a:gd name="T35" fmla="*/ 2147483646 h 154"/>
                  <a:gd name="T36" fmla="*/ 2147483646 w 154"/>
                  <a:gd name="T37" fmla="*/ 2147483646 h 154"/>
                  <a:gd name="T38" fmla="*/ 2147483646 w 154"/>
                  <a:gd name="T39" fmla="*/ 2147483646 h 154"/>
                  <a:gd name="T40" fmla="*/ 2147483646 w 154"/>
                  <a:gd name="T41" fmla="*/ 2147483646 h 154"/>
                  <a:gd name="T42" fmla="*/ 2147483646 w 154"/>
                  <a:gd name="T43" fmla="*/ 2147483646 h 154"/>
                  <a:gd name="T44" fmla="*/ 2147483646 w 154"/>
                  <a:gd name="T45" fmla="*/ 2147483646 h 154"/>
                  <a:gd name="T46" fmla="*/ 2147483646 w 154"/>
                  <a:gd name="T47" fmla="*/ 2147483646 h 154"/>
                  <a:gd name="T48" fmla="*/ 2147483646 w 154"/>
                  <a:gd name="T49" fmla="*/ 2147483646 h 154"/>
                  <a:gd name="T50" fmla="*/ 2147483646 w 154"/>
                  <a:gd name="T51" fmla="*/ 2147483646 h 154"/>
                  <a:gd name="T52" fmla="*/ 2147483646 w 154"/>
                  <a:gd name="T53" fmla="*/ 2147483646 h 154"/>
                  <a:gd name="T54" fmla="*/ 2147483646 w 154"/>
                  <a:gd name="T55" fmla="*/ 2147483646 h 154"/>
                  <a:gd name="T56" fmla="*/ 2147483646 w 154"/>
                  <a:gd name="T57" fmla="*/ 2147483646 h 154"/>
                  <a:gd name="T58" fmla="*/ 2147483646 w 154"/>
                  <a:gd name="T59" fmla="*/ 2147483646 h 154"/>
                  <a:gd name="T60" fmla="*/ 2147483646 w 154"/>
                  <a:gd name="T61" fmla="*/ 2147483646 h 154"/>
                  <a:gd name="T62" fmla="*/ 2147483646 w 154"/>
                  <a:gd name="T63" fmla="*/ 2147483646 h 154"/>
                  <a:gd name="T64" fmla="*/ 2147483646 w 154"/>
                  <a:gd name="T65" fmla="*/ 2147483646 h 154"/>
                  <a:gd name="T66" fmla="*/ 2147483646 w 154"/>
                  <a:gd name="T67" fmla="*/ 2147483646 h 15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54" h="154">
                    <a:moveTo>
                      <a:pt x="87" y="4"/>
                    </a:moveTo>
                    <a:lnTo>
                      <a:pt x="71" y="0"/>
                    </a:lnTo>
                    <a:lnTo>
                      <a:pt x="54" y="0"/>
                    </a:lnTo>
                    <a:lnTo>
                      <a:pt x="50" y="4"/>
                    </a:lnTo>
                    <a:lnTo>
                      <a:pt x="46" y="4"/>
                    </a:lnTo>
                    <a:lnTo>
                      <a:pt x="37" y="8"/>
                    </a:lnTo>
                    <a:lnTo>
                      <a:pt x="25" y="12"/>
                    </a:lnTo>
                    <a:lnTo>
                      <a:pt x="21" y="8"/>
                    </a:lnTo>
                    <a:lnTo>
                      <a:pt x="8" y="16"/>
                    </a:lnTo>
                    <a:lnTo>
                      <a:pt x="4" y="16"/>
                    </a:lnTo>
                    <a:lnTo>
                      <a:pt x="4" y="25"/>
                    </a:lnTo>
                    <a:lnTo>
                      <a:pt x="0" y="33"/>
                    </a:lnTo>
                    <a:lnTo>
                      <a:pt x="4" y="45"/>
                    </a:lnTo>
                    <a:lnTo>
                      <a:pt x="12" y="54"/>
                    </a:lnTo>
                    <a:lnTo>
                      <a:pt x="21" y="45"/>
                    </a:lnTo>
                    <a:lnTo>
                      <a:pt x="42" y="54"/>
                    </a:lnTo>
                    <a:lnTo>
                      <a:pt x="54" y="78"/>
                    </a:lnTo>
                    <a:lnTo>
                      <a:pt x="67" y="95"/>
                    </a:lnTo>
                    <a:lnTo>
                      <a:pt x="96" y="112"/>
                    </a:lnTo>
                    <a:lnTo>
                      <a:pt x="114" y="126"/>
                    </a:lnTo>
                    <a:lnTo>
                      <a:pt x="106" y="154"/>
                    </a:lnTo>
                    <a:lnTo>
                      <a:pt x="133" y="133"/>
                    </a:lnTo>
                    <a:lnTo>
                      <a:pt x="133" y="120"/>
                    </a:lnTo>
                    <a:lnTo>
                      <a:pt x="146" y="124"/>
                    </a:lnTo>
                    <a:lnTo>
                      <a:pt x="154" y="124"/>
                    </a:lnTo>
                    <a:lnTo>
                      <a:pt x="133" y="104"/>
                    </a:lnTo>
                    <a:lnTo>
                      <a:pt x="117" y="91"/>
                    </a:lnTo>
                    <a:lnTo>
                      <a:pt x="104" y="87"/>
                    </a:lnTo>
                    <a:lnTo>
                      <a:pt x="87" y="58"/>
                    </a:lnTo>
                    <a:lnTo>
                      <a:pt x="79" y="41"/>
                    </a:lnTo>
                    <a:lnTo>
                      <a:pt x="83" y="25"/>
                    </a:lnTo>
                    <a:lnTo>
                      <a:pt x="87" y="25"/>
                    </a:lnTo>
                    <a:lnTo>
                      <a:pt x="87" y="16"/>
                    </a:lnTo>
                    <a:lnTo>
                      <a:pt x="8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486" name="Freeform 345">
                <a:extLst>
                  <a:ext uri="{FF2B5EF4-FFF2-40B4-BE49-F238E27FC236}">
                    <a16:creationId xmlns:a16="http://schemas.microsoft.com/office/drawing/2014/main" id="{22C88AD6-D55E-2C17-F570-2AAAF7CE9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3" y="2249583"/>
                <a:ext cx="76200" cy="101599"/>
              </a:xfrm>
              <a:custGeom>
                <a:avLst/>
                <a:gdLst>
                  <a:gd name="T0" fmla="*/ 2147483646 w 66"/>
                  <a:gd name="T1" fmla="*/ 2147483646 h 90"/>
                  <a:gd name="T2" fmla="*/ 2147483646 w 66"/>
                  <a:gd name="T3" fmla="*/ 2147483646 h 90"/>
                  <a:gd name="T4" fmla="*/ 2147483646 w 66"/>
                  <a:gd name="T5" fmla="*/ 2147483646 h 90"/>
                  <a:gd name="T6" fmla="*/ 2147483646 w 66"/>
                  <a:gd name="T7" fmla="*/ 2147483646 h 90"/>
                  <a:gd name="T8" fmla="*/ 2147483646 w 66"/>
                  <a:gd name="T9" fmla="*/ 2147483646 h 90"/>
                  <a:gd name="T10" fmla="*/ 2147483646 w 66"/>
                  <a:gd name="T11" fmla="*/ 2147483646 h 90"/>
                  <a:gd name="T12" fmla="*/ 2147483646 w 66"/>
                  <a:gd name="T13" fmla="*/ 2147483646 h 90"/>
                  <a:gd name="T14" fmla="*/ 2147483646 w 66"/>
                  <a:gd name="T15" fmla="*/ 2147483646 h 90"/>
                  <a:gd name="T16" fmla="*/ 2147483646 w 66"/>
                  <a:gd name="T17" fmla="*/ 2147483646 h 90"/>
                  <a:gd name="T18" fmla="*/ 2147483646 w 66"/>
                  <a:gd name="T19" fmla="*/ 2147483646 h 90"/>
                  <a:gd name="T20" fmla="*/ 2147483646 w 66"/>
                  <a:gd name="T21" fmla="*/ 0 h 90"/>
                  <a:gd name="T22" fmla="*/ 2147483646 w 66"/>
                  <a:gd name="T23" fmla="*/ 2147483646 h 90"/>
                  <a:gd name="T24" fmla="*/ 2147483646 w 66"/>
                  <a:gd name="T25" fmla="*/ 2147483646 h 90"/>
                  <a:gd name="T26" fmla="*/ 2147483646 w 66"/>
                  <a:gd name="T27" fmla="*/ 2147483646 h 90"/>
                  <a:gd name="T28" fmla="*/ 2147483646 w 66"/>
                  <a:gd name="T29" fmla="*/ 2147483646 h 90"/>
                  <a:gd name="T30" fmla="*/ 2147483646 w 66"/>
                  <a:gd name="T31" fmla="*/ 2147483646 h 90"/>
                  <a:gd name="T32" fmla="*/ 0 w 66"/>
                  <a:gd name="T33" fmla="*/ 2147483646 h 90"/>
                  <a:gd name="T34" fmla="*/ 2147483646 w 66"/>
                  <a:gd name="T35" fmla="*/ 2147483646 h 90"/>
                  <a:gd name="T36" fmla="*/ 2147483646 w 66"/>
                  <a:gd name="T37" fmla="*/ 2147483646 h 9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66" h="90">
                    <a:moveTo>
                      <a:pt x="18" y="72"/>
                    </a:moveTo>
                    <a:lnTo>
                      <a:pt x="30" y="78"/>
                    </a:lnTo>
                    <a:lnTo>
                      <a:pt x="36" y="84"/>
                    </a:lnTo>
                    <a:lnTo>
                      <a:pt x="42" y="90"/>
                    </a:lnTo>
                    <a:lnTo>
                      <a:pt x="48" y="78"/>
                    </a:lnTo>
                    <a:lnTo>
                      <a:pt x="48" y="60"/>
                    </a:lnTo>
                    <a:lnTo>
                      <a:pt x="60" y="48"/>
                    </a:lnTo>
                    <a:lnTo>
                      <a:pt x="60" y="30"/>
                    </a:lnTo>
                    <a:lnTo>
                      <a:pt x="66" y="18"/>
                    </a:lnTo>
                    <a:lnTo>
                      <a:pt x="66" y="6"/>
                    </a:lnTo>
                    <a:lnTo>
                      <a:pt x="66" y="0"/>
                    </a:lnTo>
                    <a:lnTo>
                      <a:pt x="54" y="6"/>
                    </a:lnTo>
                    <a:lnTo>
                      <a:pt x="36" y="12"/>
                    </a:lnTo>
                    <a:lnTo>
                      <a:pt x="36" y="30"/>
                    </a:lnTo>
                    <a:lnTo>
                      <a:pt x="24" y="18"/>
                    </a:lnTo>
                    <a:lnTo>
                      <a:pt x="12" y="54"/>
                    </a:lnTo>
                    <a:lnTo>
                      <a:pt x="0" y="66"/>
                    </a:lnTo>
                    <a:lnTo>
                      <a:pt x="6" y="72"/>
                    </a:lnTo>
                    <a:lnTo>
                      <a:pt x="18" y="7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487" name="Freeform 346">
                <a:extLst>
                  <a:ext uri="{FF2B5EF4-FFF2-40B4-BE49-F238E27FC236}">
                    <a16:creationId xmlns:a16="http://schemas.microsoft.com/office/drawing/2014/main" id="{DA34B9F0-7393-7042-6F1B-B5173956BC6C}"/>
                  </a:ext>
                </a:extLst>
              </p:cNvPr>
              <p:cNvSpPr>
                <a:spLocks/>
              </p:cNvSpPr>
              <p:nvPr/>
            </p:nvSpPr>
            <p:spPr bwMode="auto">
              <a:xfrm rot="20966185">
                <a:off x="4994275" y="2682971"/>
                <a:ext cx="158751" cy="163513"/>
              </a:xfrm>
              <a:custGeom>
                <a:avLst/>
                <a:gdLst>
                  <a:gd name="T0" fmla="*/ 2147483646 w 9874"/>
                  <a:gd name="T1" fmla="*/ 2147483646 h 10000"/>
                  <a:gd name="T2" fmla="*/ 2147483646 w 9874"/>
                  <a:gd name="T3" fmla="*/ 2147483646 h 10000"/>
                  <a:gd name="T4" fmla="*/ 2147483646 w 9874"/>
                  <a:gd name="T5" fmla="*/ 2147483646 h 10000"/>
                  <a:gd name="T6" fmla="*/ 2147483646 w 9874"/>
                  <a:gd name="T7" fmla="*/ 0 h 10000"/>
                  <a:gd name="T8" fmla="*/ 2147483646 w 9874"/>
                  <a:gd name="T9" fmla="*/ 2147483646 h 10000"/>
                  <a:gd name="T10" fmla="*/ 2147483646 w 9874"/>
                  <a:gd name="T11" fmla="*/ 2147483646 h 10000"/>
                  <a:gd name="T12" fmla="*/ 2147483646 w 9874"/>
                  <a:gd name="T13" fmla="*/ 2147483646 h 10000"/>
                  <a:gd name="T14" fmla="*/ 2147483646 w 9874"/>
                  <a:gd name="T15" fmla="*/ 2147483646 h 10000"/>
                  <a:gd name="T16" fmla="*/ 2147483646 w 9874"/>
                  <a:gd name="T17" fmla="*/ 2147483646 h 10000"/>
                  <a:gd name="T18" fmla="*/ 0 w 9874"/>
                  <a:gd name="T19" fmla="*/ 2147483646 h 10000"/>
                  <a:gd name="T20" fmla="*/ 2147483646 w 9874"/>
                  <a:gd name="T21" fmla="*/ 2147483646 h 10000"/>
                  <a:gd name="T22" fmla="*/ 2147483646 w 9874"/>
                  <a:gd name="T23" fmla="*/ 2147483646 h 10000"/>
                  <a:gd name="T24" fmla="*/ 2147483646 w 9874"/>
                  <a:gd name="T25" fmla="*/ 2147483646 h 10000"/>
                  <a:gd name="T26" fmla="*/ 2147483646 w 9874"/>
                  <a:gd name="T27" fmla="*/ 2147483646 h 10000"/>
                  <a:gd name="T28" fmla="*/ 2147483646 w 9874"/>
                  <a:gd name="T29" fmla="*/ 2147483646 h 10000"/>
                  <a:gd name="T30" fmla="*/ 2147483646 w 9874"/>
                  <a:gd name="T31" fmla="*/ 2147483646 h 10000"/>
                  <a:gd name="T32" fmla="*/ 2147483646 w 9874"/>
                  <a:gd name="T33" fmla="*/ 2147483646 h 10000"/>
                  <a:gd name="T34" fmla="*/ 2147483646 w 9874"/>
                  <a:gd name="T35" fmla="*/ 2147483646 h 10000"/>
                  <a:gd name="T36" fmla="*/ 2147483646 w 9874"/>
                  <a:gd name="T37" fmla="*/ 2147483646 h 10000"/>
                  <a:gd name="T38" fmla="*/ 2147483646 w 9874"/>
                  <a:gd name="T39" fmla="*/ 2147483646 h 10000"/>
                  <a:gd name="T40" fmla="*/ 2147483646 w 9874"/>
                  <a:gd name="T41" fmla="*/ 2147483646 h 10000"/>
                  <a:gd name="T42" fmla="*/ 2147483646 w 9874"/>
                  <a:gd name="T43" fmla="*/ 2147483646 h 10000"/>
                  <a:gd name="T44" fmla="*/ 2147483646 w 9874"/>
                  <a:gd name="T45" fmla="*/ 2147483646 h 10000"/>
                  <a:gd name="T46" fmla="*/ 2147483646 w 9874"/>
                  <a:gd name="T47" fmla="*/ 2147483646 h 10000"/>
                  <a:gd name="T48" fmla="*/ 2147483646 w 9874"/>
                  <a:gd name="T49" fmla="*/ 2147483646 h 10000"/>
                  <a:gd name="T50" fmla="*/ 2147483646 w 9874"/>
                  <a:gd name="T51" fmla="*/ 2147483646 h 100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9874" h="10000">
                    <a:moveTo>
                      <a:pt x="9677" y="735"/>
                    </a:moveTo>
                    <a:lnTo>
                      <a:pt x="9874" y="489"/>
                    </a:lnTo>
                    <a:lnTo>
                      <a:pt x="9223" y="488"/>
                    </a:lnTo>
                    <a:lnTo>
                      <a:pt x="8813" y="0"/>
                    </a:lnTo>
                    <a:lnTo>
                      <a:pt x="5802" y="299"/>
                    </a:lnTo>
                    <a:lnTo>
                      <a:pt x="3889" y="1094"/>
                    </a:lnTo>
                    <a:lnTo>
                      <a:pt x="1667" y="1588"/>
                    </a:lnTo>
                    <a:lnTo>
                      <a:pt x="1667" y="2083"/>
                    </a:lnTo>
                    <a:lnTo>
                      <a:pt x="1111" y="3073"/>
                    </a:lnTo>
                    <a:lnTo>
                      <a:pt x="0" y="4062"/>
                    </a:lnTo>
                    <a:lnTo>
                      <a:pt x="1111" y="5547"/>
                    </a:lnTo>
                    <a:lnTo>
                      <a:pt x="3333" y="6042"/>
                    </a:lnTo>
                    <a:lnTo>
                      <a:pt x="2222" y="7031"/>
                    </a:lnTo>
                    <a:lnTo>
                      <a:pt x="2222" y="9010"/>
                    </a:lnTo>
                    <a:lnTo>
                      <a:pt x="4445" y="10000"/>
                    </a:lnTo>
                    <a:lnTo>
                      <a:pt x="5555" y="9010"/>
                    </a:lnTo>
                    <a:lnTo>
                      <a:pt x="5555" y="8021"/>
                    </a:lnTo>
                    <a:lnTo>
                      <a:pt x="7777" y="7031"/>
                    </a:lnTo>
                    <a:lnTo>
                      <a:pt x="5555" y="5052"/>
                    </a:lnTo>
                    <a:lnTo>
                      <a:pt x="5555" y="4062"/>
                    </a:lnTo>
                    <a:lnTo>
                      <a:pt x="4445" y="2578"/>
                    </a:lnTo>
                    <a:lnTo>
                      <a:pt x="7777" y="2083"/>
                    </a:lnTo>
                    <a:lnTo>
                      <a:pt x="9152" y="1778"/>
                    </a:lnTo>
                    <a:lnTo>
                      <a:pt x="9179" y="1136"/>
                    </a:lnTo>
                    <a:lnTo>
                      <a:pt x="9413" y="901"/>
                    </a:lnTo>
                    <a:lnTo>
                      <a:pt x="9677" y="73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488" name="Freeform 351">
                <a:extLst>
                  <a:ext uri="{FF2B5EF4-FFF2-40B4-BE49-F238E27FC236}">
                    <a16:creationId xmlns:a16="http://schemas.microsoft.com/office/drawing/2014/main" id="{92FF1DAC-3712-08A4-0C21-3456E13BE6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0" y="2428971"/>
                <a:ext cx="204787" cy="168276"/>
              </a:xfrm>
              <a:custGeom>
                <a:avLst/>
                <a:gdLst>
                  <a:gd name="T0" fmla="*/ 2147483646 w 10000"/>
                  <a:gd name="T1" fmla="*/ 2147483646 h 10000"/>
                  <a:gd name="T2" fmla="*/ 2147483646 w 10000"/>
                  <a:gd name="T3" fmla="*/ 2147483646 h 10000"/>
                  <a:gd name="T4" fmla="*/ 2147483646 w 10000"/>
                  <a:gd name="T5" fmla="*/ 2147483646 h 10000"/>
                  <a:gd name="T6" fmla="*/ 2147483646 w 10000"/>
                  <a:gd name="T7" fmla="*/ 0 h 10000"/>
                  <a:gd name="T8" fmla="*/ 2147483646 w 10000"/>
                  <a:gd name="T9" fmla="*/ 2147483646 h 10000"/>
                  <a:gd name="T10" fmla="*/ 2147483646 w 10000"/>
                  <a:gd name="T11" fmla="*/ 2147483646 h 10000"/>
                  <a:gd name="T12" fmla="*/ 2147483646 w 10000"/>
                  <a:gd name="T13" fmla="*/ 2147483646 h 10000"/>
                  <a:gd name="T14" fmla="*/ 2147483646 w 10000"/>
                  <a:gd name="T15" fmla="*/ 2147483646 h 10000"/>
                  <a:gd name="T16" fmla="*/ 2147483646 w 10000"/>
                  <a:gd name="T17" fmla="*/ 2147483646 h 10000"/>
                  <a:gd name="T18" fmla="*/ 2147483646 w 10000"/>
                  <a:gd name="T19" fmla="*/ 2147483646 h 10000"/>
                  <a:gd name="T20" fmla="*/ 2147483646 w 10000"/>
                  <a:gd name="T21" fmla="*/ 2147483646 h 10000"/>
                  <a:gd name="T22" fmla="*/ 147736086 w 10000"/>
                  <a:gd name="T23" fmla="*/ 2147483646 h 10000"/>
                  <a:gd name="T24" fmla="*/ 2147483646 w 10000"/>
                  <a:gd name="T25" fmla="*/ 2147483646 h 10000"/>
                  <a:gd name="T26" fmla="*/ 2147483646 w 10000"/>
                  <a:gd name="T27" fmla="*/ 2147483646 h 10000"/>
                  <a:gd name="T28" fmla="*/ 2147483646 w 10000"/>
                  <a:gd name="T29" fmla="*/ 2147483646 h 10000"/>
                  <a:gd name="T30" fmla="*/ 2147483646 w 10000"/>
                  <a:gd name="T31" fmla="*/ 2147483646 h 10000"/>
                  <a:gd name="T32" fmla="*/ 2147483646 w 10000"/>
                  <a:gd name="T33" fmla="*/ 2147483646 h 10000"/>
                  <a:gd name="T34" fmla="*/ 2147483646 w 10000"/>
                  <a:gd name="T35" fmla="*/ 2147483646 h 10000"/>
                  <a:gd name="T36" fmla="*/ 2147483646 w 10000"/>
                  <a:gd name="T37" fmla="*/ 2147483646 h 10000"/>
                  <a:gd name="T38" fmla="*/ 2147483646 w 10000"/>
                  <a:gd name="T39" fmla="*/ 2147483646 h 10000"/>
                  <a:gd name="T40" fmla="*/ 2147483646 w 10000"/>
                  <a:gd name="T41" fmla="*/ 2147483646 h 1000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0000" h="10000">
                    <a:moveTo>
                      <a:pt x="8952" y="4746"/>
                    </a:moveTo>
                    <a:cubicBezTo>
                      <a:pt x="8952" y="4746"/>
                      <a:pt x="9789" y="4438"/>
                      <a:pt x="9789" y="4036"/>
                    </a:cubicBezTo>
                    <a:cubicBezTo>
                      <a:pt x="10125" y="3229"/>
                      <a:pt x="10054" y="3000"/>
                      <a:pt x="9628" y="2328"/>
                    </a:cubicBezTo>
                    <a:cubicBezTo>
                      <a:pt x="9201" y="1655"/>
                      <a:pt x="8028" y="776"/>
                      <a:pt x="7229" y="0"/>
                    </a:cubicBezTo>
                    <a:cubicBezTo>
                      <a:pt x="6677" y="239"/>
                      <a:pt x="6358" y="529"/>
                      <a:pt x="5576" y="715"/>
                    </a:cubicBezTo>
                    <a:cubicBezTo>
                      <a:pt x="4794" y="901"/>
                      <a:pt x="3551" y="983"/>
                      <a:pt x="2539" y="1118"/>
                    </a:cubicBezTo>
                    <a:lnTo>
                      <a:pt x="2201" y="715"/>
                    </a:lnTo>
                    <a:lnTo>
                      <a:pt x="1188" y="2730"/>
                    </a:lnTo>
                    <a:cubicBezTo>
                      <a:pt x="963" y="3268"/>
                      <a:pt x="631" y="4031"/>
                      <a:pt x="513" y="4343"/>
                    </a:cubicBezTo>
                    <a:cubicBezTo>
                      <a:pt x="396" y="4654"/>
                      <a:pt x="496" y="4524"/>
                      <a:pt x="482" y="4603"/>
                    </a:cubicBezTo>
                    <a:cubicBezTo>
                      <a:pt x="467" y="4681"/>
                      <a:pt x="503" y="4723"/>
                      <a:pt x="422" y="4817"/>
                    </a:cubicBezTo>
                    <a:cubicBezTo>
                      <a:pt x="342" y="4911"/>
                      <a:pt x="-28" y="5153"/>
                      <a:pt x="2" y="5165"/>
                    </a:cubicBezTo>
                    <a:cubicBezTo>
                      <a:pt x="871" y="6361"/>
                      <a:pt x="1309" y="7628"/>
                      <a:pt x="1789" y="8230"/>
                    </a:cubicBezTo>
                    <a:cubicBezTo>
                      <a:pt x="2266" y="8832"/>
                      <a:pt x="2645" y="8558"/>
                      <a:pt x="2875" y="8776"/>
                    </a:cubicBezTo>
                    <a:cubicBezTo>
                      <a:pt x="3105" y="8994"/>
                      <a:pt x="2722" y="9336"/>
                      <a:pt x="3174" y="9539"/>
                    </a:cubicBezTo>
                    <a:cubicBezTo>
                      <a:pt x="3626" y="9742"/>
                      <a:pt x="4682" y="10053"/>
                      <a:pt x="5588" y="9993"/>
                    </a:cubicBezTo>
                    <a:cubicBezTo>
                      <a:pt x="6494" y="9933"/>
                      <a:pt x="8055" y="9717"/>
                      <a:pt x="8615" y="9179"/>
                    </a:cubicBezTo>
                    <a:cubicBezTo>
                      <a:pt x="9175" y="8641"/>
                      <a:pt x="8840" y="7567"/>
                      <a:pt x="8952" y="6761"/>
                    </a:cubicBezTo>
                    <a:lnTo>
                      <a:pt x="9628" y="6358"/>
                    </a:lnTo>
                    <a:cubicBezTo>
                      <a:pt x="9591" y="6168"/>
                      <a:pt x="9555" y="5977"/>
                      <a:pt x="9518" y="5787"/>
                    </a:cubicBezTo>
                    <a:cubicBezTo>
                      <a:pt x="9629" y="5384"/>
                      <a:pt x="8840" y="5149"/>
                      <a:pt x="8952" y="474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489" name="Freeform 354">
                <a:extLst>
                  <a:ext uri="{FF2B5EF4-FFF2-40B4-BE49-F238E27FC236}">
                    <a16:creationId xmlns:a16="http://schemas.microsoft.com/office/drawing/2014/main" id="{BD14A1B6-F561-6EA5-C0BC-11DE80A10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1087" y="2436907"/>
                <a:ext cx="138114" cy="95249"/>
              </a:xfrm>
              <a:custGeom>
                <a:avLst/>
                <a:gdLst>
                  <a:gd name="T0" fmla="*/ 2147483646 w 9980"/>
                  <a:gd name="T1" fmla="*/ 0 h 10000"/>
                  <a:gd name="T2" fmla="*/ 2147483646 w 9980"/>
                  <a:gd name="T3" fmla="*/ 1146309471 h 10000"/>
                  <a:gd name="T4" fmla="*/ 2147483646 w 9980"/>
                  <a:gd name="T5" fmla="*/ 1665489132 h 10000"/>
                  <a:gd name="T6" fmla="*/ 2147483646 w 9980"/>
                  <a:gd name="T7" fmla="*/ 2147483646 h 10000"/>
                  <a:gd name="T8" fmla="*/ 2147483646 w 9980"/>
                  <a:gd name="T9" fmla="*/ 1996026625 h 10000"/>
                  <a:gd name="T10" fmla="*/ 2147483646 w 9980"/>
                  <a:gd name="T11" fmla="*/ 1665489132 h 10000"/>
                  <a:gd name="T12" fmla="*/ 2147483646 w 9980"/>
                  <a:gd name="T13" fmla="*/ 2147483646 h 10000"/>
                  <a:gd name="T14" fmla="*/ 579158307 w 9980"/>
                  <a:gd name="T15" fmla="*/ 2147483646 h 10000"/>
                  <a:gd name="T16" fmla="*/ 155334902 w 9980"/>
                  <a:gd name="T17" fmla="*/ 2147483646 h 10000"/>
                  <a:gd name="T18" fmla="*/ 2147483646 w 9980"/>
                  <a:gd name="T19" fmla="*/ 2147483646 h 10000"/>
                  <a:gd name="T20" fmla="*/ 2147483646 w 9980"/>
                  <a:gd name="T21" fmla="*/ 2147483646 h 10000"/>
                  <a:gd name="T22" fmla="*/ 2147483646 w 9980"/>
                  <a:gd name="T23" fmla="*/ 2147483646 h 10000"/>
                  <a:gd name="T24" fmla="*/ 2147483646 w 9980"/>
                  <a:gd name="T25" fmla="*/ 2147483646 h 10000"/>
                  <a:gd name="T26" fmla="*/ 2147483646 w 9980"/>
                  <a:gd name="T27" fmla="*/ 2147483646 h 10000"/>
                  <a:gd name="T28" fmla="*/ 2147483646 w 9980"/>
                  <a:gd name="T29" fmla="*/ 2147483646 h 10000"/>
                  <a:gd name="T30" fmla="*/ 2147483646 w 9980"/>
                  <a:gd name="T31" fmla="*/ 2147483646 h 10000"/>
                  <a:gd name="T32" fmla="*/ 2147483646 w 9980"/>
                  <a:gd name="T33" fmla="*/ 2147483646 h 10000"/>
                  <a:gd name="T34" fmla="*/ 2147483646 w 9980"/>
                  <a:gd name="T35" fmla="*/ 1146309471 h 10000"/>
                  <a:gd name="T36" fmla="*/ 2147483646 w 9980"/>
                  <a:gd name="T37" fmla="*/ 94320627 h 10000"/>
                  <a:gd name="T38" fmla="*/ 2147483646 w 9980"/>
                  <a:gd name="T39" fmla="*/ 250572289 h 10000"/>
                  <a:gd name="T40" fmla="*/ 2147483646 w 9980"/>
                  <a:gd name="T41" fmla="*/ 0 h 1000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9980" h="10000">
                    <a:moveTo>
                      <a:pt x="7338" y="0"/>
                    </a:moveTo>
                    <a:cubicBezTo>
                      <a:pt x="6885" y="506"/>
                      <a:pt x="6535" y="1151"/>
                      <a:pt x="5980" y="1519"/>
                    </a:cubicBezTo>
                    <a:cubicBezTo>
                      <a:pt x="5426" y="1887"/>
                      <a:pt x="4670" y="1978"/>
                      <a:pt x="4015" y="2207"/>
                    </a:cubicBezTo>
                    <a:cubicBezTo>
                      <a:pt x="2540" y="2895"/>
                      <a:pt x="2950" y="2822"/>
                      <a:pt x="2540" y="2895"/>
                    </a:cubicBezTo>
                    <a:cubicBezTo>
                      <a:pt x="2130" y="2968"/>
                      <a:pt x="1557" y="2645"/>
                      <a:pt x="1557" y="2645"/>
                    </a:cubicBezTo>
                    <a:cubicBezTo>
                      <a:pt x="1066" y="1958"/>
                      <a:pt x="1230" y="2051"/>
                      <a:pt x="1066" y="2207"/>
                    </a:cubicBezTo>
                    <a:cubicBezTo>
                      <a:pt x="902" y="2363"/>
                      <a:pt x="574" y="3582"/>
                      <a:pt x="574" y="3582"/>
                    </a:cubicBezTo>
                    <a:cubicBezTo>
                      <a:pt x="409" y="4270"/>
                      <a:pt x="174" y="5254"/>
                      <a:pt x="82" y="5646"/>
                    </a:cubicBezTo>
                    <a:cubicBezTo>
                      <a:pt x="-10" y="6038"/>
                      <a:pt x="-16" y="5749"/>
                      <a:pt x="22" y="5937"/>
                    </a:cubicBezTo>
                    <a:cubicBezTo>
                      <a:pt x="60" y="6125"/>
                      <a:pt x="42" y="6197"/>
                      <a:pt x="312" y="6773"/>
                    </a:cubicBezTo>
                    <a:cubicBezTo>
                      <a:pt x="583" y="7349"/>
                      <a:pt x="1094" y="8858"/>
                      <a:pt x="1644" y="9396"/>
                    </a:cubicBezTo>
                    <a:cubicBezTo>
                      <a:pt x="2194" y="9934"/>
                      <a:pt x="3153" y="9997"/>
                      <a:pt x="3610" y="10000"/>
                    </a:cubicBezTo>
                    <a:cubicBezTo>
                      <a:pt x="4068" y="10003"/>
                      <a:pt x="3989" y="9657"/>
                      <a:pt x="4389" y="9418"/>
                    </a:cubicBezTo>
                    <a:cubicBezTo>
                      <a:pt x="4788" y="9179"/>
                      <a:pt x="5720" y="8707"/>
                      <a:pt x="6009" y="8564"/>
                    </a:cubicBezTo>
                    <a:cubicBezTo>
                      <a:pt x="6298" y="8421"/>
                      <a:pt x="5883" y="8706"/>
                      <a:pt x="6124" y="8564"/>
                    </a:cubicBezTo>
                    <a:cubicBezTo>
                      <a:pt x="6364" y="8422"/>
                      <a:pt x="7069" y="8310"/>
                      <a:pt x="7455" y="7709"/>
                    </a:cubicBezTo>
                    <a:cubicBezTo>
                      <a:pt x="7841" y="7109"/>
                      <a:pt x="8111" y="5875"/>
                      <a:pt x="8438" y="4958"/>
                    </a:cubicBezTo>
                    <a:cubicBezTo>
                      <a:pt x="8929" y="3812"/>
                      <a:pt x="9701" y="2324"/>
                      <a:pt x="9913" y="1519"/>
                    </a:cubicBezTo>
                    <a:cubicBezTo>
                      <a:pt x="10125" y="713"/>
                      <a:pt x="9778" y="589"/>
                      <a:pt x="9710" y="125"/>
                    </a:cubicBezTo>
                    <a:lnTo>
                      <a:pt x="9128" y="332"/>
                    </a:lnTo>
                    <a:lnTo>
                      <a:pt x="733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490" name="Freeform 355">
                <a:extLst>
                  <a:ext uri="{FF2B5EF4-FFF2-40B4-BE49-F238E27FC236}">
                    <a16:creationId xmlns:a16="http://schemas.microsoft.com/office/drawing/2014/main" id="{F3E4B488-5431-49D9-1E7A-DE92DE595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5849" y="2397222"/>
                <a:ext cx="133349" cy="69850"/>
              </a:xfrm>
              <a:custGeom>
                <a:avLst/>
                <a:gdLst>
                  <a:gd name="T0" fmla="*/ 2147483646 w 10000"/>
                  <a:gd name="T1" fmla="*/ 85299240 h 9595"/>
                  <a:gd name="T2" fmla="*/ 2147483646 w 10000"/>
                  <a:gd name="T3" fmla="*/ 13576773 h 9595"/>
                  <a:gd name="T4" fmla="*/ 2147483646 w 10000"/>
                  <a:gd name="T5" fmla="*/ 14455609 h 9595"/>
                  <a:gd name="T6" fmla="*/ 2147483646 w 10000"/>
                  <a:gd name="T7" fmla="*/ 85299240 h 9595"/>
                  <a:gd name="T8" fmla="*/ 2147483646 w 10000"/>
                  <a:gd name="T9" fmla="*/ 409818380 h 9595"/>
                  <a:gd name="T10" fmla="*/ 0 w 10000"/>
                  <a:gd name="T11" fmla="*/ 734500748 h 9595"/>
                  <a:gd name="T12" fmla="*/ 2147483646 w 10000"/>
                  <a:gd name="T13" fmla="*/ 1059017558 h 9595"/>
                  <a:gd name="T14" fmla="*/ 2147483646 w 10000"/>
                  <a:gd name="T15" fmla="*/ 1253991381 h 9595"/>
                  <a:gd name="T16" fmla="*/ 2147483646 w 10000"/>
                  <a:gd name="T17" fmla="*/ 1401365760 h 9595"/>
                  <a:gd name="T18" fmla="*/ 2147483646 w 10000"/>
                  <a:gd name="T19" fmla="*/ 1206535080 h 9595"/>
                  <a:gd name="T20" fmla="*/ 2147483646 w 10000"/>
                  <a:gd name="T21" fmla="*/ 1117738892 h 9595"/>
                  <a:gd name="T22" fmla="*/ 2147483646 w 10000"/>
                  <a:gd name="T23" fmla="*/ 800069697 h 9595"/>
                  <a:gd name="T24" fmla="*/ 2147483646 w 10000"/>
                  <a:gd name="T25" fmla="*/ 865641717 h 9595"/>
                  <a:gd name="T26" fmla="*/ 2147483646 w 10000"/>
                  <a:gd name="T27" fmla="*/ 726322096 h 9595"/>
                  <a:gd name="T28" fmla="*/ 2147483646 w 10000"/>
                  <a:gd name="T29" fmla="*/ 572221676 h 9595"/>
                  <a:gd name="T30" fmla="*/ 2147483646 w 10000"/>
                  <a:gd name="T31" fmla="*/ 314602478 h 9595"/>
                  <a:gd name="T32" fmla="*/ 2147483646 w 10000"/>
                  <a:gd name="T33" fmla="*/ 177307990 h 9595"/>
                  <a:gd name="T34" fmla="*/ 2147483646 w 10000"/>
                  <a:gd name="T35" fmla="*/ 85299240 h 9595"/>
                  <a:gd name="T36" fmla="*/ 2147483646 w 10000"/>
                  <a:gd name="T37" fmla="*/ 85299240 h 959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0000" h="9595">
                    <a:moveTo>
                      <a:pt x="6210" y="584"/>
                    </a:moveTo>
                    <a:cubicBezTo>
                      <a:pt x="5554" y="325"/>
                      <a:pt x="5389" y="258"/>
                      <a:pt x="5013" y="93"/>
                    </a:cubicBezTo>
                    <a:cubicBezTo>
                      <a:pt x="4637" y="-72"/>
                      <a:pt x="4318" y="17"/>
                      <a:pt x="3953" y="99"/>
                    </a:cubicBezTo>
                    <a:lnTo>
                      <a:pt x="2823" y="584"/>
                    </a:lnTo>
                    <a:lnTo>
                      <a:pt x="2259" y="2806"/>
                    </a:lnTo>
                    <a:lnTo>
                      <a:pt x="0" y="5029"/>
                    </a:lnTo>
                    <a:lnTo>
                      <a:pt x="565" y="7251"/>
                    </a:lnTo>
                    <a:lnTo>
                      <a:pt x="979" y="8586"/>
                    </a:lnTo>
                    <a:lnTo>
                      <a:pt x="2018" y="9595"/>
                    </a:lnTo>
                    <a:lnTo>
                      <a:pt x="4432" y="8261"/>
                    </a:lnTo>
                    <a:lnTo>
                      <a:pt x="6240" y="7653"/>
                    </a:lnTo>
                    <a:lnTo>
                      <a:pt x="7130" y="5478"/>
                    </a:lnTo>
                    <a:lnTo>
                      <a:pt x="9214" y="5927"/>
                    </a:lnTo>
                    <a:lnTo>
                      <a:pt x="9803" y="4973"/>
                    </a:lnTo>
                    <a:cubicBezTo>
                      <a:pt x="9735" y="4622"/>
                      <a:pt x="9905" y="4270"/>
                      <a:pt x="9837" y="3918"/>
                    </a:cubicBezTo>
                    <a:cubicBezTo>
                      <a:pt x="9758" y="2807"/>
                      <a:pt x="10067" y="3265"/>
                      <a:pt x="9987" y="2154"/>
                    </a:cubicBezTo>
                    <a:cubicBezTo>
                      <a:pt x="9527" y="1653"/>
                      <a:pt x="9037" y="1714"/>
                      <a:pt x="8578" y="1214"/>
                    </a:cubicBezTo>
                    <a:cubicBezTo>
                      <a:pt x="8542" y="1004"/>
                      <a:pt x="8505" y="794"/>
                      <a:pt x="8469" y="584"/>
                    </a:cubicBezTo>
                    <a:lnTo>
                      <a:pt x="6210" y="58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491" name="Freeform 356">
                <a:extLst>
                  <a:ext uri="{FF2B5EF4-FFF2-40B4-BE49-F238E27FC236}">
                    <a16:creationId xmlns:a16="http://schemas.microsoft.com/office/drawing/2014/main" id="{E55A6214-49BA-7BD8-322B-6B17B69A0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073" y="2578195"/>
                <a:ext cx="182562" cy="141288"/>
              </a:xfrm>
              <a:custGeom>
                <a:avLst/>
                <a:gdLst>
                  <a:gd name="T0" fmla="*/ 2147483646 w 10000"/>
                  <a:gd name="T1" fmla="*/ 2147483646 h 10000"/>
                  <a:gd name="T2" fmla="*/ 2147483646 w 10000"/>
                  <a:gd name="T3" fmla="*/ 2147483646 h 10000"/>
                  <a:gd name="T4" fmla="*/ 0 w 10000"/>
                  <a:gd name="T5" fmla="*/ 0 h 10000"/>
                  <a:gd name="T6" fmla="*/ 0 w 10000"/>
                  <a:gd name="T7" fmla="*/ 2147483646 h 10000"/>
                  <a:gd name="T8" fmla="*/ 2147483646 w 10000"/>
                  <a:gd name="T9" fmla="*/ 2147483646 h 10000"/>
                  <a:gd name="T10" fmla="*/ 2147483646 w 10000"/>
                  <a:gd name="T11" fmla="*/ 2147483646 h 10000"/>
                  <a:gd name="T12" fmla="*/ 2147483646 w 10000"/>
                  <a:gd name="T13" fmla="*/ 2147483646 h 10000"/>
                  <a:gd name="T14" fmla="*/ 2147483646 w 10000"/>
                  <a:gd name="T15" fmla="*/ 2147483646 h 10000"/>
                  <a:gd name="T16" fmla="*/ 2147483646 w 10000"/>
                  <a:gd name="T17" fmla="*/ 2147483646 h 10000"/>
                  <a:gd name="T18" fmla="*/ 2147483646 w 10000"/>
                  <a:gd name="T19" fmla="*/ 2147483646 h 10000"/>
                  <a:gd name="T20" fmla="*/ 2147483646 w 10000"/>
                  <a:gd name="T21" fmla="*/ 2147483646 h 10000"/>
                  <a:gd name="T22" fmla="*/ 2147483646 w 10000"/>
                  <a:gd name="T23" fmla="*/ 2147483646 h 10000"/>
                  <a:gd name="T24" fmla="*/ 2147483646 w 10000"/>
                  <a:gd name="T25" fmla="*/ 2147483646 h 10000"/>
                  <a:gd name="T26" fmla="*/ 2147483646 w 10000"/>
                  <a:gd name="T27" fmla="*/ 2147483646 h 10000"/>
                  <a:gd name="T28" fmla="*/ 2147483646 w 10000"/>
                  <a:gd name="T29" fmla="*/ 2147483646 h 10000"/>
                  <a:gd name="T30" fmla="*/ 2147483646 w 10000"/>
                  <a:gd name="T31" fmla="*/ 2147483646 h 10000"/>
                  <a:gd name="T32" fmla="*/ 2147483646 w 10000"/>
                  <a:gd name="T33" fmla="*/ 2147483646 h 10000"/>
                  <a:gd name="T34" fmla="*/ 2147483646 w 10000"/>
                  <a:gd name="T35" fmla="*/ 2147483646 h 10000"/>
                  <a:gd name="T36" fmla="*/ 2147483646 w 10000"/>
                  <a:gd name="T37" fmla="*/ 2147483646 h 10000"/>
                  <a:gd name="T38" fmla="*/ 2147483646 w 10000"/>
                  <a:gd name="T39" fmla="*/ 2147483646 h 10000"/>
                  <a:gd name="T40" fmla="*/ 2147483646 w 10000"/>
                  <a:gd name="T41" fmla="*/ 2147483646 h 10000"/>
                  <a:gd name="T42" fmla="*/ 2147483646 w 10000"/>
                  <a:gd name="T43" fmla="*/ 2147483646 h 10000"/>
                  <a:gd name="T44" fmla="*/ 2147483646 w 10000"/>
                  <a:gd name="T45" fmla="*/ 0 h 10000"/>
                  <a:gd name="T46" fmla="*/ 2147483646 w 10000"/>
                  <a:gd name="T47" fmla="*/ 2147483646 h 1000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000" h="10000">
                    <a:moveTo>
                      <a:pt x="3636" y="522"/>
                    </a:moveTo>
                    <a:lnTo>
                      <a:pt x="909" y="522"/>
                    </a:lnTo>
                    <a:lnTo>
                      <a:pt x="0" y="0"/>
                    </a:lnTo>
                    <a:lnTo>
                      <a:pt x="0" y="1043"/>
                    </a:lnTo>
                    <a:lnTo>
                      <a:pt x="455" y="2609"/>
                    </a:lnTo>
                    <a:cubicBezTo>
                      <a:pt x="530" y="3171"/>
                      <a:pt x="604" y="3733"/>
                      <a:pt x="679" y="4295"/>
                    </a:cubicBezTo>
                    <a:cubicBezTo>
                      <a:pt x="604" y="4631"/>
                      <a:pt x="530" y="4968"/>
                      <a:pt x="455" y="5304"/>
                    </a:cubicBezTo>
                    <a:lnTo>
                      <a:pt x="909" y="6348"/>
                    </a:lnTo>
                    <a:lnTo>
                      <a:pt x="1598" y="7682"/>
                    </a:lnTo>
                    <a:cubicBezTo>
                      <a:pt x="2779" y="7328"/>
                      <a:pt x="2976" y="7157"/>
                      <a:pt x="4110" y="6712"/>
                    </a:cubicBezTo>
                    <a:lnTo>
                      <a:pt x="4448" y="7069"/>
                    </a:lnTo>
                    <a:lnTo>
                      <a:pt x="5010" y="7076"/>
                    </a:lnTo>
                    <a:cubicBezTo>
                      <a:pt x="5007" y="7181"/>
                      <a:pt x="5003" y="7286"/>
                      <a:pt x="5000" y="7391"/>
                    </a:cubicBezTo>
                    <a:lnTo>
                      <a:pt x="4545" y="7913"/>
                    </a:lnTo>
                    <a:lnTo>
                      <a:pt x="5000" y="10000"/>
                    </a:lnTo>
                    <a:lnTo>
                      <a:pt x="6818" y="8435"/>
                    </a:lnTo>
                    <a:lnTo>
                      <a:pt x="8636" y="8435"/>
                    </a:lnTo>
                    <a:lnTo>
                      <a:pt x="9545" y="6870"/>
                    </a:lnTo>
                    <a:lnTo>
                      <a:pt x="10000" y="6870"/>
                    </a:lnTo>
                    <a:lnTo>
                      <a:pt x="7273" y="5826"/>
                    </a:lnTo>
                    <a:cubicBezTo>
                      <a:pt x="7121" y="4927"/>
                      <a:pt x="6970" y="4029"/>
                      <a:pt x="6818" y="3130"/>
                    </a:cubicBezTo>
                    <a:lnTo>
                      <a:pt x="8636" y="1043"/>
                    </a:lnTo>
                    <a:lnTo>
                      <a:pt x="5909" y="0"/>
                    </a:lnTo>
                    <a:lnTo>
                      <a:pt x="3636" y="52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492" name="Freeform 361">
                <a:extLst>
                  <a:ext uri="{FF2B5EF4-FFF2-40B4-BE49-F238E27FC236}">
                    <a16:creationId xmlns:a16="http://schemas.microsoft.com/office/drawing/2014/main" id="{6F4FB7E3-B9B9-6367-358F-7184DD12B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8675" y="2463895"/>
                <a:ext cx="114301" cy="65088"/>
              </a:xfrm>
              <a:custGeom>
                <a:avLst/>
                <a:gdLst>
                  <a:gd name="T0" fmla="*/ 2147483646 w 10000"/>
                  <a:gd name="T1" fmla="*/ 117523815 h 11466"/>
                  <a:gd name="T2" fmla="*/ 2147483646 w 10000"/>
                  <a:gd name="T3" fmla="*/ 75272047 h 11466"/>
                  <a:gd name="T4" fmla="*/ 2147483646 w 10000"/>
                  <a:gd name="T5" fmla="*/ 33020432 h 11466"/>
                  <a:gd name="T6" fmla="*/ 2147483646 w 10000"/>
                  <a:gd name="T7" fmla="*/ 65841468 h 11466"/>
                  <a:gd name="T8" fmla="*/ 2147483646 w 10000"/>
                  <a:gd name="T9" fmla="*/ 0 h 11466"/>
                  <a:gd name="T10" fmla="*/ 2147483646 w 10000"/>
                  <a:gd name="T11" fmla="*/ 63477200 h 11466"/>
                  <a:gd name="T12" fmla="*/ 0 w 10000"/>
                  <a:gd name="T13" fmla="*/ 202027038 h 11466"/>
                  <a:gd name="T14" fmla="*/ 0 w 10000"/>
                  <a:gd name="T15" fmla="*/ 286524040 h 11466"/>
                  <a:gd name="T16" fmla="*/ 2147483646 w 10000"/>
                  <a:gd name="T17" fmla="*/ 286524040 h 11466"/>
                  <a:gd name="T18" fmla="*/ 2147483646 w 10000"/>
                  <a:gd name="T19" fmla="*/ 387555188 h 11466"/>
                  <a:gd name="T20" fmla="*/ 2147483646 w 10000"/>
                  <a:gd name="T21" fmla="*/ 371027429 h 11466"/>
                  <a:gd name="T22" fmla="*/ 2147483646 w 10000"/>
                  <a:gd name="T23" fmla="*/ 305386266 h 11466"/>
                  <a:gd name="T24" fmla="*/ 2147483646 w 10000"/>
                  <a:gd name="T25" fmla="*/ 342940248 h 11466"/>
                  <a:gd name="T26" fmla="*/ 2147483646 w 10000"/>
                  <a:gd name="T27" fmla="*/ 286524040 h 11466"/>
                  <a:gd name="T28" fmla="*/ 2147483646 w 10000"/>
                  <a:gd name="T29" fmla="*/ 244272431 h 11466"/>
                  <a:gd name="T30" fmla="*/ 2147483646 w 10000"/>
                  <a:gd name="T31" fmla="*/ 244272431 h 11466"/>
                  <a:gd name="T32" fmla="*/ 2147483646 w 10000"/>
                  <a:gd name="T33" fmla="*/ 202027038 h 11466"/>
                  <a:gd name="T34" fmla="*/ 2147483646 w 10000"/>
                  <a:gd name="T35" fmla="*/ 117523815 h 1146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0000" h="11466">
                    <a:moveTo>
                      <a:pt x="7857" y="3477"/>
                    </a:moveTo>
                    <a:lnTo>
                      <a:pt x="7143" y="2227"/>
                    </a:lnTo>
                    <a:lnTo>
                      <a:pt x="5714" y="977"/>
                    </a:lnTo>
                    <a:lnTo>
                      <a:pt x="3641" y="1948"/>
                    </a:lnTo>
                    <a:cubicBezTo>
                      <a:pt x="3532" y="1206"/>
                      <a:pt x="3354" y="742"/>
                      <a:pt x="3245" y="0"/>
                    </a:cubicBezTo>
                    <a:lnTo>
                      <a:pt x="2143" y="1878"/>
                    </a:lnTo>
                    <a:lnTo>
                      <a:pt x="0" y="5977"/>
                    </a:lnTo>
                    <a:lnTo>
                      <a:pt x="0" y="8477"/>
                    </a:lnTo>
                    <a:lnTo>
                      <a:pt x="1429" y="8477"/>
                    </a:lnTo>
                    <a:lnTo>
                      <a:pt x="2108" y="11466"/>
                    </a:lnTo>
                    <a:lnTo>
                      <a:pt x="2857" y="10977"/>
                    </a:lnTo>
                    <a:lnTo>
                      <a:pt x="4436" y="9035"/>
                    </a:lnTo>
                    <a:lnTo>
                      <a:pt x="5256" y="10146"/>
                    </a:lnTo>
                    <a:lnTo>
                      <a:pt x="7857" y="8477"/>
                    </a:lnTo>
                    <a:lnTo>
                      <a:pt x="9286" y="7227"/>
                    </a:lnTo>
                    <a:lnTo>
                      <a:pt x="10000" y="7227"/>
                    </a:lnTo>
                    <a:lnTo>
                      <a:pt x="9286" y="5977"/>
                    </a:lnTo>
                    <a:lnTo>
                      <a:pt x="7857" y="347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493" name="Freeform 363">
                <a:extLst>
                  <a:ext uri="{FF2B5EF4-FFF2-40B4-BE49-F238E27FC236}">
                    <a16:creationId xmlns:a16="http://schemas.microsoft.com/office/drawing/2014/main" id="{E9483295-9283-15CE-7B6D-E01834189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1523" y="2317844"/>
                <a:ext cx="71438" cy="74612"/>
              </a:xfrm>
              <a:custGeom>
                <a:avLst/>
                <a:gdLst>
                  <a:gd name="T0" fmla="*/ 306118187 w 10056"/>
                  <a:gd name="T1" fmla="*/ 789654352 h 10000"/>
                  <a:gd name="T2" fmla="*/ 429904577 w 10056"/>
                  <a:gd name="T3" fmla="*/ 1105629969 h 10000"/>
                  <a:gd name="T4" fmla="*/ 677586608 w 10056"/>
                  <a:gd name="T5" fmla="*/ 1263521769 h 10000"/>
                  <a:gd name="T6" fmla="*/ 903376652 w 10056"/>
                  <a:gd name="T7" fmla="*/ 1467713300 h 10000"/>
                  <a:gd name="T8" fmla="*/ 1135951392 w 10056"/>
                  <a:gd name="T9" fmla="*/ 1727539702 h 10000"/>
                  <a:gd name="T10" fmla="*/ 1281375230 w 10056"/>
                  <a:gd name="T11" fmla="*/ 1300499113 h 10000"/>
                  <a:gd name="T12" fmla="*/ 1195148611 w 10056"/>
                  <a:gd name="T13" fmla="*/ 984526451 h 10000"/>
                  <a:gd name="T14" fmla="*/ 1288557149 w 10056"/>
                  <a:gd name="T15" fmla="*/ 566991022 h 10000"/>
                  <a:gd name="T16" fmla="*/ 1106984257 w 10056"/>
                  <a:gd name="T17" fmla="*/ 409071324 h 10000"/>
                  <a:gd name="T18" fmla="*/ 925159339 w 10056"/>
                  <a:gd name="T19" fmla="*/ 315789890 h 10000"/>
                  <a:gd name="T20" fmla="*/ 677586608 w 10056"/>
                  <a:gd name="T21" fmla="*/ 157894755 h 10000"/>
                  <a:gd name="T22" fmla="*/ 429904577 w 10056"/>
                  <a:gd name="T23" fmla="*/ 157894755 h 10000"/>
                  <a:gd name="T24" fmla="*/ 306118187 w 10056"/>
                  <a:gd name="T25" fmla="*/ 0 h 10000"/>
                  <a:gd name="T26" fmla="*/ 58563422 w 10056"/>
                  <a:gd name="T27" fmla="*/ 157894755 h 10000"/>
                  <a:gd name="T28" fmla="*/ 0 w 10056"/>
                  <a:gd name="T29" fmla="*/ 167744178 h 10000"/>
                  <a:gd name="T30" fmla="*/ 116604471 w 10056"/>
                  <a:gd name="T31" fmla="*/ 594785155 h 10000"/>
                  <a:gd name="T32" fmla="*/ 306118187 w 10056"/>
                  <a:gd name="T33" fmla="*/ 789654352 h 1000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0056" h="10000">
                    <a:moveTo>
                      <a:pt x="2389" y="4571"/>
                    </a:moveTo>
                    <a:lnTo>
                      <a:pt x="3355" y="6400"/>
                    </a:lnTo>
                    <a:lnTo>
                      <a:pt x="5288" y="7314"/>
                    </a:lnTo>
                    <a:lnTo>
                      <a:pt x="7050" y="8496"/>
                    </a:lnTo>
                    <a:lnTo>
                      <a:pt x="8865" y="10000"/>
                    </a:lnTo>
                    <a:cubicBezTo>
                      <a:pt x="8961" y="9105"/>
                      <a:pt x="9904" y="8423"/>
                      <a:pt x="10000" y="7528"/>
                    </a:cubicBezTo>
                    <a:lnTo>
                      <a:pt x="9327" y="5699"/>
                    </a:lnTo>
                    <a:cubicBezTo>
                      <a:pt x="9382" y="4965"/>
                      <a:pt x="10001" y="4016"/>
                      <a:pt x="10056" y="3282"/>
                    </a:cubicBezTo>
                    <a:lnTo>
                      <a:pt x="8639" y="2368"/>
                    </a:lnTo>
                    <a:lnTo>
                      <a:pt x="7220" y="1828"/>
                    </a:lnTo>
                    <a:lnTo>
                      <a:pt x="5288" y="914"/>
                    </a:lnTo>
                    <a:lnTo>
                      <a:pt x="3355" y="914"/>
                    </a:lnTo>
                    <a:lnTo>
                      <a:pt x="2389" y="0"/>
                    </a:lnTo>
                    <a:lnTo>
                      <a:pt x="457" y="914"/>
                    </a:lnTo>
                    <a:lnTo>
                      <a:pt x="0" y="971"/>
                    </a:lnTo>
                    <a:cubicBezTo>
                      <a:pt x="152" y="1866"/>
                      <a:pt x="757" y="2548"/>
                      <a:pt x="910" y="3443"/>
                    </a:cubicBezTo>
                    <a:lnTo>
                      <a:pt x="2389" y="4571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494" name="Freeform 252">
                <a:extLst>
                  <a:ext uri="{FF2B5EF4-FFF2-40B4-BE49-F238E27FC236}">
                    <a16:creationId xmlns:a16="http://schemas.microsoft.com/office/drawing/2014/main" id="{0E26E1A2-C0B6-E288-EE2E-FB94D582EBC2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33526">
                <a:off x="4813298" y="2494059"/>
                <a:ext cx="88902" cy="47624"/>
              </a:xfrm>
              <a:custGeom>
                <a:avLst/>
                <a:gdLst>
                  <a:gd name="T0" fmla="*/ 0 w 1912593"/>
                  <a:gd name="T1" fmla="*/ 0 h 1229193"/>
                  <a:gd name="T2" fmla="*/ 0 w 1912593"/>
                  <a:gd name="T3" fmla="*/ 0 h 1229193"/>
                  <a:gd name="T4" fmla="*/ 0 w 1912593"/>
                  <a:gd name="T5" fmla="*/ 0 h 1229193"/>
                  <a:gd name="T6" fmla="*/ 0 w 1912593"/>
                  <a:gd name="T7" fmla="*/ 0 h 1229193"/>
                  <a:gd name="T8" fmla="*/ 0 w 1912593"/>
                  <a:gd name="T9" fmla="*/ 0 h 1229193"/>
                  <a:gd name="T10" fmla="*/ 0 w 1912593"/>
                  <a:gd name="T11" fmla="*/ 0 h 1229193"/>
                  <a:gd name="T12" fmla="*/ 0 w 1912593"/>
                  <a:gd name="T13" fmla="*/ 0 h 1229193"/>
                  <a:gd name="T14" fmla="*/ 0 w 1912593"/>
                  <a:gd name="T15" fmla="*/ 0 h 1229193"/>
                  <a:gd name="T16" fmla="*/ 0 w 1912593"/>
                  <a:gd name="T17" fmla="*/ 0 h 12291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912593" h="1229193">
                    <a:moveTo>
                      <a:pt x="0" y="233280"/>
                    </a:moveTo>
                    <a:lnTo>
                      <a:pt x="83793" y="1154242"/>
                    </a:lnTo>
                    <a:lnTo>
                      <a:pt x="1103124" y="1229193"/>
                    </a:lnTo>
                    <a:lnTo>
                      <a:pt x="1912593" y="314793"/>
                    </a:lnTo>
                    <a:lnTo>
                      <a:pt x="1792672" y="0"/>
                    </a:lnTo>
                    <a:lnTo>
                      <a:pt x="1124055" y="252554"/>
                    </a:lnTo>
                    <a:cubicBezTo>
                      <a:pt x="892871" y="224853"/>
                      <a:pt x="379360" y="273001"/>
                      <a:pt x="148176" y="245300"/>
                    </a:cubicBezTo>
                    <a:lnTo>
                      <a:pt x="128763" y="242675"/>
                    </a:lnTo>
                    <a:lnTo>
                      <a:pt x="0" y="23328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495" name="Freeform 253">
                <a:extLst>
                  <a:ext uri="{FF2B5EF4-FFF2-40B4-BE49-F238E27FC236}">
                    <a16:creationId xmlns:a16="http://schemas.microsoft.com/office/drawing/2014/main" id="{1D5C77E3-A89A-5113-EE10-083C5B578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8060" y="2503583"/>
                <a:ext cx="142876" cy="149224"/>
              </a:xfrm>
              <a:custGeom>
                <a:avLst/>
                <a:gdLst>
                  <a:gd name="T0" fmla="*/ 0 w 3644175"/>
                  <a:gd name="T1" fmla="*/ 0 h 3780713"/>
                  <a:gd name="T2" fmla="*/ 0 w 3644175"/>
                  <a:gd name="T3" fmla="*/ 0 h 3780713"/>
                  <a:gd name="T4" fmla="*/ 0 w 3644175"/>
                  <a:gd name="T5" fmla="*/ 0 h 3780713"/>
                  <a:gd name="T6" fmla="*/ 0 w 3644175"/>
                  <a:gd name="T7" fmla="*/ 0 h 3780713"/>
                  <a:gd name="T8" fmla="*/ 0 w 3644175"/>
                  <a:gd name="T9" fmla="*/ 0 h 3780713"/>
                  <a:gd name="T10" fmla="*/ 0 w 3644175"/>
                  <a:gd name="T11" fmla="*/ 0 h 3780713"/>
                  <a:gd name="T12" fmla="*/ 0 w 3644175"/>
                  <a:gd name="T13" fmla="*/ 0 h 3780713"/>
                  <a:gd name="T14" fmla="*/ 0 w 3644175"/>
                  <a:gd name="T15" fmla="*/ 0 h 3780713"/>
                  <a:gd name="T16" fmla="*/ 0 w 3644175"/>
                  <a:gd name="T17" fmla="*/ 0 h 3780713"/>
                  <a:gd name="T18" fmla="*/ 0 w 3644175"/>
                  <a:gd name="T19" fmla="*/ 0 h 3780713"/>
                  <a:gd name="T20" fmla="*/ 0 w 3644175"/>
                  <a:gd name="T21" fmla="*/ 0 h 3780713"/>
                  <a:gd name="T22" fmla="*/ 0 w 3644175"/>
                  <a:gd name="T23" fmla="*/ 0 h 3780713"/>
                  <a:gd name="T24" fmla="*/ 0 w 3644175"/>
                  <a:gd name="T25" fmla="*/ 0 h 3780713"/>
                  <a:gd name="T26" fmla="*/ 0 w 3644175"/>
                  <a:gd name="T27" fmla="*/ 0 h 3780713"/>
                  <a:gd name="T28" fmla="*/ 0 w 3644175"/>
                  <a:gd name="T29" fmla="*/ 0 h 3780713"/>
                  <a:gd name="T30" fmla="*/ 0 w 3644175"/>
                  <a:gd name="T31" fmla="*/ 0 h 3780713"/>
                  <a:gd name="T32" fmla="*/ 0 w 3644175"/>
                  <a:gd name="T33" fmla="*/ 0 h 3780713"/>
                  <a:gd name="T34" fmla="*/ 0 w 3644175"/>
                  <a:gd name="T35" fmla="*/ 0 h 3780713"/>
                  <a:gd name="T36" fmla="*/ 0 w 3644175"/>
                  <a:gd name="T37" fmla="*/ 0 h 3780713"/>
                  <a:gd name="T38" fmla="*/ 0 w 3644175"/>
                  <a:gd name="T39" fmla="*/ 0 h 378071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3644175" h="3780713">
                    <a:moveTo>
                      <a:pt x="2018109" y="0"/>
                    </a:moveTo>
                    <a:lnTo>
                      <a:pt x="1131347" y="970851"/>
                    </a:lnTo>
                    <a:lnTo>
                      <a:pt x="106496" y="992543"/>
                    </a:lnTo>
                    <a:lnTo>
                      <a:pt x="0" y="1285960"/>
                    </a:lnTo>
                    <a:lnTo>
                      <a:pt x="250657" y="1838746"/>
                    </a:lnTo>
                    <a:lnTo>
                      <a:pt x="476240" y="1522355"/>
                    </a:lnTo>
                    <a:lnTo>
                      <a:pt x="637449" y="1360281"/>
                    </a:lnTo>
                    <a:lnTo>
                      <a:pt x="900975" y="1622129"/>
                    </a:lnTo>
                    <a:lnTo>
                      <a:pt x="1125827" y="2401618"/>
                    </a:lnTo>
                    <a:lnTo>
                      <a:pt x="1614428" y="2951232"/>
                    </a:lnTo>
                    <a:cubicBezTo>
                      <a:pt x="2156362" y="3074631"/>
                      <a:pt x="2677783" y="3504219"/>
                      <a:pt x="3209460" y="3780713"/>
                    </a:cubicBezTo>
                    <a:lnTo>
                      <a:pt x="1455611" y="1667100"/>
                    </a:lnTo>
                    <a:lnTo>
                      <a:pt x="1543203" y="1366330"/>
                    </a:lnTo>
                    <a:lnTo>
                      <a:pt x="1755414" y="1517198"/>
                    </a:lnTo>
                    <a:lnTo>
                      <a:pt x="3644175" y="1622129"/>
                    </a:lnTo>
                    <a:lnTo>
                      <a:pt x="3394079" y="610450"/>
                    </a:lnTo>
                    <a:lnTo>
                      <a:pt x="3170007" y="750786"/>
                    </a:lnTo>
                    <a:lnTo>
                      <a:pt x="2480463" y="641709"/>
                    </a:lnTo>
                    <a:lnTo>
                      <a:pt x="2078068" y="137463"/>
                    </a:lnTo>
                    <a:lnTo>
                      <a:pt x="2018109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496" name="Freeform 254">
                <a:extLst>
                  <a:ext uri="{FF2B5EF4-FFF2-40B4-BE49-F238E27FC236}">
                    <a16:creationId xmlns:a16="http://schemas.microsoft.com/office/drawing/2014/main" id="{C9A75A19-32D8-FACC-1894-460A5FE2A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6800" y="2555970"/>
                <a:ext cx="98426" cy="98426"/>
              </a:xfrm>
              <a:custGeom>
                <a:avLst/>
                <a:gdLst>
                  <a:gd name="T0" fmla="*/ 0 w 2398426"/>
                  <a:gd name="T1" fmla="*/ 0 h 2488994"/>
                  <a:gd name="T2" fmla="*/ 0 w 2398426"/>
                  <a:gd name="T3" fmla="*/ 0 h 2488994"/>
                  <a:gd name="T4" fmla="*/ 0 w 2398426"/>
                  <a:gd name="T5" fmla="*/ 0 h 2488994"/>
                  <a:gd name="T6" fmla="*/ 0 w 2398426"/>
                  <a:gd name="T7" fmla="*/ 0 h 2488994"/>
                  <a:gd name="T8" fmla="*/ 0 w 2398426"/>
                  <a:gd name="T9" fmla="*/ 0 h 2488994"/>
                  <a:gd name="T10" fmla="*/ 0 w 2398426"/>
                  <a:gd name="T11" fmla="*/ 0 h 2488994"/>
                  <a:gd name="T12" fmla="*/ 0 w 2398426"/>
                  <a:gd name="T13" fmla="*/ 0 h 2488994"/>
                  <a:gd name="T14" fmla="*/ 0 w 2398426"/>
                  <a:gd name="T15" fmla="*/ 0 h 248899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98426" h="2488994">
                    <a:moveTo>
                      <a:pt x="2113613" y="269822"/>
                    </a:moveTo>
                    <a:lnTo>
                      <a:pt x="254833" y="149901"/>
                    </a:lnTo>
                    <a:lnTo>
                      <a:pt x="74951" y="0"/>
                    </a:lnTo>
                    <a:lnTo>
                      <a:pt x="0" y="329783"/>
                    </a:lnTo>
                    <a:lnTo>
                      <a:pt x="1691048" y="2488994"/>
                    </a:lnTo>
                    <a:lnTo>
                      <a:pt x="2177788" y="1556144"/>
                    </a:lnTo>
                    <a:lnTo>
                      <a:pt x="2398426" y="1439055"/>
                    </a:lnTo>
                    <a:lnTo>
                      <a:pt x="2113613" y="26982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497" name="Freeform 255">
                <a:extLst>
                  <a:ext uri="{FF2B5EF4-FFF2-40B4-BE49-F238E27FC236}">
                    <a16:creationId xmlns:a16="http://schemas.microsoft.com/office/drawing/2014/main" id="{A7EB3D89-C6AB-D8EC-2345-5D383142FBEF}"/>
                  </a:ext>
                </a:extLst>
              </p:cNvPr>
              <p:cNvSpPr>
                <a:spLocks/>
              </p:cNvSpPr>
              <p:nvPr/>
            </p:nvSpPr>
            <p:spPr bwMode="auto">
              <a:xfrm rot="286500">
                <a:off x="4948235" y="2616295"/>
                <a:ext cx="44451" cy="58737"/>
              </a:xfrm>
              <a:custGeom>
                <a:avLst/>
                <a:gdLst>
                  <a:gd name="T0" fmla="*/ 0 w 1259245"/>
                  <a:gd name="T1" fmla="*/ 0 h 1506961"/>
                  <a:gd name="T2" fmla="*/ 0 w 1259245"/>
                  <a:gd name="T3" fmla="*/ 0 h 1506961"/>
                  <a:gd name="T4" fmla="*/ 0 w 1259245"/>
                  <a:gd name="T5" fmla="*/ 0 h 1506961"/>
                  <a:gd name="T6" fmla="*/ 0 w 1259245"/>
                  <a:gd name="T7" fmla="*/ 0 h 1506961"/>
                  <a:gd name="T8" fmla="*/ 0 w 1259245"/>
                  <a:gd name="T9" fmla="*/ 0 h 15069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59245" h="1506961">
                    <a:moveTo>
                      <a:pt x="459998" y="0"/>
                    </a:moveTo>
                    <a:lnTo>
                      <a:pt x="0" y="967315"/>
                    </a:lnTo>
                    <a:lnTo>
                      <a:pt x="599606" y="1506961"/>
                    </a:lnTo>
                    <a:lnTo>
                      <a:pt x="1259243" y="571259"/>
                    </a:lnTo>
                    <a:lnTo>
                      <a:pt x="45999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498" name="Freeform 256">
                <a:extLst>
                  <a:ext uri="{FF2B5EF4-FFF2-40B4-BE49-F238E27FC236}">
                    <a16:creationId xmlns:a16="http://schemas.microsoft.com/office/drawing/2014/main" id="{B195839C-D76D-5AA3-BE0D-3F24FB0E0D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824" y="2514696"/>
                <a:ext cx="71438" cy="57149"/>
              </a:xfrm>
              <a:custGeom>
                <a:avLst/>
                <a:gdLst>
                  <a:gd name="T0" fmla="*/ 0 w 1678899"/>
                  <a:gd name="T1" fmla="*/ 0 h 1259174"/>
                  <a:gd name="T2" fmla="*/ 0 w 1678899"/>
                  <a:gd name="T3" fmla="*/ 0 h 1259174"/>
                  <a:gd name="T4" fmla="*/ 0 w 1678899"/>
                  <a:gd name="T5" fmla="*/ 0 h 1259174"/>
                  <a:gd name="T6" fmla="*/ 0 w 1678899"/>
                  <a:gd name="T7" fmla="*/ 0 h 1259174"/>
                  <a:gd name="T8" fmla="*/ 0 w 1678899"/>
                  <a:gd name="T9" fmla="*/ 0 h 1259174"/>
                  <a:gd name="T10" fmla="*/ 0 w 1678899"/>
                  <a:gd name="T11" fmla="*/ 0 h 12591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78899" h="1259174">
                    <a:moveTo>
                      <a:pt x="209862" y="1154242"/>
                    </a:moveTo>
                    <a:lnTo>
                      <a:pt x="1678899" y="1259174"/>
                    </a:lnTo>
                    <a:lnTo>
                      <a:pt x="1663908" y="899410"/>
                    </a:lnTo>
                    <a:lnTo>
                      <a:pt x="854439" y="0"/>
                    </a:lnTo>
                    <a:lnTo>
                      <a:pt x="0" y="269823"/>
                    </a:lnTo>
                    <a:lnTo>
                      <a:pt x="209862" y="115424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499" name="Freeform 257">
                <a:extLst>
                  <a:ext uri="{FF2B5EF4-FFF2-40B4-BE49-F238E27FC236}">
                    <a16:creationId xmlns:a16="http://schemas.microsoft.com/office/drawing/2014/main" id="{752C7248-F187-23A0-5D6B-E5E14B18C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2525" y="2567082"/>
                <a:ext cx="100011" cy="96837"/>
              </a:xfrm>
              <a:custGeom>
                <a:avLst/>
                <a:gdLst>
                  <a:gd name="T0" fmla="*/ 0 w 2578308"/>
                  <a:gd name="T1" fmla="*/ 0 h 2368446"/>
                  <a:gd name="T2" fmla="*/ 0 w 2578308"/>
                  <a:gd name="T3" fmla="*/ 0 h 2368446"/>
                  <a:gd name="T4" fmla="*/ 0 w 2578308"/>
                  <a:gd name="T5" fmla="*/ 0 h 2368446"/>
                  <a:gd name="T6" fmla="*/ 0 w 2578308"/>
                  <a:gd name="T7" fmla="*/ 0 h 2368446"/>
                  <a:gd name="T8" fmla="*/ 0 w 2578308"/>
                  <a:gd name="T9" fmla="*/ 0 h 2368446"/>
                  <a:gd name="T10" fmla="*/ 0 w 2578308"/>
                  <a:gd name="T11" fmla="*/ 0 h 2368446"/>
                  <a:gd name="T12" fmla="*/ 0 w 2578308"/>
                  <a:gd name="T13" fmla="*/ 0 h 2368446"/>
                  <a:gd name="T14" fmla="*/ 0 w 2578308"/>
                  <a:gd name="T15" fmla="*/ 0 h 2368446"/>
                  <a:gd name="T16" fmla="*/ 0 w 2578308"/>
                  <a:gd name="T17" fmla="*/ 0 h 2368446"/>
                  <a:gd name="T18" fmla="*/ 0 w 2578308"/>
                  <a:gd name="T19" fmla="*/ 0 h 2368446"/>
                  <a:gd name="T20" fmla="*/ 0 w 2578308"/>
                  <a:gd name="T21" fmla="*/ 0 h 2368446"/>
                  <a:gd name="T22" fmla="*/ 0 w 2578308"/>
                  <a:gd name="T23" fmla="*/ 0 h 236844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578308" h="2368446">
                    <a:moveTo>
                      <a:pt x="0" y="0"/>
                    </a:moveTo>
                    <a:lnTo>
                      <a:pt x="254833" y="1154242"/>
                    </a:lnTo>
                    <a:lnTo>
                      <a:pt x="104931" y="1259173"/>
                    </a:lnTo>
                    <a:lnTo>
                      <a:pt x="855821" y="1873287"/>
                    </a:lnTo>
                    <a:lnTo>
                      <a:pt x="1111621" y="1524299"/>
                    </a:lnTo>
                    <a:lnTo>
                      <a:pt x="1734645" y="2033965"/>
                    </a:lnTo>
                    <a:lnTo>
                      <a:pt x="1633928" y="2368446"/>
                    </a:lnTo>
                    <a:lnTo>
                      <a:pt x="2338465" y="2263514"/>
                    </a:lnTo>
                    <a:lnTo>
                      <a:pt x="2578308" y="1514006"/>
                    </a:lnTo>
                    <a:lnTo>
                      <a:pt x="2113613" y="224852"/>
                    </a:lnTo>
                    <a:lnTo>
                      <a:pt x="1439056" y="149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00" name="Freeform 258">
                <a:extLst>
                  <a:ext uri="{FF2B5EF4-FFF2-40B4-BE49-F238E27FC236}">
                    <a16:creationId xmlns:a16="http://schemas.microsoft.com/office/drawing/2014/main" id="{0D1A9B24-12EC-BCCC-42B4-7D96E7438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2" y="2627408"/>
                <a:ext cx="39689" cy="49213"/>
              </a:xfrm>
              <a:custGeom>
                <a:avLst/>
                <a:gdLst>
                  <a:gd name="T0" fmla="*/ 0 w 1097536"/>
                  <a:gd name="T1" fmla="*/ 0 h 1184223"/>
                  <a:gd name="T2" fmla="*/ 0 w 1097536"/>
                  <a:gd name="T3" fmla="*/ 0 h 1184223"/>
                  <a:gd name="T4" fmla="*/ 0 w 1097536"/>
                  <a:gd name="T5" fmla="*/ 0 h 1184223"/>
                  <a:gd name="T6" fmla="*/ 0 w 1097536"/>
                  <a:gd name="T7" fmla="*/ 0 h 1184223"/>
                  <a:gd name="T8" fmla="*/ 0 w 1097536"/>
                  <a:gd name="T9" fmla="*/ 0 h 1184223"/>
                  <a:gd name="T10" fmla="*/ 0 w 1097536"/>
                  <a:gd name="T11" fmla="*/ 0 h 1184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97536" h="1184223">
                    <a:moveTo>
                      <a:pt x="482939" y="0"/>
                    </a:moveTo>
                    <a:lnTo>
                      <a:pt x="0" y="416160"/>
                    </a:lnTo>
                    <a:lnTo>
                      <a:pt x="452959" y="1184223"/>
                    </a:lnTo>
                    <a:lnTo>
                      <a:pt x="1067555" y="824459"/>
                    </a:lnTo>
                    <a:lnTo>
                      <a:pt x="1097536" y="509666"/>
                    </a:lnTo>
                    <a:lnTo>
                      <a:pt x="482939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01" name="Freeform 259">
                <a:extLst>
                  <a:ext uri="{FF2B5EF4-FFF2-40B4-BE49-F238E27FC236}">
                    <a16:creationId xmlns:a16="http://schemas.microsoft.com/office/drawing/2014/main" id="{4A2B7C50-6C34-AC12-A10F-314FCD68B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6976" y="2654396"/>
                <a:ext cx="65088" cy="60326"/>
              </a:xfrm>
              <a:custGeom>
                <a:avLst/>
                <a:gdLst>
                  <a:gd name="T0" fmla="*/ 0 w 1852882"/>
                  <a:gd name="T1" fmla="*/ 0 h 1521018"/>
                  <a:gd name="T2" fmla="*/ 0 w 1852882"/>
                  <a:gd name="T3" fmla="*/ 0 h 1521018"/>
                  <a:gd name="T4" fmla="*/ 0 w 1852882"/>
                  <a:gd name="T5" fmla="*/ 0 h 1521018"/>
                  <a:gd name="T6" fmla="*/ 0 w 1852882"/>
                  <a:gd name="T7" fmla="*/ 0 h 1521018"/>
                  <a:gd name="T8" fmla="*/ 0 w 1852882"/>
                  <a:gd name="T9" fmla="*/ 0 h 1521018"/>
                  <a:gd name="T10" fmla="*/ 0 w 1852882"/>
                  <a:gd name="T11" fmla="*/ 0 h 1521018"/>
                  <a:gd name="T12" fmla="*/ 0 w 1852882"/>
                  <a:gd name="T13" fmla="*/ 0 h 1521018"/>
                  <a:gd name="T14" fmla="*/ 0 w 1852882"/>
                  <a:gd name="T15" fmla="*/ 0 h 1521018"/>
                  <a:gd name="T16" fmla="*/ 0 w 1852882"/>
                  <a:gd name="T17" fmla="*/ 0 h 1521018"/>
                  <a:gd name="T18" fmla="*/ 0 w 1852882"/>
                  <a:gd name="T19" fmla="*/ 0 h 1521018"/>
                  <a:gd name="T20" fmla="*/ 0 w 1852882"/>
                  <a:gd name="T21" fmla="*/ 0 h 152101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852882" h="1521018">
                    <a:moveTo>
                      <a:pt x="0" y="507061"/>
                    </a:moveTo>
                    <a:lnTo>
                      <a:pt x="0" y="1211599"/>
                    </a:lnTo>
                    <a:lnTo>
                      <a:pt x="435424" y="1521018"/>
                    </a:lnTo>
                    <a:lnTo>
                      <a:pt x="839449" y="1391481"/>
                    </a:lnTo>
                    <a:lnTo>
                      <a:pt x="1763339" y="952692"/>
                    </a:lnTo>
                    <a:lnTo>
                      <a:pt x="1852882" y="743963"/>
                    </a:lnTo>
                    <a:lnTo>
                      <a:pt x="1756379" y="372784"/>
                    </a:lnTo>
                    <a:lnTo>
                      <a:pt x="1563372" y="307281"/>
                    </a:lnTo>
                    <a:lnTo>
                      <a:pt x="1370668" y="0"/>
                    </a:lnTo>
                    <a:lnTo>
                      <a:pt x="644577" y="177278"/>
                    </a:lnTo>
                    <a:lnTo>
                      <a:pt x="0" y="507061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02" name="Freeform 260">
                <a:extLst>
                  <a:ext uri="{FF2B5EF4-FFF2-40B4-BE49-F238E27FC236}">
                    <a16:creationId xmlns:a16="http://schemas.microsoft.com/office/drawing/2014/main" id="{BAEA5A73-F5CB-AC47-A3E9-4DD0D9513B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7287" y="2644871"/>
                <a:ext cx="53975" cy="109538"/>
              </a:xfrm>
              <a:custGeom>
                <a:avLst/>
                <a:gdLst>
                  <a:gd name="T0" fmla="*/ 0 w 444747"/>
                  <a:gd name="T1" fmla="*/ 1 h 900169"/>
                  <a:gd name="T2" fmla="*/ 0 w 444747"/>
                  <a:gd name="T3" fmla="*/ 1 h 900169"/>
                  <a:gd name="T4" fmla="*/ 0 w 444747"/>
                  <a:gd name="T5" fmla="*/ 2 h 900169"/>
                  <a:gd name="T6" fmla="*/ 1 w 444747"/>
                  <a:gd name="T7" fmla="*/ 3 h 900169"/>
                  <a:gd name="T8" fmla="*/ 1 w 444747"/>
                  <a:gd name="T9" fmla="*/ 3 h 900169"/>
                  <a:gd name="T10" fmla="*/ 1 w 444747"/>
                  <a:gd name="T11" fmla="*/ 2 h 900169"/>
                  <a:gd name="T12" fmla="*/ 1 w 444747"/>
                  <a:gd name="T13" fmla="*/ 2 h 900169"/>
                  <a:gd name="T14" fmla="*/ 1 w 444747"/>
                  <a:gd name="T15" fmla="*/ 2 h 900169"/>
                  <a:gd name="T16" fmla="*/ 1 w 444747"/>
                  <a:gd name="T17" fmla="*/ 2 h 900169"/>
                  <a:gd name="T18" fmla="*/ 1 w 444747"/>
                  <a:gd name="T19" fmla="*/ 1 h 900169"/>
                  <a:gd name="T20" fmla="*/ 1 w 444747"/>
                  <a:gd name="T21" fmla="*/ 0 h 900169"/>
                  <a:gd name="T22" fmla="*/ 0 w 444747"/>
                  <a:gd name="T23" fmla="*/ 1 h 90016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44747" h="900169">
                    <a:moveTo>
                      <a:pt x="0" y="238385"/>
                    </a:moveTo>
                    <a:lnTo>
                      <a:pt x="99623" y="298870"/>
                    </a:lnTo>
                    <a:lnTo>
                      <a:pt x="99623" y="715154"/>
                    </a:lnTo>
                    <a:lnTo>
                      <a:pt x="263290" y="900169"/>
                    </a:lnTo>
                    <a:lnTo>
                      <a:pt x="327333" y="836125"/>
                    </a:lnTo>
                    <a:lnTo>
                      <a:pt x="384261" y="683132"/>
                    </a:lnTo>
                    <a:lnTo>
                      <a:pt x="362913" y="608414"/>
                    </a:lnTo>
                    <a:lnTo>
                      <a:pt x="444747" y="576393"/>
                    </a:lnTo>
                    <a:lnTo>
                      <a:pt x="327333" y="476769"/>
                    </a:lnTo>
                    <a:lnTo>
                      <a:pt x="327333" y="266849"/>
                    </a:lnTo>
                    <a:lnTo>
                      <a:pt x="185014" y="0"/>
                    </a:lnTo>
                    <a:lnTo>
                      <a:pt x="0" y="23838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03" name="Freeform 257">
                <a:extLst>
                  <a:ext uri="{FF2B5EF4-FFF2-40B4-BE49-F238E27FC236}">
                    <a16:creationId xmlns:a16="http://schemas.microsoft.com/office/drawing/2014/main" id="{E048182E-7249-B8B6-4A1D-46F34A489C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525" y="2159096"/>
                <a:ext cx="109538" cy="163513"/>
              </a:xfrm>
              <a:custGeom>
                <a:avLst/>
                <a:gdLst>
                  <a:gd name="T0" fmla="*/ 2147483646 w 84"/>
                  <a:gd name="T1" fmla="*/ 2147483646 h 126"/>
                  <a:gd name="T2" fmla="*/ 0 w 84"/>
                  <a:gd name="T3" fmla="*/ 2147483646 h 126"/>
                  <a:gd name="T4" fmla="*/ 0 w 84"/>
                  <a:gd name="T5" fmla="*/ 2147483646 h 126"/>
                  <a:gd name="T6" fmla="*/ 2147483646 w 84"/>
                  <a:gd name="T7" fmla="*/ 2147483646 h 126"/>
                  <a:gd name="T8" fmla="*/ 2147483646 w 84"/>
                  <a:gd name="T9" fmla="*/ 2147483646 h 126"/>
                  <a:gd name="T10" fmla="*/ 2147483646 w 84"/>
                  <a:gd name="T11" fmla="*/ 2147483646 h 126"/>
                  <a:gd name="T12" fmla="*/ 2147483646 w 84"/>
                  <a:gd name="T13" fmla="*/ 2147483646 h 126"/>
                  <a:gd name="T14" fmla="*/ 2147483646 w 84"/>
                  <a:gd name="T15" fmla="*/ 2147483646 h 126"/>
                  <a:gd name="T16" fmla="*/ 2147483646 w 84"/>
                  <a:gd name="T17" fmla="*/ 2147483646 h 126"/>
                  <a:gd name="T18" fmla="*/ 2147483646 w 84"/>
                  <a:gd name="T19" fmla="*/ 2147483646 h 126"/>
                  <a:gd name="T20" fmla="*/ 2147483646 w 84"/>
                  <a:gd name="T21" fmla="*/ 2147483646 h 126"/>
                  <a:gd name="T22" fmla="*/ 2147483646 w 84"/>
                  <a:gd name="T23" fmla="*/ 0 h 126"/>
                  <a:gd name="T24" fmla="*/ 2147483646 w 84"/>
                  <a:gd name="T25" fmla="*/ 2147483646 h 126"/>
                  <a:gd name="T26" fmla="*/ 2147483646 w 84"/>
                  <a:gd name="T27" fmla="*/ 2147483646 h 126"/>
                  <a:gd name="T28" fmla="*/ 2147483646 w 84"/>
                  <a:gd name="T29" fmla="*/ 2147483646 h 126"/>
                  <a:gd name="T30" fmla="*/ 2147483646 w 84"/>
                  <a:gd name="T31" fmla="*/ 2147483646 h 126"/>
                  <a:gd name="T32" fmla="*/ 2147483646 w 84"/>
                  <a:gd name="T33" fmla="*/ 2147483646 h 126"/>
                  <a:gd name="T34" fmla="*/ 2147483646 w 84"/>
                  <a:gd name="T35" fmla="*/ 2147483646 h 126"/>
                  <a:gd name="T36" fmla="*/ 2147483646 w 84"/>
                  <a:gd name="T37" fmla="*/ 2147483646 h 126"/>
                  <a:gd name="T38" fmla="*/ 2147483646 w 84"/>
                  <a:gd name="T39" fmla="*/ 2147483646 h 126"/>
                  <a:gd name="T40" fmla="*/ 2147483646 w 84"/>
                  <a:gd name="T41" fmla="*/ 2147483646 h 12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84" h="126">
                    <a:moveTo>
                      <a:pt x="18" y="126"/>
                    </a:moveTo>
                    <a:lnTo>
                      <a:pt x="0" y="114"/>
                    </a:lnTo>
                    <a:lnTo>
                      <a:pt x="0" y="102"/>
                    </a:lnTo>
                    <a:lnTo>
                      <a:pt x="6" y="96"/>
                    </a:lnTo>
                    <a:lnTo>
                      <a:pt x="12" y="84"/>
                    </a:lnTo>
                    <a:lnTo>
                      <a:pt x="12" y="66"/>
                    </a:lnTo>
                    <a:lnTo>
                      <a:pt x="6" y="60"/>
                    </a:lnTo>
                    <a:lnTo>
                      <a:pt x="12" y="54"/>
                    </a:lnTo>
                    <a:lnTo>
                      <a:pt x="6" y="36"/>
                    </a:lnTo>
                    <a:lnTo>
                      <a:pt x="30" y="30"/>
                    </a:lnTo>
                    <a:lnTo>
                      <a:pt x="30" y="18"/>
                    </a:lnTo>
                    <a:lnTo>
                      <a:pt x="54" y="0"/>
                    </a:lnTo>
                    <a:lnTo>
                      <a:pt x="60" y="6"/>
                    </a:lnTo>
                    <a:lnTo>
                      <a:pt x="72" y="6"/>
                    </a:lnTo>
                    <a:lnTo>
                      <a:pt x="78" y="18"/>
                    </a:lnTo>
                    <a:lnTo>
                      <a:pt x="84" y="30"/>
                    </a:lnTo>
                    <a:lnTo>
                      <a:pt x="72" y="42"/>
                    </a:lnTo>
                    <a:lnTo>
                      <a:pt x="78" y="66"/>
                    </a:lnTo>
                    <a:lnTo>
                      <a:pt x="72" y="96"/>
                    </a:lnTo>
                    <a:lnTo>
                      <a:pt x="54" y="102"/>
                    </a:lnTo>
                    <a:lnTo>
                      <a:pt x="18" y="12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04" name="Freeform 258">
                <a:extLst>
                  <a:ext uri="{FF2B5EF4-FFF2-40B4-BE49-F238E27FC236}">
                    <a16:creationId xmlns:a16="http://schemas.microsoft.com/office/drawing/2014/main" id="{500F45ED-CC86-9349-EA71-D5BDCBF1A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8500" y="824007"/>
                <a:ext cx="436562" cy="557213"/>
              </a:xfrm>
              <a:custGeom>
                <a:avLst/>
                <a:gdLst>
                  <a:gd name="T0" fmla="*/ 2147483646 w 336"/>
                  <a:gd name="T1" fmla="*/ 2147483646 h 427"/>
                  <a:gd name="T2" fmla="*/ 2147483646 w 336"/>
                  <a:gd name="T3" fmla="*/ 2147483646 h 427"/>
                  <a:gd name="T4" fmla="*/ 2147483646 w 336"/>
                  <a:gd name="T5" fmla="*/ 2147483646 h 427"/>
                  <a:gd name="T6" fmla="*/ 2147483646 w 336"/>
                  <a:gd name="T7" fmla="*/ 2147483646 h 427"/>
                  <a:gd name="T8" fmla="*/ 2147483646 w 336"/>
                  <a:gd name="T9" fmla="*/ 2147483646 h 427"/>
                  <a:gd name="T10" fmla="*/ 2147483646 w 336"/>
                  <a:gd name="T11" fmla="*/ 2147483646 h 427"/>
                  <a:gd name="T12" fmla="*/ 2147483646 w 336"/>
                  <a:gd name="T13" fmla="*/ 2147483646 h 427"/>
                  <a:gd name="T14" fmla="*/ 2147483646 w 336"/>
                  <a:gd name="T15" fmla="*/ 2147483646 h 427"/>
                  <a:gd name="T16" fmla="*/ 2147483646 w 336"/>
                  <a:gd name="T17" fmla="*/ 2147483646 h 427"/>
                  <a:gd name="T18" fmla="*/ 2147483646 w 336"/>
                  <a:gd name="T19" fmla="*/ 2147483646 h 427"/>
                  <a:gd name="T20" fmla="*/ 2147483646 w 336"/>
                  <a:gd name="T21" fmla="*/ 2147483646 h 427"/>
                  <a:gd name="T22" fmla="*/ 2147483646 w 336"/>
                  <a:gd name="T23" fmla="*/ 0 h 427"/>
                  <a:gd name="T24" fmla="*/ 2147483646 w 336"/>
                  <a:gd name="T25" fmla="*/ 2147483646 h 427"/>
                  <a:gd name="T26" fmla="*/ 2147483646 w 336"/>
                  <a:gd name="T27" fmla="*/ 2147483646 h 427"/>
                  <a:gd name="T28" fmla="*/ 2147483646 w 336"/>
                  <a:gd name="T29" fmla="*/ 2147483646 h 427"/>
                  <a:gd name="T30" fmla="*/ 2147483646 w 336"/>
                  <a:gd name="T31" fmla="*/ 2147483646 h 427"/>
                  <a:gd name="T32" fmla="*/ 2147483646 w 336"/>
                  <a:gd name="T33" fmla="*/ 2147483646 h 427"/>
                  <a:gd name="T34" fmla="*/ 2147483646 w 336"/>
                  <a:gd name="T35" fmla="*/ 2147483646 h 427"/>
                  <a:gd name="T36" fmla="*/ 2147483646 w 336"/>
                  <a:gd name="T37" fmla="*/ 2147483646 h 427"/>
                  <a:gd name="T38" fmla="*/ 2147483646 w 336"/>
                  <a:gd name="T39" fmla="*/ 2147483646 h 427"/>
                  <a:gd name="T40" fmla="*/ 2147483646 w 336"/>
                  <a:gd name="T41" fmla="*/ 2147483646 h 427"/>
                  <a:gd name="T42" fmla="*/ 2147483646 w 336"/>
                  <a:gd name="T43" fmla="*/ 2147483646 h 427"/>
                  <a:gd name="T44" fmla="*/ 2147483646 w 336"/>
                  <a:gd name="T45" fmla="*/ 2147483646 h 427"/>
                  <a:gd name="T46" fmla="*/ 2147483646 w 336"/>
                  <a:gd name="T47" fmla="*/ 2147483646 h 427"/>
                  <a:gd name="T48" fmla="*/ 2147483646 w 336"/>
                  <a:gd name="T49" fmla="*/ 2147483646 h 427"/>
                  <a:gd name="T50" fmla="*/ 2147483646 w 336"/>
                  <a:gd name="T51" fmla="*/ 2147483646 h 427"/>
                  <a:gd name="T52" fmla="*/ 2147483646 w 336"/>
                  <a:gd name="T53" fmla="*/ 2147483646 h 427"/>
                  <a:gd name="T54" fmla="*/ 0 w 336"/>
                  <a:gd name="T55" fmla="*/ 2147483646 h 427"/>
                  <a:gd name="T56" fmla="*/ 2147483646 w 336"/>
                  <a:gd name="T57" fmla="*/ 2147483646 h 427"/>
                  <a:gd name="T58" fmla="*/ 2147483646 w 336"/>
                  <a:gd name="T59" fmla="*/ 2147483646 h 427"/>
                  <a:gd name="T60" fmla="*/ 2147483646 w 336"/>
                  <a:gd name="T61" fmla="*/ 2147483646 h 427"/>
                  <a:gd name="T62" fmla="*/ 2147483646 w 336"/>
                  <a:gd name="T63" fmla="*/ 2147483646 h 427"/>
                  <a:gd name="T64" fmla="*/ 2147483646 w 336"/>
                  <a:gd name="T65" fmla="*/ 2147483646 h 42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36" h="427">
                    <a:moveTo>
                      <a:pt x="120" y="427"/>
                    </a:moveTo>
                    <a:lnTo>
                      <a:pt x="96" y="397"/>
                    </a:lnTo>
                    <a:lnTo>
                      <a:pt x="78" y="325"/>
                    </a:lnTo>
                    <a:lnTo>
                      <a:pt x="96" y="282"/>
                    </a:lnTo>
                    <a:lnTo>
                      <a:pt x="144" y="180"/>
                    </a:lnTo>
                    <a:lnTo>
                      <a:pt x="192" y="150"/>
                    </a:lnTo>
                    <a:lnTo>
                      <a:pt x="222" y="114"/>
                    </a:lnTo>
                    <a:lnTo>
                      <a:pt x="252" y="96"/>
                    </a:lnTo>
                    <a:lnTo>
                      <a:pt x="294" y="72"/>
                    </a:lnTo>
                    <a:lnTo>
                      <a:pt x="336" y="30"/>
                    </a:lnTo>
                    <a:lnTo>
                      <a:pt x="330" y="6"/>
                    </a:lnTo>
                    <a:lnTo>
                      <a:pt x="294" y="0"/>
                    </a:lnTo>
                    <a:lnTo>
                      <a:pt x="270" y="24"/>
                    </a:lnTo>
                    <a:lnTo>
                      <a:pt x="252" y="42"/>
                    </a:lnTo>
                    <a:lnTo>
                      <a:pt x="222" y="48"/>
                    </a:lnTo>
                    <a:lnTo>
                      <a:pt x="186" y="48"/>
                    </a:lnTo>
                    <a:lnTo>
                      <a:pt x="174" y="60"/>
                    </a:lnTo>
                    <a:lnTo>
                      <a:pt x="162" y="78"/>
                    </a:lnTo>
                    <a:lnTo>
                      <a:pt x="114" y="126"/>
                    </a:lnTo>
                    <a:lnTo>
                      <a:pt x="90" y="138"/>
                    </a:lnTo>
                    <a:lnTo>
                      <a:pt x="84" y="168"/>
                    </a:lnTo>
                    <a:lnTo>
                      <a:pt x="66" y="186"/>
                    </a:lnTo>
                    <a:lnTo>
                      <a:pt x="42" y="216"/>
                    </a:lnTo>
                    <a:lnTo>
                      <a:pt x="42" y="240"/>
                    </a:lnTo>
                    <a:lnTo>
                      <a:pt x="30" y="270"/>
                    </a:lnTo>
                    <a:lnTo>
                      <a:pt x="12" y="295"/>
                    </a:lnTo>
                    <a:lnTo>
                      <a:pt x="18" y="325"/>
                    </a:lnTo>
                    <a:lnTo>
                      <a:pt x="0" y="349"/>
                    </a:lnTo>
                    <a:lnTo>
                      <a:pt x="18" y="391"/>
                    </a:lnTo>
                    <a:lnTo>
                      <a:pt x="48" y="403"/>
                    </a:lnTo>
                    <a:lnTo>
                      <a:pt x="54" y="415"/>
                    </a:lnTo>
                    <a:lnTo>
                      <a:pt x="72" y="421"/>
                    </a:lnTo>
                    <a:lnTo>
                      <a:pt x="120" y="42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05" name="Freeform 259">
                <a:extLst>
                  <a:ext uri="{FF2B5EF4-FFF2-40B4-BE49-F238E27FC236}">
                    <a16:creationId xmlns:a16="http://schemas.microsoft.com/office/drawing/2014/main" id="{3CD7DE29-412B-67EA-B825-90CB8FA525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735" y="4102197"/>
                <a:ext cx="166687" cy="346075"/>
              </a:xfrm>
              <a:custGeom>
                <a:avLst/>
                <a:gdLst>
                  <a:gd name="T0" fmla="*/ 2147483646 w 126"/>
                  <a:gd name="T1" fmla="*/ 2147483646 h 265"/>
                  <a:gd name="T2" fmla="*/ 0 w 126"/>
                  <a:gd name="T3" fmla="*/ 2147483646 h 265"/>
                  <a:gd name="T4" fmla="*/ 2147483646 w 126"/>
                  <a:gd name="T5" fmla="*/ 2147483646 h 265"/>
                  <a:gd name="T6" fmla="*/ 2147483646 w 126"/>
                  <a:gd name="T7" fmla="*/ 2147483646 h 265"/>
                  <a:gd name="T8" fmla="*/ 2147483646 w 126"/>
                  <a:gd name="T9" fmla="*/ 2147483646 h 265"/>
                  <a:gd name="T10" fmla="*/ 2147483646 w 126"/>
                  <a:gd name="T11" fmla="*/ 2147483646 h 265"/>
                  <a:gd name="T12" fmla="*/ 2147483646 w 126"/>
                  <a:gd name="T13" fmla="*/ 2147483646 h 265"/>
                  <a:gd name="T14" fmla="*/ 2147483646 w 126"/>
                  <a:gd name="T15" fmla="*/ 2147483646 h 265"/>
                  <a:gd name="T16" fmla="*/ 2147483646 w 126"/>
                  <a:gd name="T17" fmla="*/ 0 h 265"/>
                  <a:gd name="T18" fmla="*/ 2147483646 w 126"/>
                  <a:gd name="T19" fmla="*/ 2147483646 h 265"/>
                  <a:gd name="T20" fmla="*/ 2147483646 w 126"/>
                  <a:gd name="T21" fmla="*/ 2147483646 h 265"/>
                  <a:gd name="T22" fmla="*/ 2147483646 w 126"/>
                  <a:gd name="T23" fmla="*/ 2147483646 h 265"/>
                  <a:gd name="T24" fmla="*/ 2147483646 w 126"/>
                  <a:gd name="T25" fmla="*/ 2147483646 h 265"/>
                  <a:gd name="T26" fmla="*/ 2147483646 w 126"/>
                  <a:gd name="T27" fmla="*/ 2147483646 h 265"/>
                  <a:gd name="T28" fmla="*/ 2147483646 w 126"/>
                  <a:gd name="T29" fmla="*/ 2147483646 h 265"/>
                  <a:gd name="T30" fmla="*/ 2147483646 w 126"/>
                  <a:gd name="T31" fmla="*/ 2147483646 h 265"/>
                  <a:gd name="T32" fmla="*/ 2147483646 w 126"/>
                  <a:gd name="T33" fmla="*/ 2147483646 h 26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6" h="265">
                    <a:moveTo>
                      <a:pt x="6" y="217"/>
                    </a:moveTo>
                    <a:lnTo>
                      <a:pt x="0" y="193"/>
                    </a:lnTo>
                    <a:lnTo>
                      <a:pt x="12" y="169"/>
                    </a:lnTo>
                    <a:lnTo>
                      <a:pt x="24" y="139"/>
                    </a:lnTo>
                    <a:lnTo>
                      <a:pt x="12" y="91"/>
                    </a:lnTo>
                    <a:lnTo>
                      <a:pt x="30" y="78"/>
                    </a:lnTo>
                    <a:lnTo>
                      <a:pt x="54" y="60"/>
                    </a:lnTo>
                    <a:lnTo>
                      <a:pt x="78" y="24"/>
                    </a:lnTo>
                    <a:lnTo>
                      <a:pt x="108" y="0"/>
                    </a:lnTo>
                    <a:lnTo>
                      <a:pt x="126" y="24"/>
                    </a:lnTo>
                    <a:lnTo>
                      <a:pt x="126" y="66"/>
                    </a:lnTo>
                    <a:lnTo>
                      <a:pt x="126" y="91"/>
                    </a:lnTo>
                    <a:lnTo>
                      <a:pt x="78" y="253"/>
                    </a:lnTo>
                    <a:lnTo>
                      <a:pt x="54" y="259"/>
                    </a:lnTo>
                    <a:lnTo>
                      <a:pt x="30" y="265"/>
                    </a:lnTo>
                    <a:lnTo>
                      <a:pt x="6" y="247"/>
                    </a:lnTo>
                    <a:lnTo>
                      <a:pt x="6" y="21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06" name="Freeform 271">
                <a:extLst>
                  <a:ext uri="{FF2B5EF4-FFF2-40B4-BE49-F238E27FC236}">
                    <a16:creationId xmlns:a16="http://schemas.microsoft.com/office/drawing/2014/main" id="{95DE68B0-F554-45ED-66F1-0E86D738C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7249" y="3635470"/>
                <a:ext cx="227013" cy="265113"/>
              </a:xfrm>
              <a:custGeom>
                <a:avLst/>
                <a:gdLst>
                  <a:gd name="T0" fmla="*/ 2147483646 w 174"/>
                  <a:gd name="T1" fmla="*/ 2147483646 h 204"/>
                  <a:gd name="T2" fmla="*/ 0 w 174"/>
                  <a:gd name="T3" fmla="*/ 2147483646 h 204"/>
                  <a:gd name="T4" fmla="*/ 0 w 174"/>
                  <a:gd name="T5" fmla="*/ 2147483646 h 204"/>
                  <a:gd name="T6" fmla="*/ 2147483646 w 174"/>
                  <a:gd name="T7" fmla="*/ 2147483646 h 204"/>
                  <a:gd name="T8" fmla="*/ 2147483646 w 174"/>
                  <a:gd name="T9" fmla="*/ 2147483646 h 204"/>
                  <a:gd name="T10" fmla="*/ 2147483646 w 174"/>
                  <a:gd name="T11" fmla="*/ 2147483646 h 204"/>
                  <a:gd name="T12" fmla="*/ 2147483646 w 174"/>
                  <a:gd name="T13" fmla="*/ 2147483646 h 204"/>
                  <a:gd name="T14" fmla="*/ 2147483646 w 174"/>
                  <a:gd name="T15" fmla="*/ 0 h 204"/>
                  <a:gd name="T16" fmla="*/ 2147483646 w 174"/>
                  <a:gd name="T17" fmla="*/ 2147483646 h 204"/>
                  <a:gd name="T18" fmla="*/ 2147483646 w 174"/>
                  <a:gd name="T19" fmla="*/ 2147483646 h 204"/>
                  <a:gd name="T20" fmla="*/ 2147483646 w 174"/>
                  <a:gd name="T21" fmla="*/ 2147483646 h 204"/>
                  <a:gd name="T22" fmla="*/ 2147483646 w 174"/>
                  <a:gd name="T23" fmla="*/ 2147483646 h 204"/>
                  <a:gd name="T24" fmla="*/ 2147483646 w 174"/>
                  <a:gd name="T25" fmla="*/ 2147483646 h 204"/>
                  <a:gd name="T26" fmla="*/ 2147483646 w 174"/>
                  <a:gd name="T27" fmla="*/ 2147483646 h 204"/>
                  <a:gd name="T28" fmla="*/ 2147483646 w 174"/>
                  <a:gd name="T29" fmla="*/ 2147483646 h 204"/>
                  <a:gd name="T30" fmla="*/ 2147483646 w 174"/>
                  <a:gd name="T31" fmla="*/ 2147483646 h 204"/>
                  <a:gd name="T32" fmla="*/ 2147483646 w 174"/>
                  <a:gd name="T33" fmla="*/ 2147483646 h 204"/>
                  <a:gd name="T34" fmla="*/ 2147483646 w 174"/>
                  <a:gd name="T35" fmla="*/ 2147483646 h 204"/>
                  <a:gd name="T36" fmla="*/ 2147483646 w 174"/>
                  <a:gd name="T37" fmla="*/ 2147483646 h 204"/>
                  <a:gd name="T38" fmla="*/ 2147483646 w 174"/>
                  <a:gd name="T39" fmla="*/ 2147483646 h 204"/>
                  <a:gd name="T40" fmla="*/ 2147483646 w 174"/>
                  <a:gd name="T41" fmla="*/ 2147483646 h 204"/>
                  <a:gd name="T42" fmla="*/ 2147483646 w 174"/>
                  <a:gd name="T43" fmla="*/ 2147483646 h 204"/>
                  <a:gd name="T44" fmla="*/ 2147483646 w 174"/>
                  <a:gd name="T45" fmla="*/ 2147483646 h 204"/>
                  <a:gd name="T46" fmla="*/ 2147483646 w 174"/>
                  <a:gd name="T47" fmla="*/ 2147483646 h 20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74" h="204">
                    <a:moveTo>
                      <a:pt x="12" y="168"/>
                    </a:moveTo>
                    <a:lnTo>
                      <a:pt x="0" y="144"/>
                    </a:lnTo>
                    <a:lnTo>
                      <a:pt x="0" y="108"/>
                    </a:lnTo>
                    <a:lnTo>
                      <a:pt x="12" y="90"/>
                    </a:lnTo>
                    <a:lnTo>
                      <a:pt x="36" y="84"/>
                    </a:lnTo>
                    <a:lnTo>
                      <a:pt x="60" y="66"/>
                    </a:lnTo>
                    <a:lnTo>
                      <a:pt x="96" y="24"/>
                    </a:lnTo>
                    <a:lnTo>
                      <a:pt x="138" y="0"/>
                    </a:lnTo>
                    <a:lnTo>
                      <a:pt x="162" y="12"/>
                    </a:lnTo>
                    <a:lnTo>
                      <a:pt x="174" y="30"/>
                    </a:lnTo>
                    <a:lnTo>
                      <a:pt x="156" y="48"/>
                    </a:lnTo>
                    <a:lnTo>
                      <a:pt x="150" y="66"/>
                    </a:lnTo>
                    <a:lnTo>
                      <a:pt x="156" y="90"/>
                    </a:lnTo>
                    <a:lnTo>
                      <a:pt x="174" y="108"/>
                    </a:lnTo>
                    <a:lnTo>
                      <a:pt x="156" y="120"/>
                    </a:lnTo>
                    <a:lnTo>
                      <a:pt x="150" y="132"/>
                    </a:lnTo>
                    <a:lnTo>
                      <a:pt x="138" y="150"/>
                    </a:lnTo>
                    <a:lnTo>
                      <a:pt x="126" y="168"/>
                    </a:lnTo>
                    <a:lnTo>
                      <a:pt x="114" y="198"/>
                    </a:lnTo>
                    <a:lnTo>
                      <a:pt x="90" y="204"/>
                    </a:lnTo>
                    <a:lnTo>
                      <a:pt x="72" y="192"/>
                    </a:lnTo>
                    <a:lnTo>
                      <a:pt x="42" y="192"/>
                    </a:lnTo>
                    <a:lnTo>
                      <a:pt x="24" y="192"/>
                    </a:lnTo>
                    <a:lnTo>
                      <a:pt x="12" y="16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07" name="Freeform 274">
                <a:extLst>
                  <a:ext uri="{FF2B5EF4-FFF2-40B4-BE49-F238E27FC236}">
                    <a16:creationId xmlns:a16="http://schemas.microsoft.com/office/drawing/2014/main" id="{A24B9871-41AB-1711-2D53-BDEC7FD81C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4100" y="3767234"/>
                <a:ext cx="141288" cy="173038"/>
              </a:xfrm>
              <a:custGeom>
                <a:avLst/>
                <a:gdLst>
                  <a:gd name="T0" fmla="*/ 2147483646 w 108"/>
                  <a:gd name="T1" fmla="*/ 2147483646 h 132"/>
                  <a:gd name="T2" fmla="*/ 2147483646 w 108"/>
                  <a:gd name="T3" fmla="*/ 2147483646 h 132"/>
                  <a:gd name="T4" fmla="*/ 0 w 108"/>
                  <a:gd name="T5" fmla="*/ 2147483646 h 132"/>
                  <a:gd name="T6" fmla="*/ 2147483646 w 108"/>
                  <a:gd name="T7" fmla="*/ 2147483646 h 132"/>
                  <a:gd name="T8" fmla="*/ 2147483646 w 108"/>
                  <a:gd name="T9" fmla="*/ 2147483646 h 132"/>
                  <a:gd name="T10" fmla="*/ 2147483646 w 108"/>
                  <a:gd name="T11" fmla="*/ 2147483646 h 132"/>
                  <a:gd name="T12" fmla="*/ 2147483646 w 108"/>
                  <a:gd name="T13" fmla="*/ 2147483646 h 132"/>
                  <a:gd name="T14" fmla="*/ 2147483646 w 108"/>
                  <a:gd name="T15" fmla="*/ 0 h 132"/>
                  <a:gd name="T16" fmla="*/ 2147483646 w 108"/>
                  <a:gd name="T17" fmla="*/ 2147483646 h 132"/>
                  <a:gd name="T18" fmla="*/ 2147483646 w 108"/>
                  <a:gd name="T19" fmla="*/ 2147483646 h 132"/>
                  <a:gd name="T20" fmla="*/ 2147483646 w 108"/>
                  <a:gd name="T21" fmla="*/ 2147483646 h 132"/>
                  <a:gd name="T22" fmla="*/ 2147483646 w 108"/>
                  <a:gd name="T23" fmla="*/ 2147483646 h 132"/>
                  <a:gd name="T24" fmla="*/ 2147483646 w 108"/>
                  <a:gd name="T25" fmla="*/ 2147483646 h 132"/>
                  <a:gd name="T26" fmla="*/ 2147483646 w 108"/>
                  <a:gd name="T27" fmla="*/ 2147483646 h 132"/>
                  <a:gd name="T28" fmla="*/ 2147483646 w 108"/>
                  <a:gd name="T29" fmla="*/ 2147483646 h 132"/>
                  <a:gd name="T30" fmla="*/ 2147483646 w 108"/>
                  <a:gd name="T31" fmla="*/ 2147483646 h 132"/>
                  <a:gd name="T32" fmla="*/ 2147483646 w 108"/>
                  <a:gd name="T33" fmla="*/ 2147483646 h 132"/>
                  <a:gd name="T34" fmla="*/ 2147483646 w 108"/>
                  <a:gd name="T35" fmla="*/ 2147483646 h 132"/>
                  <a:gd name="T36" fmla="*/ 2147483646 w 108"/>
                  <a:gd name="T37" fmla="*/ 2147483646 h 132"/>
                  <a:gd name="T38" fmla="*/ 2147483646 w 108"/>
                  <a:gd name="T39" fmla="*/ 2147483646 h 132"/>
                  <a:gd name="T40" fmla="*/ 2147483646 w 108"/>
                  <a:gd name="T41" fmla="*/ 2147483646 h 132"/>
                  <a:gd name="T42" fmla="*/ 2147483646 w 108"/>
                  <a:gd name="T43" fmla="*/ 2147483646 h 132"/>
                  <a:gd name="T44" fmla="*/ 2147483646 w 108"/>
                  <a:gd name="T45" fmla="*/ 2147483646 h 132"/>
                  <a:gd name="T46" fmla="*/ 2147483646 w 108"/>
                  <a:gd name="T47" fmla="*/ 2147483646 h 132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8" h="132">
                    <a:moveTo>
                      <a:pt x="12" y="126"/>
                    </a:moveTo>
                    <a:lnTo>
                      <a:pt x="12" y="108"/>
                    </a:lnTo>
                    <a:lnTo>
                      <a:pt x="0" y="84"/>
                    </a:lnTo>
                    <a:lnTo>
                      <a:pt x="6" y="66"/>
                    </a:lnTo>
                    <a:lnTo>
                      <a:pt x="24" y="24"/>
                    </a:lnTo>
                    <a:lnTo>
                      <a:pt x="36" y="12"/>
                    </a:lnTo>
                    <a:lnTo>
                      <a:pt x="66" y="6"/>
                    </a:lnTo>
                    <a:lnTo>
                      <a:pt x="108" y="0"/>
                    </a:lnTo>
                    <a:lnTo>
                      <a:pt x="108" y="12"/>
                    </a:lnTo>
                    <a:lnTo>
                      <a:pt x="90" y="12"/>
                    </a:lnTo>
                    <a:lnTo>
                      <a:pt x="54" y="24"/>
                    </a:lnTo>
                    <a:lnTo>
                      <a:pt x="42" y="42"/>
                    </a:lnTo>
                    <a:lnTo>
                      <a:pt x="84" y="42"/>
                    </a:lnTo>
                    <a:lnTo>
                      <a:pt x="90" y="60"/>
                    </a:lnTo>
                    <a:lnTo>
                      <a:pt x="78" y="66"/>
                    </a:lnTo>
                    <a:lnTo>
                      <a:pt x="66" y="78"/>
                    </a:lnTo>
                    <a:lnTo>
                      <a:pt x="90" y="102"/>
                    </a:lnTo>
                    <a:lnTo>
                      <a:pt x="96" y="126"/>
                    </a:lnTo>
                    <a:lnTo>
                      <a:pt x="72" y="126"/>
                    </a:lnTo>
                    <a:lnTo>
                      <a:pt x="54" y="108"/>
                    </a:lnTo>
                    <a:lnTo>
                      <a:pt x="36" y="84"/>
                    </a:lnTo>
                    <a:lnTo>
                      <a:pt x="36" y="114"/>
                    </a:lnTo>
                    <a:lnTo>
                      <a:pt x="36" y="132"/>
                    </a:lnTo>
                    <a:lnTo>
                      <a:pt x="12" y="12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08" name="Freeform 275">
                <a:extLst>
                  <a:ext uri="{FF2B5EF4-FFF2-40B4-BE49-F238E27FC236}">
                    <a16:creationId xmlns:a16="http://schemas.microsoft.com/office/drawing/2014/main" id="{1447F333-1FA6-8261-32FF-58A41AF22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3424" y="3964085"/>
                <a:ext cx="265113" cy="60326"/>
              </a:xfrm>
              <a:custGeom>
                <a:avLst/>
                <a:gdLst>
                  <a:gd name="T0" fmla="*/ 0 w 34"/>
                  <a:gd name="T1" fmla="*/ 2147483646 h 8"/>
                  <a:gd name="T2" fmla="*/ 2147483646 w 34"/>
                  <a:gd name="T3" fmla="*/ 0 h 8"/>
                  <a:gd name="T4" fmla="*/ 2147483646 w 34"/>
                  <a:gd name="T5" fmla="*/ 0 h 8"/>
                  <a:gd name="T6" fmla="*/ 2147483646 w 34"/>
                  <a:gd name="T7" fmla="*/ 2147483646 h 8"/>
                  <a:gd name="T8" fmla="*/ 2147483646 w 34"/>
                  <a:gd name="T9" fmla="*/ 2147483646 h 8"/>
                  <a:gd name="T10" fmla="*/ 2147483646 w 34"/>
                  <a:gd name="T11" fmla="*/ 2147483646 h 8"/>
                  <a:gd name="T12" fmla="*/ 2147483646 w 34"/>
                  <a:gd name="T13" fmla="*/ 2147483646 h 8"/>
                  <a:gd name="T14" fmla="*/ 2147483646 w 34"/>
                  <a:gd name="T15" fmla="*/ 2147483646 h 8"/>
                  <a:gd name="T16" fmla="*/ 2147483646 w 34"/>
                  <a:gd name="T17" fmla="*/ 2147483646 h 8"/>
                  <a:gd name="T18" fmla="*/ 2147483646 w 34"/>
                  <a:gd name="T19" fmla="*/ 2147483646 h 8"/>
                  <a:gd name="T20" fmla="*/ 0 w 34"/>
                  <a:gd name="T21" fmla="*/ 2147483646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4" h="8">
                    <a:moveTo>
                      <a:pt x="0" y="1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0" y="4"/>
                      <a:pt x="8" y="4"/>
                    </a:cubicBezTo>
                    <a:cubicBezTo>
                      <a:pt x="7" y="3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09" name="Freeform 276">
                <a:extLst>
                  <a:ext uri="{FF2B5EF4-FFF2-40B4-BE49-F238E27FC236}">
                    <a16:creationId xmlns:a16="http://schemas.microsoft.com/office/drawing/2014/main" id="{3483CEF1-444E-5EEB-9AAA-2B197E129F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6549" y="2327369"/>
                <a:ext cx="158751" cy="179388"/>
              </a:xfrm>
              <a:custGeom>
                <a:avLst/>
                <a:gdLst>
                  <a:gd name="T0" fmla="*/ 0 w 120"/>
                  <a:gd name="T1" fmla="*/ 2147483646 h 138"/>
                  <a:gd name="T2" fmla="*/ 0 w 120"/>
                  <a:gd name="T3" fmla="*/ 2147483646 h 138"/>
                  <a:gd name="T4" fmla="*/ 2147483646 w 120"/>
                  <a:gd name="T5" fmla="*/ 2147483646 h 138"/>
                  <a:gd name="T6" fmla="*/ 2147483646 w 120"/>
                  <a:gd name="T7" fmla="*/ 2147483646 h 138"/>
                  <a:gd name="T8" fmla="*/ 2147483646 w 120"/>
                  <a:gd name="T9" fmla="*/ 0 h 138"/>
                  <a:gd name="T10" fmla="*/ 2147483646 w 120"/>
                  <a:gd name="T11" fmla="*/ 2147483646 h 138"/>
                  <a:gd name="T12" fmla="*/ 2147483646 w 120"/>
                  <a:gd name="T13" fmla="*/ 2147483646 h 138"/>
                  <a:gd name="T14" fmla="*/ 2147483646 w 120"/>
                  <a:gd name="T15" fmla="*/ 2147483646 h 138"/>
                  <a:gd name="T16" fmla="*/ 2147483646 w 120"/>
                  <a:gd name="T17" fmla="*/ 2147483646 h 138"/>
                  <a:gd name="T18" fmla="*/ 2147483646 w 120"/>
                  <a:gd name="T19" fmla="*/ 2147483646 h 138"/>
                  <a:gd name="T20" fmla="*/ 2147483646 w 120"/>
                  <a:gd name="T21" fmla="*/ 2147483646 h 138"/>
                  <a:gd name="T22" fmla="*/ 2147483646 w 120"/>
                  <a:gd name="T23" fmla="*/ 2147483646 h 138"/>
                  <a:gd name="T24" fmla="*/ 2147483646 w 120"/>
                  <a:gd name="T25" fmla="*/ 2147483646 h 138"/>
                  <a:gd name="T26" fmla="*/ 2147483646 w 120"/>
                  <a:gd name="T27" fmla="*/ 2147483646 h 138"/>
                  <a:gd name="T28" fmla="*/ 2147483646 w 120"/>
                  <a:gd name="T29" fmla="*/ 2147483646 h 138"/>
                  <a:gd name="T30" fmla="*/ 2147483646 w 120"/>
                  <a:gd name="T31" fmla="*/ 2147483646 h 138"/>
                  <a:gd name="T32" fmla="*/ 0 w 120"/>
                  <a:gd name="T33" fmla="*/ 2147483646 h 13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0" h="138">
                    <a:moveTo>
                      <a:pt x="0" y="114"/>
                    </a:moveTo>
                    <a:lnTo>
                      <a:pt x="0" y="90"/>
                    </a:lnTo>
                    <a:lnTo>
                      <a:pt x="6" y="72"/>
                    </a:lnTo>
                    <a:lnTo>
                      <a:pt x="36" y="24"/>
                    </a:lnTo>
                    <a:lnTo>
                      <a:pt x="66" y="0"/>
                    </a:lnTo>
                    <a:lnTo>
                      <a:pt x="66" y="18"/>
                    </a:lnTo>
                    <a:lnTo>
                      <a:pt x="54" y="42"/>
                    </a:lnTo>
                    <a:lnTo>
                      <a:pt x="60" y="54"/>
                    </a:lnTo>
                    <a:lnTo>
                      <a:pt x="108" y="78"/>
                    </a:lnTo>
                    <a:lnTo>
                      <a:pt x="120" y="108"/>
                    </a:lnTo>
                    <a:lnTo>
                      <a:pt x="120" y="132"/>
                    </a:lnTo>
                    <a:lnTo>
                      <a:pt x="96" y="138"/>
                    </a:lnTo>
                    <a:lnTo>
                      <a:pt x="84" y="120"/>
                    </a:lnTo>
                    <a:lnTo>
                      <a:pt x="66" y="126"/>
                    </a:lnTo>
                    <a:lnTo>
                      <a:pt x="48" y="114"/>
                    </a:lnTo>
                    <a:lnTo>
                      <a:pt x="18" y="108"/>
                    </a:lnTo>
                    <a:lnTo>
                      <a:pt x="0" y="11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10" name="Freeform 277">
                <a:extLst>
                  <a:ext uri="{FF2B5EF4-FFF2-40B4-BE49-F238E27FC236}">
                    <a16:creationId xmlns:a16="http://schemas.microsoft.com/office/drawing/2014/main" id="{752C7ACD-3B98-D816-9284-F9950BBC5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4084" y="3233834"/>
                <a:ext cx="276225" cy="77786"/>
              </a:xfrm>
              <a:custGeom>
                <a:avLst/>
                <a:gdLst>
                  <a:gd name="T0" fmla="*/ 2147483646 w 35"/>
                  <a:gd name="T1" fmla="*/ 2147483646 h 10"/>
                  <a:gd name="T2" fmla="*/ 2147483646 w 35"/>
                  <a:gd name="T3" fmla="*/ 0 h 10"/>
                  <a:gd name="T4" fmla="*/ 2147483646 w 35"/>
                  <a:gd name="T5" fmla="*/ 0 h 10"/>
                  <a:gd name="T6" fmla="*/ 2147483646 w 35"/>
                  <a:gd name="T7" fmla="*/ 2147483646 h 10"/>
                  <a:gd name="T8" fmla="*/ 2147483646 w 35"/>
                  <a:gd name="T9" fmla="*/ 2147483646 h 10"/>
                  <a:gd name="T10" fmla="*/ 2147483646 w 35"/>
                  <a:gd name="T11" fmla="*/ 2147483646 h 10"/>
                  <a:gd name="T12" fmla="*/ 2147483646 w 35"/>
                  <a:gd name="T13" fmla="*/ 2147483646 h 10"/>
                  <a:gd name="T14" fmla="*/ 2147483646 w 35"/>
                  <a:gd name="T15" fmla="*/ 2147483646 h 10"/>
                  <a:gd name="T16" fmla="*/ 2147483646 w 35"/>
                  <a:gd name="T17" fmla="*/ 2147483646 h 10"/>
                  <a:gd name="T18" fmla="*/ 2147483646 w 35"/>
                  <a:gd name="T19" fmla="*/ 2147483646 h 10"/>
                  <a:gd name="T20" fmla="*/ 2147483646 w 35"/>
                  <a:gd name="T21" fmla="*/ 2147483646 h 10"/>
                  <a:gd name="T22" fmla="*/ 2147483646 w 35"/>
                  <a:gd name="T23" fmla="*/ 2147483646 h 10"/>
                  <a:gd name="T24" fmla="*/ 2147483646 w 35"/>
                  <a:gd name="T25" fmla="*/ 2147483646 h 10"/>
                  <a:gd name="T26" fmla="*/ 2147483646 w 35"/>
                  <a:gd name="T27" fmla="*/ 2147483646 h 10"/>
                  <a:gd name="T28" fmla="*/ 0 w 35"/>
                  <a:gd name="T29" fmla="*/ 2147483646 h 10"/>
                  <a:gd name="T30" fmla="*/ 2147483646 w 35"/>
                  <a:gd name="T31" fmla="*/ 2147483646 h 1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5" h="10">
                    <a:moveTo>
                      <a:pt x="2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7" y="5"/>
                      <a:pt x="28" y="6"/>
                    </a:cubicBezTo>
                    <a:cubicBezTo>
                      <a:pt x="30" y="7"/>
                      <a:pt x="33" y="7"/>
                      <a:pt x="33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10"/>
                      <a:pt x="33" y="10"/>
                    </a:cubicBezTo>
                    <a:cubicBezTo>
                      <a:pt x="31" y="10"/>
                      <a:pt x="25" y="10"/>
                      <a:pt x="25" y="10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11" name="Freeform 278">
                <a:extLst>
                  <a:ext uri="{FF2B5EF4-FFF2-40B4-BE49-F238E27FC236}">
                    <a16:creationId xmlns:a16="http://schemas.microsoft.com/office/drawing/2014/main" id="{48CF613C-CB37-0BC0-66B0-CA9F80279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0310" y="3319559"/>
                <a:ext cx="171449" cy="47624"/>
              </a:xfrm>
              <a:custGeom>
                <a:avLst/>
                <a:gdLst>
                  <a:gd name="T0" fmla="*/ 2147483646 w 132"/>
                  <a:gd name="T1" fmla="*/ 0 h 36"/>
                  <a:gd name="T2" fmla="*/ 2147483646 w 132"/>
                  <a:gd name="T3" fmla="*/ 2147483646 h 36"/>
                  <a:gd name="T4" fmla="*/ 0 w 132"/>
                  <a:gd name="T5" fmla="*/ 2147483646 h 36"/>
                  <a:gd name="T6" fmla="*/ 2147483646 w 132"/>
                  <a:gd name="T7" fmla="*/ 2147483646 h 36"/>
                  <a:gd name="T8" fmla="*/ 2147483646 w 132"/>
                  <a:gd name="T9" fmla="*/ 2147483646 h 36"/>
                  <a:gd name="T10" fmla="*/ 2147483646 w 132"/>
                  <a:gd name="T11" fmla="*/ 2147483646 h 36"/>
                  <a:gd name="T12" fmla="*/ 2147483646 w 132"/>
                  <a:gd name="T13" fmla="*/ 2147483646 h 36"/>
                  <a:gd name="T14" fmla="*/ 2147483646 w 132"/>
                  <a:gd name="T15" fmla="*/ 2147483646 h 36"/>
                  <a:gd name="T16" fmla="*/ 2147483646 w 132"/>
                  <a:gd name="T17" fmla="*/ 2147483646 h 36"/>
                  <a:gd name="T18" fmla="*/ 2147483646 w 132"/>
                  <a:gd name="T19" fmla="*/ 0 h 36"/>
                  <a:gd name="T20" fmla="*/ 2147483646 w 132"/>
                  <a:gd name="T21" fmla="*/ 0 h 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32" h="36">
                    <a:moveTo>
                      <a:pt x="24" y="0"/>
                    </a:moveTo>
                    <a:lnTo>
                      <a:pt x="24" y="12"/>
                    </a:lnTo>
                    <a:lnTo>
                      <a:pt x="0" y="18"/>
                    </a:lnTo>
                    <a:lnTo>
                      <a:pt x="30" y="30"/>
                    </a:lnTo>
                    <a:lnTo>
                      <a:pt x="42" y="36"/>
                    </a:lnTo>
                    <a:lnTo>
                      <a:pt x="66" y="36"/>
                    </a:lnTo>
                    <a:lnTo>
                      <a:pt x="84" y="24"/>
                    </a:lnTo>
                    <a:lnTo>
                      <a:pt x="132" y="30"/>
                    </a:lnTo>
                    <a:lnTo>
                      <a:pt x="108" y="18"/>
                    </a:lnTo>
                    <a:lnTo>
                      <a:pt x="72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12" name="Freeform 279">
                <a:extLst>
                  <a:ext uri="{FF2B5EF4-FFF2-40B4-BE49-F238E27FC236}">
                    <a16:creationId xmlns:a16="http://schemas.microsoft.com/office/drawing/2014/main" id="{379B20A7-1EC9-F638-48F0-6347EC9BD3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2500" y="2792510"/>
                <a:ext cx="77786" cy="46036"/>
              </a:xfrm>
              <a:custGeom>
                <a:avLst/>
                <a:gdLst>
                  <a:gd name="T0" fmla="*/ 0 w 60"/>
                  <a:gd name="T1" fmla="*/ 2147483646 h 36"/>
                  <a:gd name="T2" fmla="*/ 2147483646 w 60"/>
                  <a:gd name="T3" fmla="*/ 0 h 36"/>
                  <a:gd name="T4" fmla="*/ 2147483646 w 60"/>
                  <a:gd name="T5" fmla="*/ 2147483646 h 36"/>
                  <a:gd name="T6" fmla="*/ 2147483646 w 60"/>
                  <a:gd name="T7" fmla="*/ 2147483646 h 36"/>
                  <a:gd name="T8" fmla="*/ 2147483646 w 60"/>
                  <a:gd name="T9" fmla="*/ 2147483646 h 36"/>
                  <a:gd name="T10" fmla="*/ 2147483646 w 60"/>
                  <a:gd name="T11" fmla="*/ 2147483646 h 36"/>
                  <a:gd name="T12" fmla="*/ 0 w 60"/>
                  <a:gd name="T13" fmla="*/ 2147483646 h 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0" h="36">
                    <a:moveTo>
                      <a:pt x="0" y="12"/>
                    </a:moveTo>
                    <a:lnTo>
                      <a:pt x="36" y="0"/>
                    </a:lnTo>
                    <a:lnTo>
                      <a:pt x="60" y="6"/>
                    </a:lnTo>
                    <a:lnTo>
                      <a:pt x="60" y="18"/>
                    </a:lnTo>
                    <a:lnTo>
                      <a:pt x="54" y="36"/>
                    </a:lnTo>
                    <a:lnTo>
                      <a:pt x="30" y="24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13" name="Freeform 280">
                <a:extLst>
                  <a:ext uri="{FF2B5EF4-FFF2-40B4-BE49-F238E27FC236}">
                    <a16:creationId xmlns:a16="http://schemas.microsoft.com/office/drawing/2014/main" id="{F51431F8-2D0E-FB2C-E74C-5A946948E0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7" y="2703608"/>
                <a:ext cx="31750" cy="61911"/>
              </a:xfrm>
              <a:custGeom>
                <a:avLst/>
                <a:gdLst>
                  <a:gd name="T0" fmla="*/ 0 w 24"/>
                  <a:gd name="T1" fmla="*/ 2147483646 h 48"/>
                  <a:gd name="T2" fmla="*/ 2147483646 w 24"/>
                  <a:gd name="T3" fmla="*/ 2147483646 h 48"/>
                  <a:gd name="T4" fmla="*/ 2147483646 w 24"/>
                  <a:gd name="T5" fmla="*/ 0 h 48"/>
                  <a:gd name="T6" fmla="*/ 2147483646 w 24"/>
                  <a:gd name="T7" fmla="*/ 2147483646 h 48"/>
                  <a:gd name="T8" fmla="*/ 2147483646 w 24"/>
                  <a:gd name="T9" fmla="*/ 2147483646 h 48"/>
                  <a:gd name="T10" fmla="*/ 0 w 24"/>
                  <a:gd name="T11" fmla="*/ 2147483646 h 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48">
                    <a:moveTo>
                      <a:pt x="0" y="48"/>
                    </a:moveTo>
                    <a:lnTo>
                      <a:pt x="6" y="6"/>
                    </a:lnTo>
                    <a:lnTo>
                      <a:pt x="18" y="0"/>
                    </a:lnTo>
                    <a:lnTo>
                      <a:pt x="24" y="24"/>
                    </a:lnTo>
                    <a:lnTo>
                      <a:pt x="24" y="48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14" name="Freeform 281">
                <a:extLst>
                  <a:ext uri="{FF2B5EF4-FFF2-40B4-BE49-F238E27FC236}">
                    <a16:creationId xmlns:a16="http://schemas.microsoft.com/office/drawing/2014/main" id="{C113EE9C-DFC1-F1ED-27EC-78BE1A502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7248" y="2640109"/>
                <a:ext cx="39689" cy="47624"/>
              </a:xfrm>
              <a:custGeom>
                <a:avLst/>
                <a:gdLst>
                  <a:gd name="T0" fmla="*/ 0 w 30"/>
                  <a:gd name="T1" fmla="*/ 2147483646 h 37"/>
                  <a:gd name="T2" fmla="*/ 2147483646 w 30"/>
                  <a:gd name="T3" fmla="*/ 0 h 37"/>
                  <a:gd name="T4" fmla="*/ 2147483646 w 30"/>
                  <a:gd name="T5" fmla="*/ 2147483646 h 37"/>
                  <a:gd name="T6" fmla="*/ 2147483646 w 30"/>
                  <a:gd name="T7" fmla="*/ 2147483646 h 37"/>
                  <a:gd name="T8" fmla="*/ 0 w 30"/>
                  <a:gd name="T9" fmla="*/ 2147483646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" h="37">
                    <a:moveTo>
                      <a:pt x="0" y="12"/>
                    </a:moveTo>
                    <a:lnTo>
                      <a:pt x="24" y="0"/>
                    </a:lnTo>
                    <a:lnTo>
                      <a:pt x="30" y="24"/>
                    </a:lnTo>
                    <a:lnTo>
                      <a:pt x="24" y="37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15" name="Freeform 282">
                <a:extLst>
                  <a:ext uri="{FF2B5EF4-FFF2-40B4-BE49-F238E27FC236}">
                    <a16:creationId xmlns:a16="http://schemas.microsoft.com/office/drawing/2014/main" id="{B93AFB72-1421-BB17-F12C-BC7A988689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5760" y="2816321"/>
                <a:ext cx="39689" cy="7939"/>
              </a:xfrm>
              <a:custGeom>
                <a:avLst/>
                <a:gdLst>
                  <a:gd name="T0" fmla="*/ 2147483646 w 30"/>
                  <a:gd name="T1" fmla="*/ 0 h 6"/>
                  <a:gd name="T2" fmla="*/ 2147483646 w 30"/>
                  <a:gd name="T3" fmla="*/ 0 h 6"/>
                  <a:gd name="T4" fmla="*/ 0 w 30"/>
                  <a:gd name="T5" fmla="*/ 2147483646 h 6"/>
                  <a:gd name="T6" fmla="*/ 2147483646 w 30"/>
                  <a:gd name="T7" fmla="*/ 0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" h="6">
                    <a:moveTo>
                      <a:pt x="24" y="0"/>
                    </a:moveTo>
                    <a:lnTo>
                      <a:pt x="30" y="0"/>
                    </a:lnTo>
                    <a:lnTo>
                      <a:pt x="0" y="6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16" name="Rectangle 283">
                <a:extLst>
                  <a:ext uri="{FF2B5EF4-FFF2-40B4-BE49-F238E27FC236}">
                    <a16:creationId xmlns:a16="http://schemas.microsoft.com/office/drawing/2014/main" id="{479CD104-856B-2C60-4FE9-74FED1BC0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26060" y="3048095"/>
                <a:ext cx="0" cy="3174"/>
              </a:xfrm>
              <a:prstGeom prst="rect">
                <a:avLst/>
              </a:pr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09570" fontAlgn="base">
                  <a:spcBef>
                    <a:spcPct val="15000"/>
                  </a:spcBef>
                  <a:spcAft>
                    <a:spcPct val="0"/>
                  </a:spcAft>
                  <a:defRPr/>
                </a:pPr>
                <a:endParaRPr lang="en-US" altLang="en-US" sz="1867">
                  <a:solidFill>
                    <a:prstClr val="white"/>
                  </a:solidFill>
                </a:endParaRPr>
              </a:p>
            </p:txBody>
          </p:sp>
          <p:sp>
            <p:nvSpPr>
              <p:cNvPr id="517" name="Freeform 284">
                <a:extLst>
                  <a:ext uri="{FF2B5EF4-FFF2-40B4-BE49-F238E27FC236}">
                    <a16:creationId xmlns:a16="http://schemas.microsoft.com/office/drawing/2014/main" id="{03CDB0B5-479C-E8D1-7611-76140E636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7298" y="2667097"/>
                <a:ext cx="492125" cy="179388"/>
              </a:xfrm>
              <a:custGeom>
                <a:avLst/>
                <a:gdLst>
                  <a:gd name="T0" fmla="*/ 2147483646 w 10616"/>
                  <a:gd name="T1" fmla="*/ 2147483646 h 10000"/>
                  <a:gd name="T2" fmla="*/ 2147483646 w 10616"/>
                  <a:gd name="T3" fmla="*/ 2147483646 h 10000"/>
                  <a:gd name="T4" fmla="*/ 2147483646 w 10616"/>
                  <a:gd name="T5" fmla="*/ 2147483646 h 10000"/>
                  <a:gd name="T6" fmla="*/ 2147483646 w 10616"/>
                  <a:gd name="T7" fmla="*/ 2147483646 h 10000"/>
                  <a:gd name="T8" fmla="*/ 2147483646 w 10616"/>
                  <a:gd name="T9" fmla="*/ 2147483646 h 10000"/>
                  <a:gd name="T10" fmla="*/ 2147483646 w 10616"/>
                  <a:gd name="T11" fmla="*/ 2147483646 h 10000"/>
                  <a:gd name="T12" fmla="*/ 2147483646 w 10616"/>
                  <a:gd name="T13" fmla="*/ 2147483646 h 10000"/>
                  <a:gd name="T14" fmla="*/ 2147483646 w 10616"/>
                  <a:gd name="T15" fmla="*/ 2147483646 h 10000"/>
                  <a:gd name="T16" fmla="*/ 2147483646 w 10616"/>
                  <a:gd name="T17" fmla="*/ 2147483646 h 10000"/>
                  <a:gd name="T18" fmla="*/ 2147483646 w 10616"/>
                  <a:gd name="T19" fmla="*/ 2147483646 h 10000"/>
                  <a:gd name="T20" fmla="*/ 2147483646 w 10616"/>
                  <a:gd name="T21" fmla="*/ 2147483646 h 10000"/>
                  <a:gd name="T22" fmla="*/ 2147483646 w 10616"/>
                  <a:gd name="T23" fmla="*/ 2147483646 h 10000"/>
                  <a:gd name="T24" fmla="*/ 2147483646 w 10616"/>
                  <a:gd name="T25" fmla="*/ 0 h 10000"/>
                  <a:gd name="T26" fmla="*/ 2147483646 w 10616"/>
                  <a:gd name="T27" fmla="*/ 0 h 10000"/>
                  <a:gd name="T28" fmla="*/ 2147483646 w 10616"/>
                  <a:gd name="T29" fmla="*/ 2147483646 h 10000"/>
                  <a:gd name="T30" fmla="*/ 2147483646 w 10616"/>
                  <a:gd name="T31" fmla="*/ 2147483646 h 10000"/>
                  <a:gd name="T32" fmla="*/ 2147483646 w 10616"/>
                  <a:gd name="T33" fmla="*/ 2147483646 h 10000"/>
                  <a:gd name="T34" fmla="*/ 2147483646 w 10616"/>
                  <a:gd name="T35" fmla="*/ 2147483646 h 10000"/>
                  <a:gd name="T36" fmla="*/ 2147483646 w 10616"/>
                  <a:gd name="T37" fmla="*/ 2147483646 h 10000"/>
                  <a:gd name="T38" fmla="*/ 2147483646 w 10616"/>
                  <a:gd name="T39" fmla="*/ 0 h 10000"/>
                  <a:gd name="T40" fmla="*/ 2147483646 w 10616"/>
                  <a:gd name="T41" fmla="*/ 0 h 10000"/>
                  <a:gd name="T42" fmla="*/ 2147483646 w 10616"/>
                  <a:gd name="T43" fmla="*/ 0 h 10000"/>
                  <a:gd name="T44" fmla="*/ 2147483646 w 10616"/>
                  <a:gd name="T45" fmla="*/ 2147483646 h 10000"/>
                  <a:gd name="T46" fmla="*/ 2147483646 w 10616"/>
                  <a:gd name="T47" fmla="*/ 2147483646 h 10000"/>
                  <a:gd name="T48" fmla="*/ 2147483646 w 10616"/>
                  <a:gd name="T49" fmla="*/ 2147483646 h 10000"/>
                  <a:gd name="T50" fmla="*/ 2147483646 w 10616"/>
                  <a:gd name="T51" fmla="*/ 2147483646 h 10000"/>
                  <a:gd name="T52" fmla="*/ 2147483646 w 10616"/>
                  <a:gd name="T53" fmla="*/ 2147483646 h 10000"/>
                  <a:gd name="T54" fmla="*/ 2147483646 w 10616"/>
                  <a:gd name="T55" fmla="*/ 2147483646 h 10000"/>
                  <a:gd name="T56" fmla="*/ 2147483646 w 10616"/>
                  <a:gd name="T57" fmla="*/ 2147483646 h 10000"/>
                  <a:gd name="T58" fmla="*/ 2147483646 w 10616"/>
                  <a:gd name="T59" fmla="*/ 2147483646 h 10000"/>
                  <a:gd name="T60" fmla="*/ 2147483646 w 10616"/>
                  <a:gd name="T61" fmla="*/ 2147483646 h 10000"/>
                  <a:gd name="T62" fmla="*/ 0 w 10616"/>
                  <a:gd name="T63" fmla="*/ 2147483646 h 10000"/>
                  <a:gd name="T64" fmla="*/ 2147483646 w 10616"/>
                  <a:gd name="T65" fmla="*/ 2147483646 h 10000"/>
                  <a:gd name="T66" fmla="*/ 2147483646 w 10616"/>
                  <a:gd name="T67" fmla="*/ 2147483646 h 10000"/>
                  <a:gd name="T68" fmla="*/ 2147483646 w 10616"/>
                  <a:gd name="T69" fmla="*/ 2147483646 h 10000"/>
                  <a:gd name="T70" fmla="*/ 2147483646 w 10616"/>
                  <a:gd name="T71" fmla="*/ 2147483646 h 10000"/>
                  <a:gd name="T72" fmla="*/ 2147483646 w 10616"/>
                  <a:gd name="T73" fmla="*/ 2147483646 h 10000"/>
                  <a:gd name="T74" fmla="*/ 2147483646 w 10616"/>
                  <a:gd name="T75" fmla="*/ 2147483646 h 10000"/>
                  <a:gd name="T76" fmla="*/ 2147483646 w 10616"/>
                  <a:gd name="T77" fmla="*/ 2147483646 h 10000"/>
                  <a:gd name="T78" fmla="*/ 2147483646 w 10616"/>
                  <a:gd name="T79" fmla="*/ 2147483646 h 10000"/>
                  <a:gd name="T80" fmla="*/ 2147483646 w 10616"/>
                  <a:gd name="T81" fmla="*/ 2147483646 h 10000"/>
                  <a:gd name="T82" fmla="*/ 2147483646 w 10616"/>
                  <a:gd name="T83" fmla="*/ 2147483646 h 10000"/>
                  <a:gd name="T84" fmla="*/ 2147483646 w 10616"/>
                  <a:gd name="T85" fmla="*/ 2147483646 h 1000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0616" h="10000">
                    <a:moveTo>
                      <a:pt x="6379" y="8696"/>
                    </a:moveTo>
                    <a:lnTo>
                      <a:pt x="6718" y="9130"/>
                    </a:lnTo>
                    <a:lnTo>
                      <a:pt x="8582" y="8696"/>
                    </a:lnTo>
                    <a:lnTo>
                      <a:pt x="9430" y="8261"/>
                    </a:lnTo>
                    <a:lnTo>
                      <a:pt x="10277" y="7826"/>
                    </a:lnTo>
                    <a:lnTo>
                      <a:pt x="10616" y="8261"/>
                    </a:lnTo>
                    <a:cubicBezTo>
                      <a:pt x="10560" y="7826"/>
                      <a:pt x="10503" y="7392"/>
                      <a:pt x="10447" y="6957"/>
                    </a:cubicBezTo>
                    <a:lnTo>
                      <a:pt x="10447" y="3913"/>
                    </a:lnTo>
                    <a:cubicBezTo>
                      <a:pt x="10503" y="3768"/>
                      <a:pt x="10560" y="3623"/>
                      <a:pt x="10616" y="3478"/>
                    </a:cubicBezTo>
                    <a:lnTo>
                      <a:pt x="9938" y="1304"/>
                    </a:lnTo>
                    <a:lnTo>
                      <a:pt x="9599" y="435"/>
                    </a:lnTo>
                    <a:lnTo>
                      <a:pt x="9091" y="435"/>
                    </a:lnTo>
                    <a:cubicBezTo>
                      <a:pt x="9034" y="290"/>
                      <a:pt x="8978" y="145"/>
                      <a:pt x="8921" y="0"/>
                    </a:cubicBezTo>
                    <a:lnTo>
                      <a:pt x="8243" y="1304"/>
                    </a:lnTo>
                    <a:lnTo>
                      <a:pt x="7396" y="1304"/>
                    </a:lnTo>
                    <a:lnTo>
                      <a:pt x="7226" y="1304"/>
                    </a:lnTo>
                    <a:lnTo>
                      <a:pt x="6548" y="435"/>
                    </a:lnTo>
                    <a:lnTo>
                      <a:pt x="6040" y="0"/>
                    </a:lnTo>
                    <a:lnTo>
                      <a:pt x="4684" y="0"/>
                    </a:lnTo>
                    <a:lnTo>
                      <a:pt x="4345" y="0"/>
                    </a:lnTo>
                    <a:lnTo>
                      <a:pt x="3836" y="435"/>
                    </a:lnTo>
                    <a:lnTo>
                      <a:pt x="3497" y="1304"/>
                    </a:lnTo>
                    <a:lnTo>
                      <a:pt x="2650" y="1739"/>
                    </a:lnTo>
                    <a:cubicBezTo>
                      <a:pt x="2593" y="1594"/>
                      <a:pt x="2537" y="1449"/>
                      <a:pt x="2480" y="1304"/>
                    </a:cubicBezTo>
                    <a:lnTo>
                      <a:pt x="2311" y="1304"/>
                    </a:lnTo>
                    <a:lnTo>
                      <a:pt x="1972" y="2609"/>
                    </a:lnTo>
                    <a:cubicBezTo>
                      <a:pt x="1746" y="2609"/>
                      <a:pt x="1494" y="2631"/>
                      <a:pt x="1294" y="2609"/>
                    </a:cubicBezTo>
                    <a:cubicBezTo>
                      <a:pt x="1094" y="2587"/>
                      <a:pt x="883" y="2261"/>
                      <a:pt x="770" y="2478"/>
                    </a:cubicBezTo>
                    <a:cubicBezTo>
                      <a:pt x="657" y="2695"/>
                      <a:pt x="333" y="2962"/>
                      <a:pt x="205" y="3117"/>
                    </a:cubicBezTo>
                    <a:cubicBezTo>
                      <a:pt x="77" y="3272"/>
                      <a:pt x="0" y="3266"/>
                      <a:pt x="0" y="3407"/>
                    </a:cubicBezTo>
                    <a:cubicBezTo>
                      <a:pt x="113" y="3701"/>
                      <a:pt x="482" y="5084"/>
                      <a:pt x="698" y="5748"/>
                    </a:cubicBezTo>
                    <a:cubicBezTo>
                      <a:pt x="914" y="6412"/>
                      <a:pt x="1138" y="6900"/>
                      <a:pt x="1294" y="7391"/>
                    </a:cubicBezTo>
                    <a:cubicBezTo>
                      <a:pt x="1450" y="7882"/>
                      <a:pt x="1520" y="8261"/>
                      <a:pt x="1633" y="8696"/>
                    </a:cubicBezTo>
                    <a:lnTo>
                      <a:pt x="3158" y="9130"/>
                    </a:lnTo>
                    <a:lnTo>
                      <a:pt x="3328" y="9130"/>
                    </a:lnTo>
                    <a:lnTo>
                      <a:pt x="4514" y="10000"/>
                    </a:lnTo>
                    <a:lnTo>
                      <a:pt x="5192" y="9130"/>
                    </a:lnTo>
                    <a:lnTo>
                      <a:pt x="5870" y="10000"/>
                    </a:lnTo>
                    <a:lnTo>
                      <a:pt x="6379" y="869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18" name="Freeform 285">
                <a:extLst>
                  <a:ext uri="{FF2B5EF4-FFF2-40B4-BE49-F238E27FC236}">
                    <a16:creationId xmlns:a16="http://schemas.microsoft.com/office/drawing/2014/main" id="{F1A94605-78B8-55DC-AA9B-949302D6FB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4951" y="2816321"/>
                <a:ext cx="180977" cy="146050"/>
              </a:xfrm>
              <a:custGeom>
                <a:avLst/>
                <a:gdLst>
                  <a:gd name="T0" fmla="*/ 2147483646 w 139"/>
                  <a:gd name="T1" fmla="*/ 2147483646 h 114"/>
                  <a:gd name="T2" fmla="*/ 2147483646 w 139"/>
                  <a:gd name="T3" fmla="*/ 2147483646 h 114"/>
                  <a:gd name="T4" fmla="*/ 2147483646 w 139"/>
                  <a:gd name="T5" fmla="*/ 2147483646 h 114"/>
                  <a:gd name="T6" fmla="*/ 2147483646 w 139"/>
                  <a:gd name="T7" fmla="*/ 2147483646 h 114"/>
                  <a:gd name="T8" fmla="*/ 2147483646 w 139"/>
                  <a:gd name="T9" fmla="*/ 2147483646 h 114"/>
                  <a:gd name="T10" fmla="*/ 2147483646 w 139"/>
                  <a:gd name="T11" fmla="*/ 2147483646 h 114"/>
                  <a:gd name="T12" fmla="*/ 2147483646 w 139"/>
                  <a:gd name="T13" fmla="*/ 0 h 114"/>
                  <a:gd name="T14" fmla="*/ 2147483646 w 139"/>
                  <a:gd name="T15" fmla="*/ 2147483646 h 114"/>
                  <a:gd name="T16" fmla="*/ 2147483646 w 139"/>
                  <a:gd name="T17" fmla="*/ 2147483646 h 114"/>
                  <a:gd name="T18" fmla="*/ 2147483646 w 139"/>
                  <a:gd name="T19" fmla="*/ 2147483646 h 114"/>
                  <a:gd name="T20" fmla="*/ 2147483646 w 139"/>
                  <a:gd name="T21" fmla="*/ 2147483646 h 114"/>
                  <a:gd name="T22" fmla="*/ 2147483646 w 139"/>
                  <a:gd name="T23" fmla="*/ 2147483646 h 114"/>
                  <a:gd name="T24" fmla="*/ 2147483646 w 139"/>
                  <a:gd name="T25" fmla="*/ 2147483646 h 114"/>
                  <a:gd name="T26" fmla="*/ 0 w 139"/>
                  <a:gd name="T27" fmla="*/ 2147483646 h 114"/>
                  <a:gd name="T28" fmla="*/ 2147483646 w 139"/>
                  <a:gd name="T29" fmla="*/ 2147483646 h 114"/>
                  <a:gd name="T30" fmla="*/ 2147483646 w 139"/>
                  <a:gd name="T31" fmla="*/ 2147483646 h 11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39" h="114">
                    <a:moveTo>
                      <a:pt x="25" y="114"/>
                    </a:moveTo>
                    <a:lnTo>
                      <a:pt x="61" y="96"/>
                    </a:lnTo>
                    <a:lnTo>
                      <a:pt x="73" y="90"/>
                    </a:lnTo>
                    <a:lnTo>
                      <a:pt x="115" y="66"/>
                    </a:lnTo>
                    <a:lnTo>
                      <a:pt x="127" y="24"/>
                    </a:lnTo>
                    <a:lnTo>
                      <a:pt x="139" y="6"/>
                    </a:lnTo>
                    <a:lnTo>
                      <a:pt x="139" y="0"/>
                    </a:lnTo>
                    <a:lnTo>
                      <a:pt x="115" y="6"/>
                    </a:lnTo>
                    <a:lnTo>
                      <a:pt x="49" y="12"/>
                    </a:lnTo>
                    <a:lnTo>
                      <a:pt x="37" y="6"/>
                    </a:lnTo>
                    <a:lnTo>
                      <a:pt x="19" y="24"/>
                    </a:lnTo>
                    <a:lnTo>
                      <a:pt x="25" y="48"/>
                    </a:lnTo>
                    <a:lnTo>
                      <a:pt x="0" y="102"/>
                    </a:lnTo>
                    <a:lnTo>
                      <a:pt x="13" y="102"/>
                    </a:lnTo>
                    <a:lnTo>
                      <a:pt x="25" y="11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19" name="Freeform 286">
                <a:extLst>
                  <a:ext uri="{FF2B5EF4-FFF2-40B4-BE49-F238E27FC236}">
                    <a16:creationId xmlns:a16="http://schemas.microsoft.com/office/drawing/2014/main" id="{F8B4EA58-92BC-C13E-A001-52137F1A5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1137" y="2932210"/>
                <a:ext cx="126998" cy="115886"/>
              </a:xfrm>
              <a:custGeom>
                <a:avLst/>
                <a:gdLst>
                  <a:gd name="T0" fmla="*/ 2147483646 w 97"/>
                  <a:gd name="T1" fmla="*/ 2147483646 h 90"/>
                  <a:gd name="T2" fmla="*/ 2147483646 w 97"/>
                  <a:gd name="T3" fmla="*/ 0 h 90"/>
                  <a:gd name="T4" fmla="*/ 2147483646 w 97"/>
                  <a:gd name="T5" fmla="*/ 2147483646 h 90"/>
                  <a:gd name="T6" fmla="*/ 2147483646 w 97"/>
                  <a:gd name="T7" fmla="*/ 2147483646 h 90"/>
                  <a:gd name="T8" fmla="*/ 2147483646 w 97"/>
                  <a:gd name="T9" fmla="*/ 2147483646 h 90"/>
                  <a:gd name="T10" fmla="*/ 2147483646 w 97"/>
                  <a:gd name="T11" fmla="*/ 2147483646 h 90"/>
                  <a:gd name="T12" fmla="*/ 2147483646 w 97"/>
                  <a:gd name="T13" fmla="*/ 2147483646 h 90"/>
                  <a:gd name="T14" fmla="*/ 0 w 97"/>
                  <a:gd name="T15" fmla="*/ 2147483646 h 90"/>
                  <a:gd name="T16" fmla="*/ 2147483646 w 97"/>
                  <a:gd name="T17" fmla="*/ 2147483646 h 90"/>
                  <a:gd name="T18" fmla="*/ 2147483646 w 97"/>
                  <a:gd name="T19" fmla="*/ 2147483646 h 90"/>
                  <a:gd name="T20" fmla="*/ 2147483646 w 97"/>
                  <a:gd name="T21" fmla="*/ 2147483646 h 90"/>
                  <a:gd name="T22" fmla="*/ 2147483646 w 97"/>
                  <a:gd name="T23" fmla="*/ 2147483646 h 90"/>
                  <a:gd name="T24" fmla="*/ 2147483646 w 97"/>
                  <a:gd name="T25" fmla="*/ 2147483646 h 90"/>
                  <a:gd name="T26" fmla="*/ 2147483646 w 97"/>
                  <a:gd name="T27" fmla="*/ 2147483646 h 90"/>
                  <a:gd name="T28" fmla="*/ 2147483646 w 97"/>
                  <a:gd name="T29" fmla="*/ 2147483646 h 90"/>
                  <a:gd name="T30" fmla="*/ 2147483646 w 97"/>
                  <a:gd name="T31" fmla="*/ 2147483646 h 90"/>
                  <a:gd name="T32" fmla="*/ 2147483646 w 97"/>
                  <a:gd name="T33" fmla="*/ 2147483646 h 90"/>
                  <a:gd name="T34" fmla="*/ 2147483646 w 97"/>
                  <a:gd name="T35" fmla="*/ 2147483646 h 90"/>
                  <a:gd name="T36" fmla="*/ 2147483646 w 97"/>
                  <a:gd name="T37" fmla="*/ 2147483646 h 90"/>
                  <a:gd name="T38" fmla="*/ 2147483646 w 97"/>
                  <a:gd name="T39" fmla="*/ 2147483646 h 9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97" h="90">
                    <a:moveTo>
                      <a:pt x="91" y="24"/>
                    </a:moveTo>
                    <a:lnTo>
                      <a:pt x="91" y="0"/>
                    </a:lnTo>
                    <a:lnTo>
                      <a:pt x="79" y="6"/>
                    </a:lnTo>
                    <a:lnTo>
                      <a:pt x="43" y="24"/>
                    </a:lnTo>
                    <a:lnTo>
                      <a:pt x="31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0" y="42"/>
                    </a:lnTo>
                    <a:lnTo>
                      <a:pt x="18" y="90"/>
                    </a:lnTo>
                    <a:lnTo>
                      <a:pt x="25" y="90"/>
                    </a:lnTo>
                    <a:lnTo>
                      <a:pt x="37" y="90"/>
                    </a:lnTo>
                    <a:lnTo>
                      <a:pt x="49" y="78"/>
                    </a:lnTo>
                    <a:lnTo>
                      <a:pt x="67" y="78"/>
                    </a:lnTo>
                    <a:lnTo>
                      <a:pt x="73" y="66"/>
                    </a:lnTo>
                    <a:lnTo>
                      <a:pt x="61" y="36"/>
                    </a:lnTo>
                    <a:lnTo>
                      <a:pt x="85" y="30"/>
                    </a:lnTo>
                    <a:lnTo>
                      <a:pt x="97" y="24"/>
                    </a:lnTo>
                    <a:lnTo>
                      <a:pt x="91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20" name="Freeform 287">
                <a:extLst>
                  <a:ext uri="{FF2B5EF4-FFF2-40B4-BE49-F238E27FC236}">
                    <a16:creationId xmlns:a16="http://schemas.microsoft.com/office/drawing/2014/main" id="{6ABDE343-0503-EB20-E139-1D9249746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1137" y="2932210"/>
                <a:ext cx="126998" cy="115886"/>
              </a:xfrm>
              <a:custGeom>
                <a:avLst/>
                <a:gdLst>
                  <a:gd name="T0" fmla="*/ 2147483646 w 97"/>
                  <a:gd name="T1" fmla="*/ 2147483646 h 90"/>
                  <a:gd name="T2" fmla="*/ 2147483646 w 97"/>
                  <a:gd name="T3" fmla="*/ 0 h 90"/>
                  <a:gd name="T4" fmla="*/ 2147483646 w 97"/>
                  <a:gd name="T5" fmla="*/ 2147483646 h 90"/>
                  <a:gd name="T6" fmla="*/ 2147483646 w 97"/>
                  <a:gd name="T7" fmla="*/ 2147483646 h 90"/>
                  <a:gd name="T8" fmla="*/ 2147483646 w 97"/>
                  <a:gd name="T9" fmla="*/ 2147483646 h 90"/>
                  <a:gd name="T10" fmla="*/ 2147483646 w 97"/>
                  <a:gd name="T11" fmla="*/ 2147483646 h 90"/>
                  <a:gd name="T12" fmla="*/ 2147483646 w 97"/>
                  <a:gd name="T13" fmla="*/ 2147483646 h 90"/>
                  <a:gd name="T14" fmla="*/ 0 w 97"/>
                  <a:gd name="T15" fmla="*/ 2147483646 h 90"/>
                  <a:gd name="T16" fmla="*/ 2147483646 w 97"/>
                  <a:gd name="T17" fmla="*/ 2147483646 h 90"/>
                  <a:gd name="T18" fmla="*/ 2147483646 w 97"/>
                  <a:gd name="T19" fmla="*/ 2147483646 h 90"/>
                  <a:gd name="T20" fmla="*/ 2147483646 w 97"/>
                  <a:gd name="T21" fmla="*/ 2147483646 h 90"/>
                  <a:gd name="T22" fmla="*/ 2147483646 w 97"/>
                  <a:gd name="T23" fmla="*/ 2147483646 h 90"/>
                  <a:gd name="T24" fmla="*/ 2147483646 w 97"/>
                  <a:gd name="T25" fmla="*/ 2147483646 h 90"/>
                  <a:gd name="T26" fmla="*/ 2147483646 w 97"/>
                  <a:gd name="T27" fmla="*/ 2147483646 h 90"/>
                  <a:gd name="T28" fmla="*/ 2147483646 w 97"/>
                  <a:gd name="T29" fmla="*/ 2147483646 h 90"/>
                  <a:gd name="T30" fmla="*/ 2147483646 w 97"/>
                  <a:gd name="T31" fmla="*/ 2147483646 h 90"/>
                  <a:gd name="T32" fmla="*/ 2147483646 w 97"/>
                  <a:gd name="T33" fmla="*/ 2147483646 h 90"/>
                  <a:gd name="T34" fmla="*/ 2147483646 w 97"/>
                  <a:gd name="T35" fmla="*/ 2147483646 h 90"/>
                  <a:gd name="T36" fmla="*/ 2147483646 w 97"/>
                  <a:gd name="T37" fmla="*/ 2147483646 h 90"/>
                  <a:gd name="T38" fmla="*/ 2147483646 w 97"/>
                  <a:gd name="T39" fmla="*/ 2147483646 h 9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97" h="90">
                    <a:moveTo>
                      <a:pt x="91" y="24"/>
                    </a:moveTo>
                    <a:lnTo>
                      <a:pt x="91" y="0"/>
                    </a:lnTo>
                    <a:lnTo>
                      <a:pt x="79" y="6"/>
                    </a:lnTo>
                    <a:lnTo>
                      <a:pt x="43" y="24"/>
                    </a:lnTo>
                    <a:lnTo>
                      <a:pt x="31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0" y="42"/>
                    </a:lnTo>
                    <a:lnTo>
                      <a:pt x="18" y="90"/>
                    </a:lnTo>
                    <a:lnTo>
                      <a:pt x="25" y="90"/>
                    </a:lnTo>
                    <a:lnTo>
                      <a:pt x="37" y="90"/>
                    </a:lnTo>
                    <a:lnTo>
                      <a:pt x="49" y="78"/>
                    </a:lnTo>
                    <a:lnTo>
                      <a:pt x="67" y="78"/>
                    </a:lnTo>
                    <a:lnTo>
                      <a:pt x="73" y="66"/>
                    </a:lnTo>
                    <a:lnTo>
                      <a:pt x="61" y="36"/>
                    </a:lnTo>
                    <a:lnTo>
                      <a:pt x="85" y="30"/>
                    </a:lnTo>
                    <a:lnTo>
                      <a:pt x="97" y="24"/>
                    </a:lnTo>
                    <a:lnTo>
                      <a:pt x="91" y="24"/>
                    </a:ln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21" name="Freeform 288">
                <a:extLst>
                  <a:ext uri="{FF2B5EF4-FFF2-40B4-BE49-F238E27FC236}">
                    <a16:creationId xmlns:a16="http://schemas.microsoft.com/office/drawing/2014/main" id="{5577021E-13A0-884A-6185-10CCA564EA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876" y="3151283"/>
                <a:ext cx="119063" cy="77786"/>
              </a:xfrm>
              <a:custGeom>
                <a:avLst/>
                <a:gdLst>
                  <a:gd name="T0" fmla="*/ 2147483646 w 90"/>
                  <a:gd name="T1" fmla="*/ 2147483646 h 60"/>
                  <a:gd name="T2" fmla="*/ 2147483646 w 90"/>
                  <a:gd name="T3" fmla="*/ 2147483646 h 60"/>
                  <a:gd name="T4" fmla="*/ 2147483646 w 90"/>
                  <a:gd name="T5" fmla="*/ 2147483646 h 60"/>
                  <a:gd name="T6" fmla="*/ 2147483646 w 90"/>
                  <a:gd name="T7" fmla="*/ 2147483646 h 60"/>
                  <a:gd name="T8" fmla="*/ 2147483646 w 90"/>
                  <a:gd name="T9" fmla="*/ 0 h 60"/>
                  <a:gd name="T10" fmla="*/ 2147483646 w 90"/>
                  <a:gd name="T11" fmla="*/ 2147483646 h 60"/>
                  <a:gd name="T12" fmla="*/ 2147483646 w 90"/>
                  <a:gd name="T13" fmla="*/ 2147483646 h 60"/>
                  <a:gd name="T14" fmla="*/ 0 w 90"/>
                  <a:gd name="T15" fmla="*/ 2147483646 h 60"/>
                  <a:gd name="T16" fmla="*/ 2147483646 w 90"/>
                  <a:gd name="T17" fmla="*/ 2147483646 h 6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0" h="60">
                    <a:moveTo>
                      <a:pt x="18" y="48"/>
                    </a:moveTo>
                    <a:lnTo>
                      <a:pt x="66" y="60"/>
                    </a:lnTo>
                    <a:lnTo>
                      <a:pt x="78" y="30"/>
                    </a:lnTo>
                    <a:lnTo>
                      <a:pt x="90" y="24"/>
                    </a:lnTo>
                    <a:lnTo>
                      <a:pt x="84" y="0"/>
                    </a:lnTo>
                    <a:lnTo>
                      <a:pt x="30" y="18"/>
                    </a:lnTo>
                    <a:lnTo>
                      <a:pt x="6" y="6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22" name="Freeform 289">
                <a:extLst>
                  <a:ext uri="{FF2B5EF4-FFF2-40B4-BE49-F238E27FC236}">
                    <a16:creationId xmlns:a16="http://schemas.microsoft.com/office/drawing/2014/main" id="{E8D15A7F-CBA9-30E5-0709-03DC8A7970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8336" y="3181444"/>
                <a:ext cx="187324" cy="217489"/>
              </a:xfrm>
              <a:custGeom>
                <a:avLst/>
                <a:gdLst>
                  <a:gd name="T0" fmla="*/ 2147483646 w 24"/>
                  <a:gd name="T1" fmla="*/ 2147483646 h 28"/>
                  <a:gd name="T2" fmla="*/ 2147483646 w 24"/>
                  <a:gd name="T3" fmla="*/ 2147483646 h 28"/>
                  <a:gd name="T4" fmla="*/ 2147483646 w 24"/>
                  <a:gd name="T5" fmla="*/ 2147483646 h 28"/>
                  <a:gd name="T6" fmla="*/ 2147483646 w 24"/>
                  <a:gd name="T7" fmla="*/ 2147483646 h 28"/>
                  <a:gd name="T8" fmla="*/ 0 w 24"/>
                  <a:gd name="T9" fmla="*/ 2147483646 h 28"/>
                  <a:gd name="T10" fmla="*/ 2147483646 w 24"/>
                  <a:gd name="T11" fmla="*/ 2147483646 h 28"/>
                  <a:gd name="T12" fmla="*/ 2147483646 w 24"/>
                  <a:gd name="T13" fmla="*/ 2147483646 h 28"/>
                  <a:gd name="T14" fmla="*/ 2147483646 w 24"/>
                  <a:gd name="T15" fmla="*/ 2147483646 h 28"/>
                  <a:gd name="T16" fmla="*/ 2147483646 w 24"/>
                  <a:gd name="T17" fmla="*/ 2147483646 h 28"/>
                  <a:gd name="T18" fmla="*/ 2147483646 w 24"/>
                  <a:gd name="T19" fmla="*/ 2147483646 h 28"/>
                  <a:gd name="T20" fmla="*/ 2147483646 w 24"/>
                  <a:gd name="T21" fmla="*/ 2147483646 h 28"/>
                  <a:gd name="T22" fmla="*/ 2147483646 w 24"/>
                  <a:gd name="T23" fmla="*/ 2147483646 h 28"/>
                  <a:gd name="T24" fmla="*/ 2147483646 w 24"/>
                  <a:gd name="T25" fmla="*/ 0 h 28"/>
                  <a:gd name="T26" fmla="*/ 2147483646 w 24"/>
                  <a:gd name="T27" fmla="*/ 0 h 28"/>
                  <a:gd name="T28" fmla="*/ 2147483646 w 24"/>
                  <a:gd name="T29" fmla="*/ 2147483646 h 28"/>
                  <a:gd name="T30" fmla="*/ 2147483646 w 24"/>
                  <a:gd name="T31" fmla="*/ 2147483646 h 2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9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3" y="18"/>
                      <a:pt x="0" y="18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1"/>
                      <a:pt x="11" y="1"/>
                      <a:pt x="11" y="1"/>
                    </a:cubicBezTo>
                    <a:lnTo>
                      <a:pt x="9" y="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23" name="Freeform 290">
                <a:extLst>
                  <a:ext uri="{FF2B5EF4-FFF2-40B4-BE49-F238E27FC236}">
                    <a16:creationId xmlns:a16="http://schemas.microsoft.com/office/drawing/2014/main" id="{50731C98-6181-7FAB-8B07-7FE3FAF437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387" y="3321144"/>
                <a:ext cx="265113" cy="165099"/>
              </a:xfrm>
              <a:custGeom>
                <a:avLst/>
                <a:gdLst>
                  <a:gd name="T0" fmla="*/ 2147483646 w 34"/>
                  <a:gd name="T1" fmla="*/ 0 h 21"/>
                  <a:gd name="T2" fmla="*/ 2147483646 w 34"/>
                  <a:gd name="T3" fmla="*/ 2147483646 h 21"/>
                  <a:gd name="T4" fmla="*/ 2147483646 w 34"/>
                  <a:gd name="T5" fmla="*/ 2147483646 h 21"/>
                  <a:gd name="T6" fmla="*/ 2147483646 w 34"/>
                  <a:gd name="T7" fmla="*/ 2147483646 h 21"/>
                  <a:gd name="T8" fmla="*/ 0 w 34"/>
                  <a:gd name="T9" fmla="*/ 2147483646 h 21"/>
                  <a:gd name="T10" fmla="*/ 2147483646 w 34"/>
                  <a:gd name="T11" fmla="*/ 2147483646 h 21"/>
                  <a:gd name="T12" fmla="*/ 2147483646 w 34"/>
                  <a:gd name="T13" fmla="*/ 2147483646 h 21"/>
                  <a:gd name="T14" fmla="*/ 2147483646 w 34"/>
                  <a:gd name="T15" fmla="*/ 2147483646 h 21"/>
                  <a:gd name="T16" fmla="*/ 2147483646 w 34"/>
                  <a:gd name="T17" fmla="*/ 2147483646 h 21"/>
                  <a:gd name="T18" fmla="*/ 2147483646 w 34"/>
                  <a:gd name="T19" fmla="*/ 2147483646 h 21"/>
                  <a:gd name="T20" fmla="*/ 2147483646 w 34"/>
                  <a:gd name="T21" fmla="*/ 2147483646 h 21"/>
                  <a:gd name="T22" fmla="*/ 2147483646 w 34"/>
                  <a:gd name="T23" fmla="*/ 2147483646 h 21"/>
                  <a:gd name="T24" fmla="*/ 2147483646 w 34"/>
                  <a:gd name="T25" fmla="*/ 2147483646 h 21"/>
                  <a:gd name="T26" fmla="*/ 2147483646 w 34"/>
                  <a:gd name="T27" fmla="*/ 0 h 2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4" h="21">
                    <a:moveTo>
                      <a:pt x="30" y="0"/>
                    </a:moveTo>
                    <a:cubicBezTo>
                      <a:pt x="25" y="2"/>
                      <a:pt x="18" y="3"/>
                      <a:pt x="18" y="4"/>
                    </a:cubicBezTo>
                    <a:cubicBezTo>
                      <a:pt x="16" y="5"/>
                      <a:pt x="14" y="7"/>
                      <a:pt x="1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1" y="3"/>
                      <a:pt x="31" y="3"/>
                      <a:pt x="31" y="3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24" name="Freeform 291">
                <a:extLst>
                  <a:ext uri="{FF2B5EF4-FFF2-40B4-BE49-F238E27FC236}">
                    <a16:creationId xmlns:a16="http://schemas.microsoft.com/office/drawing/2014/main" id="{172CB4F8-B5D0-3E63-4710-DCECD3F592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6060" y="2962371"/>
                <a:ext cx="492125" cy="422276"/>
              </a:xfrm>
              <a:custGeom>
                <a:avLst/>
                <a:gdLst>
                  <a:gd name="T0" fmla="*/ 2147483646 w 63"/>
                  <a:gd name="T1" fmla="*/ 2147483646 h 54"/>
                  <a:gd name="T2" fmla="*/ 2147483646 w 63"/>
                  <a:gd name="T3" fmla="*/ 2147483646 h 54"/>
                  <a:gd name="T4" fmla="*/ 2147483646 w 63"/>
                  <a:gd name="T5" fmla="*/ 2147483646 h 54"/>
                  <a:gd name="T6" fmla="*/ 2147483646 w 63"/>
                  <a:gd name="T7" fmla="*/ 2147483646 h 54"/>
                  <a:gd name="T8" fmla="*/ 2147483646 w 63"/>
                  <a:gd name="T9" fmla="*/ 2147483646 h 54"/>
                  <a:gd name="T10" fmla="*/ 2147483646 w 63"/>
                  <a:gd name="T11" fmla="*/ 2147483646 h 54"/>
                  <a:gd name="T12" fmla="*/ 2147483646 w 63"/>
                  <a:gd name="T13" fmla="*/ 2147483646 h 54"/>
                  <a:gd name="T14" fmla="*/ 2147483646 w 63"/>
                  <a:gd name="T15" fmla="*/ 2147483646 h 54"/>
                  <a:gd name="T16" fmla="*/ 2147483646 w 63"/>
                  <a:gd name="T17" fmla="*/ 2147483646 h 54"/>
                  <a:gd name="T18" fmla="*/ 2147483646 w 63"/>
                  <a:gd name="T19" fmla="*/ 2147483646 h 54"/>
                  <a:gd name="T20" fmla="*/ 2147483646 w 63"/>
                  <a:gd name="T21" fmla="*/ 2147483646 h 54"/>
                  <a:gd name="T22" fmla="*/ 2147483646 w 63"/>
                  <a:gd name="T23" fmla="*/ 2147483646 h 54"/>
                  <a:gd name="T24" fmla="*/ 2147483646 w 63"/>
                  <a:gd name="T25" fmla="*/ 2147483646 h 54"/>
                  <a:gd name="T26" fmla="*/ 2147483646 w 63"/>
                  <a:gd name="T27" fmla="*/ 2147483646 h 54"/>
                  <a:gd name="T28" fmla="*/ 2147483646 w 63"/>
                  <a:gd name="T29" fmla="*/ 0 h 54"/>
                  <a:gd name="T30" fmla="*/ 2147483646 w 63"/>
                  <a:gd name="T31" fmla="*/ 0 h 54"/>
                  <a:gd name="T32" fmla="*/ 2147483646 w 63"/>
                  <a:gd name="T33" fmla="*/ 2147483646 h 54"/>
                  <a:gd name="T34" fmla="*/ 2147483646 w 63"/>
                  <a:gd name="T35" fmla="*/ 2147483646 h 54"/>
                  <a:gd name="T36" fmla="*/ 2147483646 w 63"/>
                  <a:gd name="T37" fmla="*/ 2147483646 h 54"/>
                  <a:gd name="T38" fmla="*/ 2147483646 w 63"/>
                  <a:gd name="T39" fmla="*/ 2147483646 h 54"/>
                  <a:gd name="T40" fmla="*/ 2147483646 w 63"/>
                  <a:gd name="T41" fmla="*/ 2147483646 h 54"/>
                  <a:gd name="T42" fmla="*/ 2147483646 w 63"/>
                  <a:gd name="T43" fmla="*/ 2147483646 h 54"/>
                  <a:gd name="T44" fmla="*/ 0 w 63"/>
                  <a:gd name="T45" fmla="*/ 2147483646 h 54"/>
                  <a:gd name="T46" fmla="*/ 2147483646 w 63"/>
                  <a:gd name="T47" fmla="*/ 2147483646 h 54"/>
                  <a:gd name="T48" fmla="*/ 2147483646 w 63"/>
                  <a:gd name="T49" fmla="*/ 2147483646 h 54"/>
                  <a:gd name="T50" fmla="*/ 2147483646 w 63"/>
                  <a:gd name="T51" fmla="*/ 2147483646 h 54"/>
                  <a:gd name="T52" fmla="*/ 2147483646 w 63"/>
                  <a:gd name="T53" fmla="*/ 2147483646 h 54"/>
                  <a:gd name="T54" fmla="*/ 2147483646 w 63"/>
                  <a:gd name="T55" fmla="*/ 2147483646 h 54"/>
                  <a:gd name="T56" fmla="*/ 2147483646 w 63"/>
                  <a:gd name="T57" fmla="*/ 2147483646 h 54"/>
                  <a:gd name="T58" fmla="*/ 2147483646 w 63"/>
                  <a:gd name="T59" fmla="*/ 2147483646 h 54"/>
                  <a:gd name="T60" fmla="*/ 2147483646 w 63"/>
                  <a:gd name="T61" fmla="*/ 2147483646 h 54"/>
                  <a:gd name="T62" fmla="*/ 2147483646 w 63"/>
                  <a:gd name="T63" fmla="*/ 2147483646 h 54"/>
                  <a:gd name="T64" fmla="*/ 2147483646 w 63"/>
                  <a:gd name="T65" fmla="*/ 2147483646 h 54"/>
                  <a:gd name="T66" fmla="*/ 2147483646 w 63"/>
                  <a:gd name="T67" fmla="*/ 2147483646 h 5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63" h="54">
                    <a:moveTo>
                      <a:pt x="63" y="34"/>
                    </a:moveTo>
                    <a:cubicBezTo>
                      <a:pt x="55" y="32"/>
                      <a:pt x="55" y="32"/>
                      <a:pt x="55" y="32"/>
                    </a:cubicBezTo>
                    <a:cubicBezTo>
                      <a:pt x="52" y="28"/>
                      <a:pt x="52" y="28"/>
                      <a:pt x="52" y="28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40" y="51"/>
                      <a:pt x="42" y="50"/>
                    </a:cubicBezTo>
                    <a:cubicBezTo>
                      <a:pt x="42" y="49"/>
                      <a:pt x="49" y="48"/>
                      <a:pt x="54" y="46"/>
                    </a:cubicBez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25" name="Freeform 292">
                <a:extLst>
                  <a:ext uri="{FF2B5EF4-FFF2-40B4-BE49-F238E27FC236}">
                    <a16:creationId xmlns:a16="http://schemas.microsoft.com/office/drawing/2014/main" id="{84F0E59A-FC6F-BA4A-1A59-0077360805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8336" y="3229072"/>
                <a:ext cx="77789" cy="92075"/>
              </a:xfrm>
              <a:custGeom>
                <a:avLst/>
                <a:gdLst>
                  <a:gd name="T0" fmla="*/ 0 w 10"/>
                  <a:gd name="T1" fmla="*/ 2147483646 h 12"/>
                  <a:gd name="T2" fmla="*/ 2147483646 w 10"/>
                  <a:gd name="T3" fmla="*/ 2147483646 h 12"/>
                  <a:gd name="T4" fmla="*/ 2147483646 w 10"/>
                  <a:gd name="T5" fmla="*/ 2147483646 h 12"/>
                  <a:gd name="T6" fmla="*/ 2147483646 w 10"/>
                  <a:gd name="T7" fmla="*/ 0 h 12"/>
                  <a:gd name="T8" fmla="*/ 2147483646 w 10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12"/>
                    </a:moveTo>
                    <a:cubicBezTo>
                      <a:pt x="3" y="12"/>
                      <a:pt x="4" y="11"/>
                      <a:pt x="4" y="11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26" name="Freeform 293">
                <a:extLst>
                  <a:ext uri="{FF2B5EF4-FFF2-40B4-BE49-F238E27FC236}">
                    <a16:creationId xmlns:a16="http://schemas.microsoft.com/office/drawing/2014/main" id="{567766AF-DE38-A7B0-CF48-C52FC5EEB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0200" y="2806796"/>
                <a:ext cx="249238" cy="250827"/>
              </a:xfrm>
              <a:custGeom>
                <a:avLst/>
                <a:gdLst>
                  <a:gd name="T0" fmla="*/ 2147483646 w 192"/>
                  <a:gd name="T1" fmla="*/ 2147483646 h 192"/>
                  <a:gd name="T2" fmla="*/ 2147483646 w 192"/>
                  <a:gd name="T3" fmla="*/ 2147483646 h 192"/>
                  <a:gd name="T4" fmla="*/ 2147483646 w 192"/>
                  <a:gd name="T5" fmla="*/ 2147483646 h 192"/>
                  <a:gd name="T6" fmla="*/ 2147483646 w 192"/>
                  <a:gd name="T7" fmla="*/ 2147483646 h 192"/>
                  <a:gd name="T8" fmla="*/ 2147483646 w 192"/>
                  <a:gd name="T9" fmla="*/ 2147483646 h 192"/>
                  <a:gd name="T10" fmla="*/ 2147483646 w 192"/>
                  <a:gd name="T11" fmla="*/ 0 h 192"/>
                  <a:gd name="T12" fmla="*/ 2147483646 w 192"/>
                  <a:gd name="T13" fmla="*/ 2147483646 h 192"/>
                  <a:gd name="T14" fmla="*/ 2147483646 w 192"/>
                  <a:gd name="T15" fmla="*/ 2147483646 h 192"/>
                  <a:gd name="T16" fmla="*/ 2147483646 w 192"/>
                  <a:gd name="T17" fmla="*/ 2147483646 h 192"/>
                  <a:gd name="T18" fmla="*/ 2147483646 w 192"/>
                  <a:gd name="T19" fmla="*/ 2147483646 h 192"/>
                  <a:gd name="T20" fmla="*/ 2147483646 w 192"/>
                  <a:gd name="T21" fmla="*/ 2147483646 h 192"/>
                  <a:gd name="T22" fmla="*/ 0 w 192"/>
                  <a:gd name="T23" fmla="*/ 2147483646 h 192"/>
                  <a:gd name="T24" fmla="*/ 0 w 192"/>
                  <a:gd name="T25" fmla="*/ 2147483646 h 192"/>
                  <a:gd name="T26" fmla="*/ 2147483646 w 192"/>
                  <a:gd name="T27" fmla="*/ 2147483646 h 192"/>
                  <a:gd name="T28" fmla="*/ 2147483646 w 192"/>
                  <a:gd name="T29" fmla="*/ 2147483646 h 192"/>
                  <a:gd name="T30" fmla="*/ 2147483646 w 192"/>
                  <a:gd name="T31" fmla="*/ 2147483646 h 192"/>
                  <a:gd name="T32" fmla="*/ 2147483646 w 192"/>
                  <a:gd name="T33" fmla="*/ 2147483646 h 192"/>
                  <a:gd name="T34" fmla="*/ 2147483646 w 192"/>
                  <a:gd name="T35" fmla="*/ 2147483646 h 192"/>
                  <a:gd name="T36" fmla="*/ 2147483646 w 192"/>
                  <a:gd name="T37" fmla="*/ 2147483646 h 192"/>
                  <a:gd name="T38" fmla="*/ 2147483646 w 192"/>
                  <a:gd name="T39" fmla="*/ 2147483646 h 192"/>
                  <a:gd name="T40" fmla="*/ 2147483646 w 192"/>
                  <a:gd name="T41" fmla="*/ 2147483646 h 192"/>
                  <a:gd name="T42" fmla="*/ 2147483646 w 192"/>
                  <a:gd name="T43" fmla="*/ 2147483646 h 192"/>
                  <a:gd name="T44" fmla="*/ 2147483646 w 192"/>
                  <a:gd name="T45" fmla="*/ 2147483646 h 19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92" h="192">
                    <a:moveTo>
                      <a:pt x="168" y="120"/>
                    </a:moveTo>
                    <a:lnTo>
                      <a:pt x="132" y="90"/>
                    </a:lnTo>
                    <a:lnTo>
                      <a:pt x="132" y="66"/>
                    </a:lnTo>
                    <a:lnTo>
                      <a:pt x="138" y="42"/>
                    </a:lnTo>
                    <a:lnTo>
                      <a:pt x="114" y="6"/>
                    </a:lnTo>
                    <a:lnTo>
                      <a:pt x="102" y="0"/>
                    </a:lnTo>
                    <a:lnTo>
                      <a:pt x="72" y="6"/>
                    </a:lnTo>
                    <a:lnTo>
                      <a:pt x="66" y="6"/>
                    </a:lnTo>
                    <a:lnTo>
                      <a:pt x="66" y="12"/>
                    </a:lnTo>
                    <a:lnTo>
                      <a:pt x="54" y="30"/>
                    </a:lnTo>
                    <a:lnTo>
                      <a:pt x="42" y="72"/>
                    </a:lnTo>
                    <a:lnTo>
                      <a:pt x="0" y="96"/>
                    </a:lnTo>
                    <a:lnTo>
                      <a:pt x="0" y="120"/>
                    </a:lnTo>
                    <a:lnTo>
                      <a:pt x="24" y="126"/>
                    </a:lnTo>
                    <a:lnTo>
                      <a:pt x="84" y="156"/>
                    </a:lnTo>
                    <a:lnTo>
                      <a:pt x="102" y="174"/>
                    </a:lnTo>
                    <a:lnTo>
                      <a:pt x="150" y="180"/>
                    </a:lnTo>
                    <a:lnTo>
                      <a:pt x="168" y="192"/>
                    </a:lnTo>
                    <a:lnTo>
                      <a:pt x="186" y="192"/>
                    </a:lnTo>
                    <a:lnTo>
                      <a:pt x="180" y="180"/>
                    </a:lnTo>
                    <a:lnTo>
                      <a:pt x="192" y="174"/>
                    </a:lnTo>
                    <a:lnTo>
                      <a:pt x="180" y="150"/>
                    </a:lnTo>
                    <a:lnTo>
                      <a:pt x="168" y="12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27" name="Freeform 294">
                <a:extLst>
                  <a:ext uri="{FF2B5EF4-FFF2-40B4-BE49-F238E27FC236}">
                    <a16:creationId xmlns:a16="http://schemas.microsoft.com/office/drawing/2014/main" id="{CD570178-F991-6ABE-9169-FA9A1EF36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073" y="2738532"/>
                <a:ext cx="469900" cy="427038"/>
              </a:xfrm>
              <a:custGeom>
                <a:avLst/>
                <a:gdLst>
                  <a:gd name="T0" fmla="*/ 2147483646 w 60"/>
                  <a:gd name="T1" fmla="*/ 2147483646 h 55"/>
                  <a:gd name="T2" fmla="*/ 2147483646 w 60"/>
                  <a:gd name="T3" fmla="*/ 2147483646 h 55"/>
                  <a:gd name="T4" fmla="*/ 2147483646 w 60"/>
                  <a:gd name="T5" fmla="*/ 2147483646 h 55"/>
                  <a:gd name="T6" fmla="*/ 2147483646 w 60"/>
                  <a:gd name="T7" fmla="*/ 2147483646 h 55"/>
                  <a:gd name="T8" fmla="*/ 2147483646 w 60"/>
                  <a:gd name="T9" fmla="*/ 2147483646 h 55"/>
                  <a:gd name="T10" fmla="*/ 2147483646 w 60"/>
                  <a:gd name="T11" fmla="*/ 2147483646 h 55"/>
                  <a:gd name="T12" fmla="*/ 2147483646 w 60"/>
                  <a:gd name="T13" fmla="*/ 2147483646 h 55"/>
                  <a:gd name="T14" fmla="*/ 2147483646 w 60"/>
                  <a:gd name="T15" fmla="*/ 2147483646 h 55"/>
                  <a:gd name="T16" fmla="*/ 2147483646 w 60"/>
                  <a:gd name="T17" fmla="*/ 2147483646 h 55"/>
                  <a:gd name="T18" fmla="*/ 2147483646 w 60"/>
                  <a:gd name="T19" fmla="*/ 2147483646 h 55"/>
                  <a:gd name="T20" fmla="*/ 2147483646 w 60"/>
                  <a:gd name="T21" fmla="*/ 2147483646 h 55"/>
                  <a:gd name="T22" fmla="*/ 2147483646 w 60"/>
                  <a:gd name="T23" fmla="*/ 2147483646 h 55"/>
                  <a:gd name="T24" fmla="*/ 2147483646 w 60"/>
                  <a:gd name="T25" fmla="*/ 2147483646 h 55"/>
                  <a:gd name="T26" fmla="*/ 2147483646 w 60"/>
                  <a:gd name="T27" fmla="*/ 2147483646 h 55"/>
                  <a:gd name="T28" fmla="*/ 2147483646 w 60"/>
                  <a:gd name="T29" fmla="*/ 2147483646 h 55"/>
                  <a:gd name="T30" fmla="*/ 2147483646 w 60"/>
                  <a:gd name="T31" fmla="*/ 2147483646 h 55"/>
                  <a:gd name="T32" fmla="*/ 2147483646 w 60"/>
                  <a:gd name="T33" fmla="*/ 2147483646 h 55"/>
                  <a:gd name="T34" fmla="*/ 2147483646 w 60"/>
                  <a:gd name="T35" fmla="*/ 2147483646 h 55"/>
                  <a:gd name="T36" fmla="*/ 2147483646 w 60"/>
                  <a:gd name="T37" fmla="*/ 2147483646 h 55"/>
                  <a:gd name="T38" fmla="*/ 2147483646 w 60"/>
                  <a:gd name="T39" fmla="*/ 2147483646 h 55"/>
                  <a:gd name="T40" fmla="*/ 2147483646 w 60"/>
                  <a:gd name="T41" fmla="*/ 0 h 55"/>
                  <a:gd name="T42" fmla="*/ 2147483646 w 60"/>
                  <a:gd name="T43" fmla="*/ 2147483646 h 55"/>
                  <a:gd name="T44" fmla="*/ 2147483646 w 60"/>
                  <a:gd name="T45" fmla="*/ 2147483646 h 55"/>
                  <a:gd name="T46" fmla="*/ 0 w 60"/>
                  <a:gd name="T47" fmla="*/ 0 h 55"/>
                  <a:gd name="T48" fmla="*/ 0 w 60"/>
                  <a:gd name="T49" fmla="*/ 0 h 55"/>
                  <a:gd name="T50" fmla="*/ 0 w 60"/>
                  <a:gd name="T51" fmla="*/ 2147483646 h 55"/>
                  <a:gd name="T52" fmla="*/ 2147483646 w 60"/>
                  <a:gd name="T53" fmla="*/ 2147483646 h 55"/>
                  <a:gd name="T54" fmla="*/ 2147483646 w 60"/>
                  <a:gd name="T55" fmla="*/ 2147483646 h 55"/>
                  <a:gd name="T56" fmla="*/ 2147483646 w 60"/>
                  <a:gd name="T57" fmla="*/ 2147483646 h 55"/>
                  <a:gd name="T58" fmla="*/ 2147483646 w 60"/>
                  <a:gd name="T59" fmla="*/ 2147483646 h 55"/>
                  <a:gd name="T60" fmla="*/ 2147483646 w 60"/>
                  <a:gd name="T61" fmla="*/ 2147483646 h 55"/>
                  <a:gd name="T62" fmla="*/ 2147483646 w 60"/>
                  <a:gd name="T63" fmla="*/ 2147483646 h 55"/>
                  <a:gd name="T64" fmla="*/ 2147483646 w 60"/>
                  <a:gd name="T65" fmla="*/ 2147483646 h 55"/>
                  <a:gd name="T66" fmla="*/ 2147483646 w 60"/>
                  <a:gd name="T67" fmla="*/ 2147483646 h 55"/>
                  <a:gd name="T68" fmla="*/ 2147483646 w 60"/>
                  <a:gd name="T69" fmla="*/ 2147483646 h 55"/>
                  <a:gd name="T70" fmla="*/ 2147483646 w 60"/>
                  <a:gd name="T71" fmla="*/ 2147483646 h 55"/>
                  <a:gd name="T72" fmla="*/ 2147483646 w 60"/>
                  <a:gd name="T73" fmla="*/ 2147483646 h 55"/>
                  <a:gd name="T74" fmla="*/ 2147483646 w 60"/>
                  <a:gd name="T75" fmla="*/ 2147483646 h 55"/>
                  <a:gd name="T76" fmla="*/ 2147483646 w 60"/>
                  <a:gd name="T77" fmla="*/ 2147483646 h 55"/>
                  <a:gd name="T78" fmla="*/ 2147483646 w 60"/>
                  <a:gd name="T79" fmla="*/ 2147483646 h 55"/>
                  <a:gd name="T80" fmla="*/ 2147483646 w 60"/>
                  <a:gd name="T81" fmla="*/ 2147483646 h 55"/>
                  <a:gd name="T82" fmla="*/ 2147483646 w 60"/>
                  <a:gd name="T83" fmla="*/ 2147483646 h 55"/>
                  <a:gd name="T84" fmla="*/ 2147483646 w 60"/>
                  <a:gd name="T85" fmla="*/ 2147483646 h 55"/>
                  <a:gd name="T86" fmla="*/ 2147483646 w 60"/>
                  <a:gd name="T87" fmla="*/ 2147483646 h 55"/>
                  <a:gd name="T88" fmla="*/ 2147483646 w 60"/>
                  <a:gd name="T89" fmla="*/ 2147483646 h 55"/>
                  <a:gd name="T90" fmla="*/ 2147483646 w 60"/>
                  <a:gd name="T91" fmla="*/ 2147483646 h 55"/>
                  <a:gd name="T92" fmla="*/ 2147483646 w 60"/>
                  <a:gd name="T93" fmla="*/ 2147483646 h 55"/>
                  <a:gd name="T94" fmla="*/ 2147483646 w 60"/>
                  <a:gd name="T95" fmla="*/ 2147483646 h 55"/>
                  <a:gd name="T96" fmla="*/ 2147483646 w 60"/>
                  <a:gd name="T97" fmla="*/ 2147483646 h 5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60" h="55">
                    <a:moveTo>
                      <a:pt x="53" y="38"/>
                    </a:moveTo>
                    <a:cubicBezTo>
                      <a:pt x="53" y="38"/>
                      <a:pt x="53" y="38"/>
                      <a:pt x="53" y="38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6"/>
                      <a:pt x="0" y="7"/>
                    </a:cubicBezTo>
                    <a:cubicBezTo>
                      <a:pt x="0" y="7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1"/>
                      <a:pt x="55" y="51"/>
                      <a:pt x="55" y="51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8" y="44"/>
                      <a:pt x="58" y="44"/>
                      <a:pt x="58" y="44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3" y="38"/>
                      <a:pt x="53" y="38"/>
                      <a:pt x="53" y="38"/>
                    </a:cubicBez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28" name="Freeform 299">
                <a:extLst>
                  <a:ext uri="{FF2B5EF4-FFF2-40B4-BE49-F238E27FC236}">
                    <a16:creationId xmlns:a16="http://schemas.microsoft.com/office/drawing/2014/main" id="{851D5C16-FE58-B3A7-706E-49042C4C8B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0936" y="2113057"/>
                <a:ext cx="158751" cy="107950"/>
              </a:xfrm>
              <a:custGeom>
                <a:avLst/>
                <a:gdLst>
                  <a:gd name="T0" fmla="*/ 2147483646 w 20"/>
                  <a:gd name="T1" fmla="*/ 2147483646 h 14"/>
                  <a:gd name="T2" fmla="*/ 2147483646 w 20"/>
                  <a:gd name="T3" fmla="*/ 2147483646 h 14"/>
                  <a:gd name="T4" fmla="*/ 2147483646 w 20"/>
                  <a:gd name="T5" fmla="*/ 0 h 14"/>
                  <a:gd name="T6" fmla="*/ 2147483646 w 20"/>
                  <a:gd name="T7" fmla="*/ 2147483646 h 14"/>
                  <a:gd name="T8" fmla="*/ 2147483646 w 20"/>
                  <a:gd name="T9" fmla="*/ 0 h 14"/>
                  <a:gd name="T10" fmla="*/ 2147483646 w 20"/>
                  <a:gd name="T11" fmla="*/ 0 h 14"/>
                  <a:gd name="T12" fmla="*/ 2147483646 w 20"/>
                  <a:gd name="T13" fmla="*/ 2147483646 h 14"/>
                  <a:gd name="T14" fmla="*/ 2147483646 w 20"/>
                  <a:gd name="T15" fmla="*/ 2147483646 h 14"/>
                  <a:gd name="T16" fmla="*/ 0 w 20"/>
                  <a:gd name="T17" fmla="*/ 2147483646 h 14"/>
                  <a:gd name="T18" fmla="*/ 2147483646 w 20"/>
                  <a:gd name="T19" fmla="*/ 2147483646 h 14"/>
                  <a:gd name="T20" fmla="*/ 2147483646 w 20"/>
                  <a:gd name="T21" fmla="*/ 2147483646 h 14"/>
                  <a:gd name="T22" fmla="*/ 2147483646 w 20"/>
                  <a:gd name="T23" fmla="*/ 2147483646 h 14"/>
                  <a:gd name="T24" fmla="*/ 2147483646 w 20"/>
                  <a:gd name="T25" fmla="*/ 2147483646 h 14"/>
                  <a:gd name="T26" fmla="*/ 2147483646 w 20"/>
                  <a:gd name="T27" fmla="*/ 2147483646 h 14"/>
                  <a:gd name="T28" fmla="*/ 2147483646 w 20"/>
                  <a:gd name="T29" fmla="*/ 2147483646 h 14"/>
                  <a:gd name="T30" fmla="*/ 2147483646 w 20"/>
                  <a:gd name="T31" fmla="*/ 2147483646 h 14"/>
                  <a:gd name="T32" fmla="*/ 2147483646 w 20"/>
                  <a:gd name="T33" fmla="*/ 2147483646 h 14"/>
                  <a:gd name="T34" fmla="*/ 2147483646 w 20"/>
                  <a:gd name="T35" fmla="*/ 2147483646 h 14"/>
                  <a:gd name="T36" fmla="*/ 2147483646 w 20"/>
                  <a:gd name="T37" fmla="*/ 2147483646 h 14"/>
                  <a:gd name="T38" fmla="*/ 2147483646 w 20"/>
                  <a:gd name="T39" fmla="*/ 2147483646 h 14"/>
                  <a:gd name="T40" fmla="*/ 2147483646 w 20"/>
                  <a:gd name="T41" fmla="*/ 2147483646 h 14"/>
                  <a:gd name="T42" fmla="*/ 2147483646 w 20"/>
                  <a:gd name="T43" fmla="*/ 2147483646 h 14"/>
                  <a:gd name="T44" fmla="*/ 2147483646 w 20"/>
                  <a:gd name="T45" fmla="*/ 2147483646 h 1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0" h="14">
                    <a:moveTo>
                      <a:pt x="19" y="4"/>
                    </a:moveTo>
                    <a:cubicBezTo>
                      <a:pt x="17" y="2"/>
                      <a:pt x="17" y="2"/>
                      <a:pt x="17" y="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3"/>
                      <a:pt x="1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5" y="12"/>
                      <a:pt x="16" y="12"/>
                    </a:cubicBezTo>
                    <a:cubicBezTo>
                      <a:pt x="17" y="12"/>
                      <a:pt x="16" y="9"/>
                      <a:pt x="16" y="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9" y="4"/>
                      <a:pt x="19" y="4"/>
                      <a:pt x="19" y="4"/>
                    </a:cubicBez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29" name="Freeform 300">
                <a:extLst>
                  <a:ext uri="{FF2B5EF4-FFF2-40B4-BE49-F238E27FC236}">
                    <a16:creationId xmlns:a16="http://schemas.microsoft.com/office/drawing/2014/main" id="{A6B6A15B-9FC3-A4A0-8D7C-C4697D5AD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0786" y="1963833"/>
                <a:ext cx="119063" cy="101599"/>
              </a:xfrm>
              <a:custGeom>
                <a:avLst/>
                <a:gdLst>
                  <a:gd name="T0" fmla="*/ 2147483646 w 90"/>
                  <a:gd name="T1" fmla="*/ 2147483646 h 78"/>
                  <a:gd name="T2" fmla="*/ 2147483646 w 90"/>
                  <a:gd name="T3" fmla="*/ 2147483646 h 78"/>
                  <a:gd name="T4" fmla="*/ 2147483646 w 90"/>
                  <a:gd name="T5" fmla="*/ 2147483646 h 78"/>
                  <a:gd name="T6" fmla="*/ 2147483646 w 90"/>
                  <a:gd name="T7" fmla="*/ 2147483646 h 78"/>
                  <a:gd name="T8" fmla="*/ 2147483646 w 90"/>
                  <a:gd name="T9" fmla="*/ 2147483646 h 78"/>
                  <a:gd name="T10" fmla="*/ 2147483646 w 90"/>
                  <a:gd name="T11" fmla="*/ 0 h 78"/>
                  <a:gd name="T12" fmla="*/ 2147483646 w 90"/>
                  <a:gd name="T13" fmla="*/ 0 h 78"/>
                  <a:gd name="T14" fmla="*/ 2147483646 w 90"/>
                  <a:gd name="T15" fmla="*/ 0 h 78"/>
                  <a:gd name="T16" fmla="*/ 0 w 90"/>
                  <a:gd name="T17" fmla="*/ 2147483646 h 78"/>
                  <a:gd name="T18" fmla="*/ 0 w 90"/>
                  <a:gd name="T19" fmla="*/ 2147483646 h 78"/>
                  <a:gd name="T20" fmla="*/ 2147483646 w 90"/>
                  <a:gd name="T21" fmla="*/ 2147483646 h 78"/>
                  <a:gd name="T22" fmla="*/ 2147483646 w 90"/>
                  <a:gd name="T23" fmla="*/ 2147483646 h 78"/>
                  <a:gd name="T24" fmla="*/ 2147483646 w 90"/>
                  <a:gd name="T25" fmla="*/ 2147483646 h 78"/>
                  <a:gd name="T26" fmla="*/ 2147483646 w 90"/>
                  <a:gd name="T27" fmla="*/ 2147483646 h 78"/>
                  <a:gd name="T28" fmla="*/ 2147483646 w 90"/>
                  <a:gd name="T29" fmla="*/ 2147483646 h 78"/>
                  <a:gd name="T30" fmla="*/ 2147483646 w 90"/>
                  <a:gd name="T31" fmla="*/ 2147483646 h 7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0" h="78">
                    <a:moveTo>
                      <a:pt x="54" y="66"/>
                    </a:moveTo>
                    <a:lnTo>
                      <a:pt x="78" y="78"/>
                    </a:lnTo>
                    <a:lnTo>
                      <a:pt x="84" y="42"/>
                    </a:lnTo>
                    <a:lnTo>
                      <a:pt x="84" y="30"/>
                    </a:lnTo>
                    <a:lnTo>
                      <a:pt x="90" y="6"/>
                    </a:lnTo>
                    <a:lnTo>
                      <a:pt x="84" y="0"/>
                    </a:lnTo>
                    <a:lnTo>
                      <a:pt x="72" y="0"/>
                    </a:lnTo>
                    <a:lnTo>
                      <a:pt x="36" y="0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6" y="42"/>
                    </a:lnTo>
                    <a:lnTo>
                      <a:pt x="12" y="48"/>
                    </a:lnTo>
                    <a:lnTo>
                      <a:pt x="18" y="54"/>
                    </a:lnTo>
                    <a:lnTo>
                      <a:pt x="12" y="60"/>
                    </a:lnTo>
                    <a:lnTo>
                      <a:pt x="36" y="54"/>
                    </a:lnTo>
                    <a:lnTo>
                      <a:pt x="54" y="6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30" name="Freeform 301">
                <a:extLst>
                  <a:ext uri="{FF2B5EF4-FFF2-40B4-BE49-F238E27FC236}">
                    <a16:creationId xmlns:a16="http://schemas.microsoft.com/office/drawing/2014/main" id="{0CD292B6-E7E0-F98E-34AA-7D70C3F77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6024" y="2120996"/>
                <a:ext cx="233363" cy="211138"/>
              </a:xfrm>
              <a:custGeom>
                <a:avLst/>
                <a:gdLst>
                  <a:gd name="T0" fmla="*/ 2147483646 w 30"/>
                  <a:gd name="T1" fmla="*/ 2147483646 h 27"/>
                  <a:gd name="T2" fmla="*/ 2147483646 w 30"/>
                  <a:gd name="T3" fmla="*/ 2147483646 h 27"/>
                  <a:gd name="T4" fmla="*/ 2147483646 w 30"/>
                  <a:gd name="T5" fmla="*/ 2147483646 h 27"/>
                  <a:gd name="T6" fmla="*/ 2147483646 w 30"/>
                  <a:gd name="T7" fmla="*/ 2147483646 h 27"/>
                  <a:gd name="T8" fmla="*/ 2147483646 w 30"/>
                  <a:gd name="T9" fmla="*/ 0 h 27"/>
                  <a:gd name="T10" fmla="*/ 2147483646 w 30"/>
                  <a:gd name="T11" fmla="*/ 2147483646 h 27"/>
                  <a:gd name="T12" fmla="*/ 2147483646 w 30"/>
                  <a:gd name="T13" fmla="*/ 2147483646 h 27"/>
                  <a:gd name="T14" fmla="*/ 2147483646 w 30"/>
                  <a:gd name="T15" fmla="*/ 2147483646 h 27"/>
                  <a:gd name="T16" fmla="*/ 2147483646 w 30"/>
                  <a:gd name="T17" fmla="*/ 2147483646 h 27"/>
                  <a:gd name="T18" fmla="*/ 2147483646 w 30"/>
                  <a:gd name="T19" fmla="*/ 2147483646 h 27"/>
                  <a:gd name="T20" fmla="*/ 2147483646 w 30"/>
                  <a:gd name="T21" fmla="*/ 2147483646 h 27"/>
                  <a:gd name="T22" fmla="*/ 2147483646 w 30"/>
                  <a:gd name="T23" fmla="*/ 2147483646 h 27"/>
                  <a:gd name="T24" fmla="*/ 2147483646 w 30"/>
                  <a:gd name="T25" fmla="*/ 2147483646 h 27"/>
                  <a:gd name="T26" fmla="*/ 2147483646 w 30"/>
                  <a:gd name="T27" fmla="*/ 2147483646 h 27"/>
                  <a:gd name="T28" fmla="*/ 2147483646 w 30"/>
                  <a:gd name="T29" fmla="*/ 2147483646 h 27"/>
                  <a:gd name="T30" fmla="*/ 2147483646 w 30"/>
                  <a:gd name="T31" fmla="*/ 2147483646 h 27"/>
                  <a:gd name="T32" fmla="*/ 0 w 30"/>
                  <a:gd name="T33" fmla="*/ 2147483646 h 27"/>
                  <a:gd name="T34" fmla="*/ 2147483646 w 30"/>
                  <a:gd name="T35" fmla="*/ 2147483646 h 27"/>
                  <a:gd name="T36" fmla="*/ 2147483646 w 30"/>
                  <a:gd name="T37" fmla="*/ 2147483646 h 27"/>
                  <a:gd name="T38" fmla="*/ 2147483646 w 30"/>
                  <a:gd name="T39" fmla="*/ 2147483646 h 27"/>
                  <a:gd name="T40" fmla="*/ 2147483646 w 30"/>
                  <a:gd name="T41" fmla="*/ 2147483646 h 27"/>
                  <a:gd name="T42" fmla="*/ 2147483646 w 30"/>
                  <a:gd name="T43" fmla="*/ 2147483646 h 27"/>
                  <a:gd name="T44" fmla="*/ 2147483646 w 30"/>
                  <a:gd name="T45" fmla="*/ 2147483646 h 27"/>
                  <a:gd name="T46" fmla="*/ 2147483646 w 30"/>
                  <a:gd name="T47" fmla="*/ 2147483646 h 27"/>
                  <a:gd name="T48" fmla="*/ 2147483646 w 30"/>
                  <a:gd name="T49" fmla="*/ 2147483646 h 27"/>
                  <a:gd name="T50" fmla="*/ 2147483646 w 30"/>
                  <a:gd name="T51" fmla="*/ 2147483646 h 27"/>
                  <a:gd name="T52" fmla="*/ 2147483646 w 30"/>
                  <a:gd name="T53" fmla="*/ 2147483646 h 27"/>
                  <a:gd name="T54" fmla="*/ 2147483646 w 30"/>
                  <a:gd name="T55" fmla="*/ 2147483646 h 27"/>
                  <a:gd name="T56" fmla="*/ 2147483646 w 30"/>
                  <a:gd name="T57" fmla="*/ 2147483646 h 2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30" h="27">
                    <a:moveTo>
                      <a:pt x="30" y="14"/>
                    </a:moveTo>
                    <a:cubicBezTo>
                      <a:pt x="27" y="11"/>
                      <a:pt x="27" y="11"/>
                      <a:pt x="27" y="1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9" y="11"/>
                      <a:pt x="8" y="11"/>
                    </a:cubicBezTo>
                    <a:cubicBezTo>
                      <a:pt x="7" y="11"/>
                      <a:pt x="5" y="11"/>
                      <a:pt x="5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9" y="16"/>
                      <a:pt x="29" y="16"/>
                      <a:pt x="29" y="16"/>
                    </a:cubicBezTo>
                    <a:lnTo>
                      <a:pt x="30" y="1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31" name="Freeform 302">
                <a:extLst>
                  <a:ext uri="{FF2B5EF4-FFF2-40B4-BE49-F238E27FC236}">
                    <a16:creationId xmlns:a16="http://schemas.microsoft.com/office/drawing/2014/main" id="{9A1F0D79-4185-3E00-4D39-A295570D1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875" y="2035271"/>
                <a:ext cx="190501" cy="107950"/>
              </a:xfrm>
              <a:custGeom>
                <a:avLst/>
                <a:gdLst>
                  <a:gd name="T0" fmla="*/ 2147483646 w 24"/>
                  <a:gd name="T1" fmla="*/ 2147483646 h 14"/>
                  <a:gd name="T2" fmla="*/ 2147483646 w 24"/>
                  <a:gd name="T3" fmla="*/ 2147483646 h 14"/>
                  <a:gd name="T4" fmla="*/ 2147483646 w 24"/>
                  <a:gd name="T5" fmla="*/ 2147483646 h 14"/>
                  <a:gd name="T6" fmla="*/ 2147483646 w 24"/>
                  <a:gd name="T7" fmla="*/ 2147483646 h 14"/>
                  <a:gd name="T8" fmla="*/ 2147483646 w 24"/>
                  <a:gd name="T9" fmla="*/ 2147483646 h 14"/>
                  <a:gd name="T10" fmla="*/ 2147483646 w 24"/>
                  <a:gd name="T11" fmla="*/ 2147483646 h 14"/>
                  <a:gd name="T12" fmla="*/ 2147483646 w 24"/>
                  <a:gd name="T13" fmla="*/ 2147483646 h 14"/>
                  <a:gd name="T14" fmla="*/ 2147483646 w 24"/>
                  <a:gd name="T15" fmla="*/ 2147483646 h 14"/>
                  <a:gd name="T16" fmla="*/ 2147483646 w 24"/>
                  <a:gd name="T17" fmla="*/ 2147483646 h 14"/>
                  <a:gd name="T18" fmla="*/ 2147483646 w 24"/>
                  <a:gd name="T19" fmla="*/ 2147483646 h 14"/>
                  <a:gd name="T20" fmla="*/ 2147483646 w 24"/>
                  <a:gd name="T21" fmla="*/ 2147483646 h 14"/>
                  <a:gd name="T22" fmla="*/ 2147483646 w 24"/>
                  <a:gd name="T23" fmla="*/ 0 h 14"/>
                  <a:gd name="T24" fmla="*/ 2147483646 w 24"/>
                  <a:gd name="T25" fmla="*/ 2147483646 h 14"/>
                  <a:gd name="T26" fmla="*/ 2147483646 w 24"/>
                  <a:gd name="T27" fmla="*/ 2147483646 h 14"/>
                  <a:gd name="T28" fmla="*/ 2147483646 w 24"/>
                  <a:gd name="T29" fmla="*/ 2147483646 h 14"/>
                  <a:gd name="T30" fmla="*/ 2147483646 w 24"/>
                  <a:gd name="T31" fmla="*/ 2147483646 h 14"/>
                  <a:gd name="T32" fmla="*/ 2147483646 w 24"/>
                  <a:gd name="T33" fmla="*/ 2147483646 h 14"/>
                  <a:gd name="T34" fmla="*/ 2147483646 w 24"/>
                  <a:gd name="T35" fmla="*/ 2147483646 h 14"/>
                  <a:gd name="T36" fmla="*/ 0 w 24"/>
                  <a:gd name="T37" fmla="*/ 2147483646 h 14"/>
                  <a:gd name="T38" fmla="*/ 2147483646 w 24"/>
                  <a:gd name="T39" fmla="*/ 2147483646 h 14"/>
                  <a:gd name="T40" fmla="*/ 2147483646 w 24"/>
                  <a:gd name="T41" fmla="*/ 2147483646 h 1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4" h="14">
                    <a:moveTo>
                      <a:pt x="8" y="10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1" y="7"/>
                      <a:pt x="1" y="8"/>
                    </a:cubicBezTo>
                    <a:cubicBezTo>
                      <a:pt x="1" y="8"/>
                      <a:pt x="0" y="10"/>
                      <a:pt x="0" y="11"/>
                    </a:cubicBezTo>
                    <a:cubicBezTo>
                      <a:pt x="4" y="10"/>
                      <a:pt x="4" y="10"/>
                      <a:pt x="4" y="10"/>
                    </a:cubicBezTo>
                    <a:lnTo>
                      <a:pt x="8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32" name="Freeform 303">
                <a:extLst>
                  <a:ext uri="{FF2B5EF4-FFF2-40B4-BE49-F238E27FC236}">
                    <a16:creationId xmlns:a16="http://schemas.microsoft.com/office/drawing/2014/main" id="{968F5E56-B5C8-3B52-8857-618138E49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7172" y="3486246"/>
                <a:ext cx="188912" cy="141288"/>
              </a:xfrm>
              <a:custGeom>
                <a:avLst/>
                <a:gdLst>
                  <a:gd name="T0" fmla="*/ 2147483646 w 24"/>
                  <a:gd name="T1" fmla="*/ 2147483646 h 18"/>
                  <a:gd name="T2" fmla="*/ 2147483646 w 24"/>
                  <a:gd name="T3" fmla="*/ 2147483646 h 18"/>
                  <a:gd name="T4" fmla="*/ 2147483646 w 24"/>
                  <a:gd name="T5" fmla="*/ 2147483646 h 18"/>
                  <a:gd name="T6" fmla="*/ 2147483646 w 24"/>
                  <a:gd name="T7" fmla="*/ 2147483646 h 18"/>
                  <a:gd name="T8" fmla="*/ 2147483646 w 24"/>
                  <a:gd name="T9" fmla="*/ 2147483646 h 18"/>
                  <a:gd name="T10" fmla="*/ 2147483646 w 24"/>
                  <a:gd name="T11" fmla="*/ 2147483646 h 18"/>
                  <a:gd name="T12" fmla="*/ 2147483646 w 24"/>
                  <a:gd name="T13" fmla="*/ 2147483646 h 18"/>
                  <a:gd name="T14" fmla="*/ 2147483646 w 24"/>
                  <a:gd name="T15" fmla="*/ 2147483646 h 18"/>
                  <a:gd name="T16" fmla="*/ 2147483646 w 24"/>
                  <a:gd name="T17" fmla="*/ 2147483646 h 18"/>
                  <a:gd name="T18" fmla="*/ 2147483646 w 24"/>
                  <a:gd name="T19" fmla="*/ 2147483646 h 18"/>
                  <a:gd name="T20" fmla="*/ 2147483646 w 24"/>
                  <a:gd name="T21" fmla="*/ 2147483646 h 18"/>
                  <a:gd name="T22" fmla="*/ 2147483646 w 24"/>
                  <a:gd name="T23" fmla="*/ 2147483646 h 18"/>
                  <a:gd name="T24" fmla="*/ 2147483646 w 24"/>
                  <a:gd name="T25" fmla="*/ 2147483646 h 18"/>
                  <a:gd name="T26" fmla="*/ 2147483646 w 24"/>
                  <a:gd name="T27" fmla="*/ 2147483646 h 18"/>
                  <a:gd name="T28" fmla="*/ 2147483646 w 24"/>
                  <a:gd name="T29" fmla="*/ 2147483646 h 18"/>
                  <a:gd name="T30" fmla="*/ 2147483646 w 24"/>
                  <a:gd name="T31" fmla="*/ 2147483646 h 18"/>
                  <a:gd name="T32" fmla="*/ 2147483646 w 24"/>
                  <a:gd name="T33" fmla="*/ 0 h 18"/>
                  <a:gd name="T34" fmla="*/ 2147483646 w 24"/>
                  <a:gd name="T35" fmla="*/ 0 h 18"/>
                  <a:gd name="T36" fmla="*/ 2147483646 w 24"/>
                  <a:gd name="T37" fmla="*/ 2147483646 h 18"/>
                  <a:gd name="T38" fmla="*/ 2147483646 w 24"/>
                  <a:gd name="T39" fmla="*/ 2147483646 h 18"/>
                  <a:gd name="T40" fmla="*/ 2147483646 w 24"/>
                  <a:gd name="T41" fmla="*/ 2147483646 h 18"/>
                  <a:gd name="T42" fmla="*/ 0 w 24"/>
                  <a:gd name="T43" fmla="*/ 2147483646 h 18"/>
                  <a:gd name="T44" fmla="*/ 2147483646 w 24"/>
                  <a:gd name="T45" fmla="*/ 2147483646 h 18"/>
                  <a:gd name="T46" fmla="*/ 2147483646 w 24"/>
                  <a:gd name="T47" fmla="*/ 2147483646 h 18"/>
                  <a:gd name="T48" fmla="*/ 2147483646 w 24"/>
                  <a:gd name="T49" fmla="*/ 2147483646 h 18"/>
                  <a:gd name="T50" fmla="*/ 2147483646 w 24"/>
                  <a:gd name="T51" fmla="*/ 2147483646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" h="18">
                    <a:moveTo>
                      <a:pt x="9" y="10"/>
                    </a:moveTo>
                    <a:cubicBezTo>
                      <a:pt x="13" y="10"/>
                      <a:pt x="13" y="10"/>
                      <a:pt x="13" y="10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15"/>
                      <a:pt x="19" y="18"/>
                      <a:pt x="20" y="18"/>
                    </a:cubicBezTo>
                    <a:cubicBezTo>
                      <a:pt x="20" y="18"/>
                      <a:pt x="21" y="17"/>
                      <a:pt x="22" y="17"/>
                    </a:cubicBezTo>
                    <a:cubicBezTo>
                      <a:pt x="23" y="17"/>
                      <a:pt x="24" y="16"/>
                      <a:pt x="24" y="16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1"/>
                      <a:pt x="20" y="1"/>
                    </a:cubicBezTo>
                    <a:cubicBezTo>
                      <a:pt x="20" y="1"/>
                      <a:pt x="16" y="2"/>
                      <a:pt x="16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2"/>
                      <a:pt x="8" y="12"/>
                      <a:pt x="8" y="12"/>
                    </a:cubicBezTo>
                    <a:lnTo>
                      <a:pt x="9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33" name="Freeform 304">
                <a:extLst>
                  <a:ext uri="{FF2B5EF4-FFF2-40B4-BE49-F238E27FC236}">
                    <a16:creationId xmlns:a16="http://schemas.microsoft.com/office/drawing/2014/main" id="{2B1128AB-FAE5-C542-D422-B562E2E33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1136" y="3384647"/>
                <a:ext cx="147639" cy="111124"/>
              </a:xfrm>
              <a:custGeom>
                <a:avLst/>
                <a:gdLst>
                  <a:gd name="T0" fmla="*/ 2147483646 w 114"/>
                  <a:gd name="T1" fmla="*/ 2147483646 h 85"/>
                  <a:gd name="T2" fmla="*/ 2147483646 w 114"/>
                  <a:gd name="T3" fmla="*/ 2147483646 h 85"/>
                  <a:gd name="T4" fmla="*/ 2147483646 w 114"/>
                  <a:gd name="T5" fmla="*/ 2147483646 h 85"/>
                  <a:gd name="T6" fmla="*/ 2147483646 w 114"/>
                  <a:gd name="T7" fmla="*/ 2147483646 h 85"/>
                  <a:gd name="T8" fmla="*/ 2147483646 w 114"/>
                  <a:gd name="T9" fmla="*/ 2147483646 h 85"/>
                  <a:gd name="T10" fmla="*/ 2147483646 w 114"/>
                  <a:gd name="T11" fmla="*/ 2147483646 h 85"/>
                  <a:gd name="T12" fmla="*/ 2147483646 w 114"/>
                  <a:gd name="T13" fmla="*/ 2147483646 h 85"/>
                  <a:gd name="T14" fmla="*/ 2147483646 w 114"/>
                  <a:gd name="T15" fmla="*/ 2147483646 h 85"/>
                  <a:gd name="T16" fmla="*/ 2147483646 w 114"/>
                  <a:gd name="T17" fmla="*/ 2147483646 h 85"/>
                  <a:gd name="T18" fmla="*/ 2147483646 w 114"/>
                  <a:gd name="T19" fmla="*/ 2147483646 h 85"/>
                  <a:gd name="T20" fmla="*/ 2147483646 w 114"/>
                  <a:gd name="T21" fmla="*/ 2147483646 h 85"/>
                  <a:gd name="T22" fmla="*/ 2147483646 w 114"/>
                  <a:gd name="T23" fmla="*/ 0 h 85"/>
                  <a:gd name="T24" fmla="*/ 2147483646 w 114"/>
                  <a:gd name="T25" fmla="*/ 2147483646 h 85"/>
                  <a:gd name="T26" fmla="*/ 2147483646 w 114"/>
                  <a:gd name="T27" fmla="*/ 2147483646 h 85"/>
                  <a:gd name="T28" fmla="*/ 0 w 114"/>
                  <a:gd name="T29" fmla="*/ 2147483646 h 85"/>
                  <a:gd name="T30" fmla="*/ 2147483646 w 114"/>
                  <a:gd name="T31" fmla="*/ 2147483646 h 85"/>
                  <a:gd name="T32" fmla="*/ 2147483646 w 114"/>
                  <a:gd name="T33" fmla="*/ 2147483646 h 85"/>
                  <a:gd name="T34" fmla="*/ 2147483646 w 114"/>
                  <a:gd name="T35" fmla="*/ 2147483646 h 85"/>
                  <a:gd name="T36" fmla="*/ 2147483646 w 114"/>
                  <a:gd name="T37" fmla="*/ 2147483646 h 8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14" h="85">
                    <a:moveTo>
                      <a:pt x="54" y="79"/>
                    </a:moveTo>
                    <a:lnTo>
                      <a:pt x="66" y="79"/>
                    </a:lnTo>
                    <a:lnTo>
                      <a:pt x="78" y="79"/>
                    </a:lnTo>
                    <a:lnTo>
                      <a:pt x="108" y="85"/>
                    </a:lnTo>
                    <a:lnTo>
                      <a:pt x="114" y="85"/>
                    </a:lnTo>
                    <a:lnTo>
                      <a:pt x="102" y="61"/>
                    </a:lnTo>
                    <a:lnTo>
                      <a:pt x="96" y="43"/>
                    </a:lnTo>
                    <a:lnTo>
                      <a:pt x="96" y="36"/>
                    </a:lnTo>
                    <a:lnTo>
                      <a:pt x="84" y="30"/>
                    </a:lnTo>
                    <a:lnTo>
                      <a:pt x="72" y="18"/>
                    </a:lnTo>
                    <a:lnTo>
                      <a:pt x="42" y="0"/>
                    </a:lnTo>
                    <a:lnTo>
                      <a:pt x="30" y="6"/>
                    </a:lnTo>
                    <a:lnTo>
                      <a:pt x="12" y="6"/>
                    </a:lnTo>
                    <a:lnTo>
                      <a:pt x="0" y="43"/>
                    </a:lnTo>
                    <a:lnTo>
                      <a:pt x="12" y="85"/>
                    </a:lnTo>
                    <a:lnTo>
                      <a:pt x="18" y="85"/>
                    </a:lnTo>
                    <a:lnTo>
                      <a:pt x="24" y="85"/>
                    </a:lnTo>
                    <a:lnTo>
                      <a:pt x="54" y="79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34" name="Freeform 305">
                <a:extLst>
                  <a:ext uri="{FF2B5EF4-FFF2-40B4-BE49-F238E27FC236}">
                    <a16:creationId xmlns:a16="http://schemas.microsoft.com/office/drawing/2014/main" id="{244452A3-0FD1-0B51-4BB8-4EFC9B6F5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9072" y="3113183"/>
                <a:ext cx="298451" cy="319088"/>
              </a:xfrm>
              <a:custGeom>
                <a:avLst/>
                <a:gdLst>
                  <a:gd name="T0" fmla="*/ 2147483646 w 38"/>
                  <a:gd name="T1" fmla="*/ 2147483646 h 41"/>
                  <a:gd name="T2" fmla="*/ 2147483646 w 38"/>
                  <a:gd name="T3" fmla="*/ 2147483646 h 41"/>
                  <a:gd name="T4" fmla="*/ 2147483646 w 38"/>
                  <a:gd name="T5" fmla="*/ 2147483646 h 41"/>
                  <a:gd name="T6" fmla="*/ 2147483646 w 38"/>
                  <a:gd name="T7" fmla="*/ 2147483646 h 41"/>
                  <a:gd name="T8" fmla="*/ 2147483646 w 38"/>
                  <a:gd name="T9" fmla="*/ 2147483646 h 41"/>
                  <a:gd name="T10" fmla="*/ 2147483646 w 38"/>
                  <a:gd name="T11" fmla="*/ 2147483646 h 41"/>
                  <a:gd name="T12" fmla="*/ 2147483646 w 38"/>
                  <a:gd name="T13" fmla="*/ 2147483646 h 41"/>
                  <a:gd name="T14" fmla="*/ 2147483646 w 38"/>
                  <a:gd name="T15" fmla="*/ 2147483646 h 41"/>
                  <a:gd name="T16" fmla="*/ 2147483646 w 38"/>
                  <a:gd name="T17" fmla="*/ 2147483646 h 41"/>
                  <a:gd name="T18" fmla="*/ 2147483646 w 38"/>
                  <a:gd name="T19" fmla="*/ 2147483646 h 41"/>
                  <a:gd name="T20" fmla="*/ 2147483646 w 38"/>
                  <a:gd name="T21" fmla="*/ 2147483646 h 41"/>
                  <a:gd name="T22" fmla="*/ 2147483646 w 38"/>
                  <a:gd name="T23" fmla="*/ 2147483646 h 41"/>
                  <a:gd name="T24" fmla="*/ 2147483646 w 38"/>
                  <a:gd name="T25" fmla="*/ 2147483646 h 41"/>
                  <a:gd name="T26" fmla="*/ 2147483646 w 38"/>
                  <a:gd name="T27" fmla="*/ 0 h 41"/>
                  <a:gd name="T28" fmla="*/ 2147483646 w 38"/>
                  <a:gd name="T29" fmla="*/ 2147483646 h 41"/>
                  <a:gd name="T30" fmla="*/ 2147483646 w 38"/>
                  <a:gd name="T31" fmla="*/ 2147483646 h 41"/>
                  <a:gd name="T32" fmla="*/ 2147483646 w 38"/>
                  <a:gd name="T33" fmla="*/ 2147483646 h 41"/>
                  <a:gd name="T34" fmla="*/ 2147483646 w 38"/>
                  <a:gd name="T35" fmla="*/ 2147483646 h 41"/>
                  <a:gd name="T36" fmla="*/ 2147483646 w 38"/>
                  <a:gd name="T37" fmla="*/ 2147483646 h 41"/>
                  <a:gd name="T38" fmla="*/ 2147483646 w 38"/>
                  <a:gd name="T39" fmla="*/ 2147483646 h 41"/>
                  <a:gd name="T40" fmla="*/ 0 w 38"/>
                  <a:gd name="T41" fmla="*/ 2147483646 h 41"/>
                  <a:gd name="T42" fmla="*/ 2147483646 w 38"/>
                  <a:gd name="T43" fmla="*/ 2147483646 h 41"/>
                  <a:gd name="T44" fmla="*/ 2147483646 w 38"/>
                  <a:gd name="T45" fmla="*/ 2147483646 h 41"/>
                  <a:gd name="T46" fmla="*/ 2147483646 w 38"/>
                  <a:gd name="T47" fmla="*/ 2147483646 h 41"/>
                  <a:gd name="T48" fmla="*/ 2147483646 w 38"/>
                  <a:gd name="T49" fmla="*/ 2147483646 h 41"/>
                  <a:gd name="T50" fmla="*/ 2147483646 w 38"/>
                  <a:gd name="T51" fmla="*/ 2147483646 h 4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38" h="41">
                    <a:moveTo>
                      <a:pt x="6" y="35"/>
                    </a:moveTo>
                    <a:cubicBezTo>
                      <a:pt x="11" y="38"/>
                      <a:pt x="11" y="38"/>
                      <a:pt x="11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20"/>
                      <a:pt x="13" y="20"/>
                    </a:cubicBezTo>
                    <a:cubicBezTo>
                      <a:pt x="13" y="20"/>
                      <a:pt x="5" y="19"/>
                      <a:pt x="1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4" y="36"/>
                      <a:pt x="4" y="36"/>
                      <a:pt x="4" y="36"/>
                    </a:cubicBezTo>
                    <a:lnTo>
                      <a:pt x="6" y="3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35" name="Freeform 306">
                <a:extLst>
                  <a:ext uri="{FF2B5EF4-FFF2-40B4-BE49-F238E27FC236}">
                    <a16:creationId xmlns:a16="http://schemas.microsoft.com/office/drawing/2014/main" id="{E0F1DD3C-DCD9-0A21-CE43-8EBF940106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6185" y="2979834"/>
                <a:ext cx="282576" cy="273049"/>
              </a:xfrm>
              <a:custGeom>
                <a:avLst/>
                <a:gdLst>
                  <a:gd name="T0" fmla="*/ 0 w 36"/>
                  <a:gd name="T1" fmla="*/ 2147483646 h 35"/>
                  <a:gd name="T2" fmla="*/ 2147483646 w 36"/>
                  <a:gd name="T3" fmla="*/ 2147483646 h 35"/>
                  <a:gd name="T4" fmla="*/ 2147483646 w 36"/>
                  <a:gd name="T5" fmla="*/ 2147483646 h 35"/>
                  <a:gd name="T6" fmla="*/ 2147483646 w 36"/>
                  <a:gd name="T7" fmla="*/ 2147483646 h 35"/>
                  <a:gd name="T8" fmla="*/ 2147483646 w 36"/>
                  <a:gd name="T9" fmla="*/ 2147483646 h 35"/>
                  <a:gd name="T10" fmla="*/ 2147483646 w 36"/>
                  <a:gd name="T11" fmla="*/ 2147483646 h 35"/>
                  <a:gd name="T12" fmla="*/ 2147483646 w 36"/>
                  <a:gd name="T13" fmla="*/ 2147483646 h 35"/>
                  <a:gd name="T14" fmla="*/ 2147483646 w 36"/>
                  <a:gd name="T15" fmla="*/ 2147483646 h 35"/>
                  <a:gd name="T16" fmla="*/ 2147483646 w 36"/>
                  <a:gd name="T17" fmla="*/ 2147483646 h 35"/>
                  <a:gd name="T18" fmla="*/ 2147483646 w 36"/>
                  <a:gd name="T19" fmla="*/ 2147483646 h 35"/>
                  <a:gd name="T20" fmla="*/ 2147483646 w 36"/>
                  <a:gd name="T21" fmla="*/ 2147483646 h 35"/>
                  <a:gd name="T22" fmla="*/ 2147483646 w 36"/>
                  <a:gd name="T23" fmla="*/ 2147483646 h 35"/>
                  <a:gd name="T24" fmla="*/ 2147483646 w 36"/>
                  <a:gd name="T25" fmla="*/ 2147483646 h 35"/>
                  <a:gd name="T26" fmla="*/ 2147483646 w 36"/>
                  <a:gd name="T27" fmla="*/ 2147483646 h 35"/>
                  <a:gd name="T28" fmla="*/ 2147483646 w 36"/>
                  <a:gd name="T29" fmla="*/ 2147483646 h 35"/>
                  <a:gd name="T30" fmla="*/ 2147483646 w 36"/>
                  <a:gd name="T31" fmla="*/ 2147483646 h 35"/>
                  <a:gd name="T32" fmla="*/ 2147483646 w 36"/>
                  <a:gd name="T33" fmla="*/ 2147483646 h 35"/>
                  <a:gd name="T34" fmla="*/ 2147483646 w 36"/>
                  <a:gd name="T35" fmla="*/ 2147483646 h 35"/>
                  <a:gd name="T36" fmla="*/ 2147483646 w 36"/>
                  <a:gd name="T37" fmla="*/ 2147483646 h 35"/>
                  <a:gd name="T38" fmla="*/ 2147483646 w 36"/>
                  <a:gd name="T39" fmla="*/ 2147483646 h 35"/>
                  <a:gd name="T40" fmla="*/ 2147483646 w 36"/>
                  <a:gd name="T41" fmla="*/ 0 h 35"/>
                  <a:gd name="T42" fmla="*/ 2147483646 w 36"/>
                  <a:gd name="T43" fmla="*/ 0 h 35"/>
                  <a:gd name="T44" fmla="*/ 2147483646 w 36"/>
                  <a:gd name="T45" fmla="*/ 2147483646 h 35"/>
                  <a:gd name="T46" fmla="*/ 0 w 36"/>
                  <a:gd name="T47" fmla="*/ 2147483646 h 3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36" h="35">
                    <a:moveTo>
                      <a:pt x="0" y="5"/>
                    </a:moveTo>
                    <a:cubicBezTo>
                      <a:pt x="0" y="5"/>
                      <a:pt x="1" y="7"/>
                      <a:pt x="1" y="8"/>
                    </a:cubicBezTo>
                    <a:cubicBezTo>
                      <a:pt x="1" y="8"/>
                      <a:pt x="2" y="10"/>
                      <a:pt x="2" y="10"/>
                    </a:cubicBezTo>
                    <a:cubicBezTo>
                      <a:pt x="2" y="10"/>
                      <a:pt x="1" y="35"/>
                      <a:pt x="2" y="35"/>
                    </a:cubicBezTo>
                    <a:cubicBezTo>
                      <a:pt x="2" y="35"/>
                      <a:pt x="2" y="35"/>
                      <a:pt x="3" y="35"/>
                    </a:cubicBezTo>
                    <a:cubicBezTo>
                      <a:pt x="7" y="35"/>
                      <a:pt x="29" y="35"/>
                      <a:pt x="29" y="35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36" name="Freeform 307">
                <a:extLst>
                  <a:ext uri="{FF2B5EF4-FFF2-40B4-BE49-F238E27FC236}">
                    <a16:creationId xmlns:a16="http://schemas.microsoft.com/office/drawing/2014/main" id="{7EC6EA15-5F9E-E6DE-65B3-3CEBEDF81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0425" y="2932210"/>
                <a:ext cx="409574" cy="388938"/>
              </a:xfrm>
              <a:custGeom>
                <a:avLst/>
                <a:gdLst>
                  <a:gd name="T0" fmla="*/ 2147483646 w 52"/>
                  <a:gd name="T1" fmla="*/ 2147483646 h 50"/>
                  <a:gd name="T2" fmla="*/ 2147483646 w 52"/>
                  <a:gd name="T3" fmla="*/ 2147483646 h 50"/>
                  <a:gd name="T4" fmla="*/ 2147483646 w 52"/>
                  <a:gd name="T5" fmla="*/ 2147483646 h 50"/>
                  <a:gd name="T6" fmla="*/ 0 w 52"/>
                  <a:gd name="T7" fmla="*/ 2147483646 h 50"/>
                  <a:gd name="T8" fmla="*/ 0 w 52"/>
                  <a:gd name="T9" fmla="*/ 2147483646 h 50"/>
                  <a:gd name="T10" fmla="*/ 2147483646 w 52"/>
                  <a:gd name="T11" fmla="*/ 2147483646 h 50"/>
                  <a:gd name="T12" fmla="*/ 2147483646 w 52"/>
                  <a:gd name="T13" fmla="*/ 2147483646 h 50"/>
                  <a:gd name="T14" fmla="*/ 2147483646 w 52"/>
                  <a:gd name="T15" fmla="*/ 2147483646 h 50"/>
                  <a:gd name="T16" fmla="*/ 2147483646 w 52"/>
                  <a:gd name="T17" fmla="*/ 2147483646 h 50"/>
                  <a:gd name="T18" fmla="*/ 2147483646 w 52"/>
                  <a:gd name="T19" fmla="*/ 2147483646 h 50"/>
                  <a:gd name="T20" fmla="*/ 2147483646 w 52"/>
                  <a:gd name="T21" fmla="*/ 2147483646 h 50"/>
                  <a:gd name="T22" fmla="*/ 2147483646 w 52"/>
                  <a:gd name="T23" fmla="*/ 2147483646 h 50"/>
                  <a:gd name="T24" fmla="*/ 2147483646 w 52"/>
                  <a:gd name="T25" fmla="*/ 2147483646 h 50"/>
                  <a:gd name="T26" fmla="*/ 2147483646 w 52"/>
                  <a:gd name="T27" fmla="*/ 2147483646 h 50"/>
                  <a:gd name="T28" fmla="*/ 2147483646 w 52"/>
                  <a:gd name="T29" fmla="*/ 2147483646 h 50"/>
                  <a:gd name="T30" fmla="*/ 2147483646 w 52"/>
                  <a:gd name="T31" fmla="*/ 2147483646 h 50"/>
                  <a:gd name="T32" fmla="*/ 2147483646 w 52"/>
                  <a:gd name="T33" fmla="*/ 2147483646 h 50"/>
                  <a:gd name="T34" fmla="*/ 2147483646 w 52"/>
                  <a:gd name="T35" fmla="*/ 2147483646 h 50"/>
                  <a:gd name="T36" fmla="*/ 2147483646 w 52"/>
                  <a:gd name="T37" fmla="*/ 2147483646 h 50"/>
                  <a:gd name="T38" fmla="*/ 2147483646 w 52"/>
                  <a:gd name="T39" fmla="*/ 2147483646 h 50"/>
                  <a:gd name="T40" fmla="*/ 2147483646 w 52"/>
                  <a:gd name="T41" fmla="*/ 2147483646 h 50"/>
                  <a:gd name="T42" fmla="*/ 2147483646 w 52"/>
                  <a:gd name="T43" fmla="*/ 2147483646 h 50"/>
                  <a:gd name="T44" fmla="*/ 2147483646 w 52"/>
                  <a:gd name="T45" fmla="*/ 2147483646 h 50"/>
                  <a:gd name="T46" fmla="*/ 2147483646 w 52"/>
                  <a:gd name="T47" fmla="*/ 2147483646 h 50"/>
                  <a:gd name="T48" fmla="*/ 2147483646 w 52"/>
                  <a:gd name="T49" fmla="*/ 2147483646 h 50"/>
                  <a:gd name="T50" fmla="*/ 2147483646 w 52"/>
                  <a:gd name="T51" fmla="*/ 2147483646 h 50"/>
                  <a:gd name="T52" fmla="*/ 2147483646 w 52"/>
                  <a:gd name="T53" fmla="*/ 2147483646 h 50"/>
                  <a:gd name="T54" fmla="*/ 2147483646 w 52"/>
                  <a:gd name="T55" fmla="*/ 2147483646 h 50"/>
                  <a:gd name="T56" fmla="*/ 2147483646 w 52"/>
                  <a:gd name="T57" fmla="*/ 2147483646 h 50"/>
                  <a:gd name="T58" fmla="*/ 2147483646 w 52"/>
                  <a:gd name="T59" fmla="*/ 2147483646 h 50"/>
                  <a:gd name="T60" fmla="*/ 2147483646 w 52"/>
                  <a:gd name="T61" fmla="*/ 2147483646 h 50"/>
                  <a:gd name="T62" fmla="*/ 2147483646 w 52"/>
                  <a:gd name="T63" fmla="*/ 2147483646 h 50"/>
                  <a:gd name="T64" fmla="*/ 2147483646 w 52"/>
                  <a:gd name="T65" fmla="*/ 2147483646 h 50"/>
                  <a:gd name="T66" fmla="*/ 2147483646 w 52"/>
                  <a:gd name="T67" fmla="*/ 0 h 50"/>
                  <a:gd name="T68" fmla="*/ 2147483646 w 52"/>
                  <a:gd name="T69" fmla="*/ 2147483646 h 50"/>
                  <a:gd name="T70" fmla="*/ 2147483646 w 52"/>
                  <a:gd name="T71" fmla="*/ 2147483646 h 5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52" h="50">
                    <a:moveTo>
                      <a:pt x="4" y="6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50" y="41"/>
                      <a:pt x="51" y="16"/>
                      <a:pt x="51" y="16"/>
                    </a:cubicBezTo>
                    <a:cubicBezTo>
                      <a:pt x="51" y="16"/>
                      <a:pt x="50" y="14"/>
                      <a:pt x="50" y="14"/>
                    </a:cubicBezTo>
                    <a:cubicBezTo>
                      <a:pt x="50" y="13"/>
                      <a:pt x="49" y="11"/>
                      <a:pt x="49" y="11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2"/>
                      <a:pt x="8" y="2"/>
                      <a:pt x="8" y="2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37" name="Freeform 308">
                <a:extLst>
                  <a:ext uri="{FF2B5EF4-FFF2-40B4-BE49-F238E27FC236}">
                    <a16:creationId xmlns:a16="http://schemas.microsoft.com/office/drawing/2014/main" id="{B1D746D4-513D-295E-0E11-A902B2026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0736" y="2816321"/>
                <a:ext cx="103188" cy="193675"/>
              </a:xfrm>
              <a:custGeom>
                <a:avLst/>
                <a:gdLst>
                  <a:gd name="T0" fmla="*/ 2147483646 w 78"/>
                  <a:gd name="T1" fmla="*/ 2147483646 h 150"/>
                  <a:gd name="T2" fmla="*/ 2147483646 w 78"/>
                  <a:gd name="T3" fmla="*/ 2147483646 h 150"/>
                  <a:gd name="T4" fmla="*/ 2147483646 w 78"/>
                  <a:gd name="T5" fmla="*/ 2147483646 h 150"/>
                  <a:gd name="T6" fmla="*/ 0 w 78"/>
                  <a:gd name="T7" fmla="*/ 2147483646 h 150"/>
                  <a:gd name="T8" fmla="*/ 0 w 78"/>
                  <a:gd name="T9" fmla="*/ 2147483646 h 150"/>
                  <a:gd name="T10" fmla="*/ 2147483646 w 78"/>
                  <a:gd name="T11" fmla="*/ 2147483646 h 150"/>
                  <a:gd name="T12" fmla="*/ 2147483646 w 78"/>
                  <a:gd name="T13" fmla="*/ 2147483646 h 150"/>
                  <a:gd name="T14" fmla="*/ 2147483646 w 78"/>
                  <a:gd name="T15" fmla="*/ 2147483646 h 150"/>
                  <a:gd name="T16" fmla="*/ 2147483646 w 78"/>
                  <a:gd name="T17" fmla="*/ 2147483646 h 150"/>
                  <a:gd name="T18" fmla="*/ 2147483646 w 78"/>
                  <a:gd name="T19" fmla="*/ 2147483646 h 150"/>
                  <a:gd name="T20" fmla="*/ 2147483646 w 78"/>
                  <a:gd name="T21" fmla="*/ 2147483646 h 150"/>
                  <a:gd name="T22" fmla="*/ 2147483646 w 78"/>
                  <a:gd name="T23" fmla="*/ 2147483646 h 150"/>
                  <a:gd name="T24" fmla="*/ 2147483646 w 78"/>
                  <a:gd name="T25" fmla="*/ 2147483646 h 150"/>
                  <a:gd name="T26" fmla="*/ 2147483646 w 78"/>
                  <a:gd name="T27" fmla="*/ 2147483646 h 150"/>
                  <a:gd name="T28" fmla="*/ 2147483646 w 78"/>
                  <a:gd name="T29" fmla="*/ 2147483646 h 150"/>
                  <a:gd name="T30" fmla="*/ 2147483646 w 78"/>
                  <a:gd name="T31" fmla="*/ 2147483646 h 150"/>
                  <a:gd name="T32" fmla="*/ 2147483646 w 78"/>
                  <a:gd name="T33" fmla="*/ 2147483646 h 150"/>
                  <a:gd name="T34" fmla="*/ 2147483646 w 78"/>
                  <a:gd name="T35" fmla="*/ 2147483646 h 150"/>
                  <a:gd name="T36" fmla="*/ 2147483646 w 78"/>
                  <a:gd name="T37" fmla="*/ 0 h 150"/>
                  <a:gd name="T38" fmla="*/ 2147483646 w 78"/>
                  <a:gd name="T39" fmla="*/ 0 h 150"/>
                  <a:gd name="T40" fmla="*/ 2147483646 w 78"/>
                  <a:gd name="T41" fmla="*/ 2147483646 h 150"/>
                  <a:gd name="T42" fmla="*/ 2147483646 w 78"/>
                  <a:gd name="T43" fmla="*/ 2147483646 h 15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8" h="150">
                    <a:moveTo>
                      <a:pt x="18" y="12"/>
                    </a:moveTo>
                    <a:lnTo>
                      <a:pt x="18" y="30"/>
                    </a:lnTo>
                    <a:lnTo>
                      <a:pt x="18" y="54"/>
                    </a:lnTo>
                    <a:lnTo>
                      <a:pt x="0" y="78"/>
                    </a:lnTo>
                    <a:lnTo>
                      <a:pt x="0" y="90"/>
                    </a:lnTo>
                    <a:lnTo>
                      <a:pt x="12" y="102"/>
                    </a:lnTo>
                    <a:lnTo>
                      <a:pt x="18" y="108"/>
                    </a:lnTo>
                    <a:lnTo>
                      <a:pt x="36" y="120"/>
                    </a:lnTo>
                    <a:lnTo>
                      <a:pt x="36" y="144"/>
                    </a:lnTo>
                    <a:lnTo>
                      <a:pt x="42" y="150"/>
                    </a:lnTo>
                    <a:lnTo>
                      <a:pt x="48" y="144"/>
                    </a:lnTo>
                    <a:lnTo>
                      <a:pt x="54" y="126"/>
                    </a:lnTo>
                    <a:lnTo>
                      <a:pt x="78" y="102"/>
                    </a:lnTo>
                    <a:lnTo>
                      <a:pt x="78" y="90"/>
                    </a:lnTo>
                    <a:lnTo>
                      <a:pt x="60" y="84"/>
                    </a:lnTo>
                    <a:lnTo>
                      <a:pt x="42" y="72"/>
                    </a:lnTo>
                    <a:lnTo>
                      <a:pt x="66" y="36"/>
                    </a:lnTo>
                    <a:lnTo>
                      <a:pt x="60" y="12"/>
                    </a:lnTo>
                    <a:lnTo>
                      <a:pt x="36" y="0"/>
                    </a:lnTo>
                    <a:lnTo>
                      <a:pt x="24" y="0"/>
                    </a:lnTo>
                    <a:lnTo>
                      <a:pt x="24" y="6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38" name="Freeform 309">
                <a:extLst>
                  <a:ext uri="{FF2B5EF4-FFF2-40B4-BE49-F238E27FC236}">
                    <a16:creationId xmlns:a16="http://schemas.microsoft.com/office/drawing/2014/main" id="{CAA7F7AD-2DF0-016B-4768-15A3DDA37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324" y="2862360"/>
                <a:ext cx="296862" cy="227013"/>
              </a:xfrm>
              <a:custGeom>
                <a:avLst/>
                <a:gdLst>
                  <a:gd name="T0" fmla="*/ 2147483646 w 228"/>
                  <a:gd name="T1" fmla="*/ 2147483646 h 174"/>
                  <a:gd name="T2" fmla="*/ 2147483646 w 228"/>
                  <a:gd name="T3" fmla="*/ 2147483646 h 174"/>
                  <a:gd name="T4" fmla="*/ 2147483646 w 228"/>
                  <a:gd name="T5" fmla="*/ 2147483646 h 174"/>
                  <a:gd name="T6" fmla="*/ 2147483646 w 228"/>
                  <a:gd name="T7" fmla="*/ 2147483646 h 174"/>
                  <a:gd name="T8" fmla="*/ 2147483646 w 228"/>
                  <a:gd name="T9" fmla="*/ 2147483646 h 174"/>
                  <a:gd name="T10" fmla="*/ 2147483646 w 228"/>
                  <a:gd name="T11" fmla="*/ 2147483646 h 174"/>
                  <a:gd name="T12" fmla="*/ 2147483646 w 228"/>
                  <a:gd name="T13" fmla="*/ 2147483646 h 174"/>
                  <a:gd name="T14" fmla="*/ 2147483646 w 228"/>
                  <a:gd name="T15" fmla="*/ 2147483646 h 174"/>
                  <a:gd name="T16" fmla="*/ 2147483646 w 228"/>
                  <a:gd name="T17" fmla="*/ 2147483646 h 174"/>
                  <a:gd name="T18" fmla="*/ 2147483646 w 228"/>
                  <a:gd name="T19" fmla="*/ 2147483646 h 174"/>
                  <a:gd name="T20" fmla="*/ 2147483646 w 228"/>
                  <a:gd name="T21" fmla="*/ 2147483646 h 174"/>
                  <a:gd name="T22" fmla="*/ 2147483646 w 228"/>
                  <a:gd name="T23" fmla="*/ 2147483646 h 174"/>
                  <a:gd name="T24" fmla="*/ 2147483646 w 228"/>
                  <a:gd name="T25" fmla="*/ 2147483646 h 174"/>
                  <a:gd name="T26" fmla="*/ 2147483646 w 228"/>
                  <a:gd name="T27" fmla="*/ 0 h 174"/>
                  <a:gd name="T28" fmla="*/ 2147483646 w 228"/>
                  <a:gd name="T29" fmla="*/ 2147483646 h 174"/>
                  <a:gd name="T30" fmla="*/ 2147483646 w 228"/>
                  <a:gd name="T31" fmla="*/ 2147483646 h 174"/>
                  <a:gd name="T32" fmla="*/ 2147483646 w 228"/>
                  <a:gd name="T33" fmla="*/ 2147483646 h 174"/>
                  <a:gd name="T34" fmla="*/ 2147483646 w 228"/>
                  <a:gd name="T35" fmla="*/ 2147483646 h 174"/>
                  <a:gd name="T36" fmla="*/ 2147483646 w 228"/>
                  <a:gd name="T37" fmla="*/ 2147483646 h 174"/>
                  <a:gd name="T38" fmla="*/ 0 w 228"/>
                  <a:gd name="T39" fmla="*/ 2147483646 h 174"/>
                  <a:gd name="T40" fmla="*/ 2147483646 w 228"/>
                  <a:gd name="T41" fmla="*/ 2147483646 h 174"/>
                  <a:gd name="T42" fmla="*/ 2147483646 w 228"/>
                  <a:gd name="T43" fmla="*/ 2147483646 h 17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28" h="174">
                    <a:moveTo>
                      <a:pt x="90" y="156"/>
                    </a:moveTo>
                    <a:lnTo>
                      <a:pt x="114" y="138"/>
                    </a:lnTo>
                    <a:lnTo>
                      <a:pt x="144" y="120"/>
                    </a:lnTo>
                    <a:lnTo>
                      <a:pt x="180" y="108"/>
                    </a:lnTo>
                    <a:lnTo>
                      <a:pt x="186" y="96"/>
                    </a:lnTo>
                    <a:lnTo>
                      <a:pt x="192" y="84"/>
                    </a:lnTo>
                    <a:lnTo>
                      <a:pt x="216" y="78"/>
                    </a:lnTo>
                    <a:lnTo>
                      <a:pt x="228" y="72"/>
                    </a:lnTo>
                    <a:lnTo>
                      <a:pt x="222" y="42"/>
                    </a:lnTo>
                    <a:lnTo>
                      <a:pt x="216" y="12"/>
                    </a:lnTo>
                    <a:lnTo>
                      <a:pt x="210" y="12"/>
                    </a:lnTo>
                    <a:lnTo>
                      <a:pt x="186" y="12"/>
                    </a:lnTo>
                    <a:lnTo>
                      <a:pt x="168" y="12"/>
                    </a:lnTo>
                    <a:lnTo>
                      <a:pt x="144" y="0"/>
                    </a:lnTo>
                    <a:lnTo>
                      <a:pt x="120" y="36"/>
                    </a:lnTo>
                    <a:lnTo>
                      <a:pt x="96" y="60"/>
                    </a:lnTo>
                    <a:lnTo>
                      <a:pt x="72" y="90"/>
                    </a:lnTo>
                    <a:lnTo>
                      <a:pt x="66" y="138"/>
                    </a:lnTo>
                    <a:lnTo>
                      <a:pt x="12" y="162"/>
                    </a:lnTo>
                    <a:lnTo>
                      <a:pt x="0" y="174"/>
                    </a:lnTo>
                    <a:lnTo>
                      <a:pt x="84" y="174"/>
                    </a:lnTo>
                    <a:lnTo>
                      <a:pt x="90" y="15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39" name="Freeform 310">
                <a:extLst>
                  <a:ext uri="{FF2B5EF4-FFF2-40B4-BE49-F238E27FC236}">
                    <a16:creationId xmlns:a16="http://schemas.microsoft.com/office/drawing/2014/main" id="{BBD11526-0A55-492A-070A-314BFBB7C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5423" y="3089369"/>
                <a:ext cx="204787" cy="177800"/>
              </a:xfrm>
              <a:custGeom>
                <a:avLst/>
                <a:gdLst>
                  <a:gd name="T0" fmla="*/ 2147483646 w 26"/>
                  <a:gd name="T1" fmla="*/ 2147483646 h 23"/>
                  <a:gd name="T2" fmla="*/ 2147483646 w 26"/>
                  <a:gd name="T3" fmla="*/ 2147483646 h 23"/>
                  <a:gd name="T4" fmla="*/ 2147483646 w 26"/>
                  <a:gd name="T5" fmla="*/ 2147483646 h 23"/>
                  <a:gd name="T6" fmla="*/ 2147483646 w 26"/>
                  <a:gd name="T7" fmla="*/ 2147483646 h 23"/>
                  <a:gd name="T8" fmla="*/ 2147483646 w 26"/>
                  <a:gd name="T9" fmla="*/ 2147483646 h 23"/>
                  <a:gd name="T10" fmla="*/ 2147483646 w 26"/>
                  <a:gd name="T11" fmla="*/ 2147483646 h 23"/>
                  <a:gd name="T12" fmla="*/ 2147483646 w 26"/>
                  <a:gd name="T13" fmla="*/ 0 h 23"/>
                  <a:gd name="T14" fmla="*/ 2147483646 w 26"/>
                  <a:gd name="T15" fmla="*/ 0 h 23"/>
                  <a:gd name="T16" fmla="*/ 2147483646 w 26"/>
                  <a:gd name="T17" fmla="*/ 2147483646 h 23"/>
                  <a:gd name="T18" fmla="*/ 2147483646 w 26"/>
                  <a:gd name="T19" fmla="*/ 2147483646 h 23"/>
                  <a:gd name="T20" fmla="*/ 0 w 26"/>
                  <a:gd name="T21" fmla="*/ 2147483646 h 23"/>
                  <a:gd name="T22" fmla="*/ 2147483646 w 26"/>
                  <a:gd name="T23" fmla="*/ 2147483646 h 23"/>
                  <a:gd name="T24" fmla="*/ 2147483646 w 26"/>
                  <a:gd name="T25" fmla="*/ 2147483646 h 2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6" h="23">
                    <a:moveTo>
                      <a:pt x="13" y="16"/>
                    </a:move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2"/>
                      <a:pt x="12" y="23"/>
                      <a:pt x="12" y="23"/>
                    </a:cubicBezTo>
                    <a:cubicBezTo>
                      <a:pt x="13" y="23"/>
                      <a:pt x="13" y="16"/>
                      <a:pt x="13" y="1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40" name="Freeform 311">
                <a:extLst>
                  <a:ext uri="{FF2B5EF4-FFF2-40B4-BE49-F238E27FC236}">
                    <a16:creationId xmlns:a16="http://schemas.microsoft.com/office/drawing/2014/main" id="{5FC10B6D-3DE5-2285-BE13-3D3F63AD0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4950" y="3486246"/>
                <a:ext cx="61911" cy="47624"/>
              </a:xfrm>
              <a:custGeom>
                <a:avLst/>
                <a:gdLst>
                  <a:gd name="T0" fmla="*/ 2147483646 w 48"/>
                  <a:gd name="T1" fmla="*/ 2147483646 h 36"/>
                  <a:gd name="T2" fmla="*/ 2147483646 w 48"/>
                  <a:gd name="T3" fmla="*/ 2147483646 h 36"/>
                  <a:gd name="T4" fmla="*/ 2147483646 w 48"/>
                  <a:gd name="T5" fmla="*/ 0 h 36"/>
                  <a:gd name="T6" fmla="*/ 2147483646 w 48"/>
                  <a:gd name="T7" fmla="*/ 0 h 36"/>
                  <a:gd name="T8" fmla="*/ 2147483646 w 48"/>
                  <a:gd name="T9" fmla="*/ 2147483646 h 36"/>
                  <a:gd name="T10" fmla="*/ 0 w 48"/>
                  <a:gd name="T11" fmla="*/ 2147483646 h 36"/>
                  <a:gd name="T12" fmla="*/ 2147483646 w 48"/>
                  <a:gd name="T13" fmla="*/ 2147483646 h 36"/>
                  <a:gd name="T14" fmla="*/ 2147483646 w 48"/>
                  <a:gd name="T15" fmla="*/ 2147483646 h 36"/>
                  <a:gd name="T16" fmla="*/ 2147483646 w 48"/>
                  <a:gd name="T17" fmla="*/ 2147483646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36">
                    <a:moveTo>
                      <a:pt x="48" y="24"/>
                    </a:moveTo>
                    <a:lnTo>
                      <a:pt x="48" y="6"/>
                    </a:lnTo>
                    <a:lnTo>
                      <a:pt x="48" y="0"/>
                    </a:lnTo>
                    <a:lnTo>
                      <a:pt x="36" y="0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18" y="36"/>
                    </a:lnTo>
                    <a:lnTo>
                      <a:pt x="36" y="24"/>
                    </a:lnTo>
                    <a:lnTo>
                      <a:pt x="48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41" name="Freeform 312">
                <a:extLst>
                  <a:ext uri="{FF2B5EF4-FFF2-40B4-BE49-F238E27FC236}">
                    <a16:creationId xmlns:a16="http://schemas.microsoft.com/office/drawing/2014/main" id="{8A8273D2-736F-411E-AE3D-4D6F37E9D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4275" y="3214783"/>
                <a:ext cx="406401" cy="498476"/>
              </a:xfrm>
              <a:custGeom>
                <a:avLst/>
                <a:gdLst>
                  <a:gd name="T0" fmla="*/ 2147483646 w 52"/>
                  <a:gd name="T1" fmla="*/ 2147483646 h 64"/>
                  <a:gd name="T2" fmla="*/ 2147483646 w 52"/>
                  <a:gd name="T3" fmla="*/ 2147483646 h 64"/>
                  <a:gd name="T4" fmla="*/ 2147483646 w 52"/>
                  <a:gd name="T5" fmla="*/ 2147483646 h 64"/>
                  <a:gd name="T6" fmla="*/ 2147483646 w 52"/>
                  <a:gd name="T7" fmla="*/ 2147483646 h 64"/>
                  <a:gd name="T8" fmla="*/ 2147483646 w 52"/>
                  <a:gd name="T9" fmla="*/ 2147483646 h 64"/>
                  <a:gd name="T10" fmla="*/ 2147483646 w 52"/>
                  <a:gd name="T11" fmla="*/ 2147483646 h 64"/>
                  <a:gd name="T12" fmla="*/ 2147483646 w 52"/>
                  <a:gd name="T13" fmla="*/ 2147483646 h 64"/>
                  <a:gd name="T14" fmla="*/ 2147483646 w 52"/>
                  <a:gd name="T15" fmla="*/ 2147483646 h 64"/>
                  <a:gd name="T16" fmla="*/ 2147483646 w 52"/>
                  <a:gd name="T17" fmla="*/ 2147483646 h 64"/>
                  <a:gd name="T18" fmla="*/ 0 w 52"/>
                  <a:gd name="T19" fmla="*/ 2147483646 h 64"/>
                  <a:gd name="T20" fmla="*/ 2147483646 w 52"/>
                  <a:gd name="T21" fmla="*/ 2147483646 h 64"/>
                  <a:gd name="T22" fmla="*/ 2147483646 w 52"/>
                  <a:gd name="T23" fmla="*/ 2147483646 h 64"/>
                  <a:gd name="T24" fmla="*/ 2147483646 w 52"/>
                  <a:gd name="T25" fmla="*/ 2147483646 h 64"/>
                  <a:gd name="T26" fmla="*/ 2147483646 w 52"/>
                  <a:gd name="T27" fmla="*/ 2147483646 h 64"/>
                  <a:gd name="T28" fmla="*/ 2147483646 w 52"/>
                  <a:gd name="T29" fmla="*/ 2147483646 h 64"/>
                  <a:gd name="T30" fmla="*/ 2147483646 w 52"/>
                  <a:gd name="T31" fmla="*/ 2147483646 h 64"/>
                  <a:gd name="T32" fmla="*/ 2147483646 w 52"/>
                  <a:gd name="T33" fmla="*/ 2147483646 h 64"/>
                  <a:gd name="T34" fmla="*/ 2147483646 w 52"/>
                  <a:gd name="T35" fmla="*/ 2147483646 h 64"/>
                  <a:gd name="T36" fmla="*/ 2147483646 w 52"/>
                  <a:gd name="T37" fmla="*/ 2147483646 h 64"/>
                  <a:gd name="T38" fmla="*/ 2147483646 w 52"/>
                  <a:gd name="T39" fmla="*/ 2147483646 h 64"/>
                  <a:gd name="T40" fmla="*/ 2147483646 w 52"/>
                  <a:gd name="T41" fmla="*/ 2147483646 h 64"/>
                  <a:gd name="T42" fmla="*/ 2147483646 w 52"/>
                  <a:gd name="T43" fmla="*/ 2147483646 h 64"/>
                  <a:gd name="T44" fmla="*/ 2147483646 w 52"/>
                  <a:gd name="T45" fmla="*/ 2147483646 h 64"/>
                  <a:gd name="T46" fmla="*/ 2147483646 w 52"/>
                  <a:gd name="T47" fmla="*/ 2147483646 h 64"/>
                  <a:gd name="T48" fmla="*/ 2147483646 w 52"/>
                  <a:gd name="T49" fmla="*/ 2147483646 h 64"/>
                  <a:gd name="T50" fmla="*/ 2147483646 w 52"/>
                  <a:gd name="T51" fmla="*/ 2147483646 h 64"/>
                  <a:gd name="T52" fmla="*/ 2147483646 w 52"/>
                  <a:gd name="T53" fmla="*/ 2147483646 h 64"/>
                  <a:gd name="T54" fmla="*/ 2147483646 w 52"/>
                  <a:gd name="T55" fmla="*/ 2147483646 h 64"/>
                  <a:gd name="T56" fmla="*/ 2147483646 w 52"/>
                  <a:gd name="T57" fmla="*/ 2147483646 h 64"/>
                  <a:gd name="T58" fmla="*/ 2147483646 w 52"/>
                  <a:gd name="T59" fmla="*/ 2147483646 h 64"/>
                  <a:gd name="T60" fmla="*/ 2147483646 w 52"/>
                  <a:gd name="T61" fmla="*/ 2147483646 h 64"/>
                  <a:gd name="T62" fmla="*/ 2147483646 w 52"/>
                  <a:gd name="T63" fmla="*/ 2147483646 h 64"/>
                  <a:gd name="T64" fmla="*/ 2147483646 w 52"/>
                  <a:gd name="T65" fmla="*/ 2147483646 h 64"/>
                  <a:gd name="T66" fmla="*/ 2147483646 w 52"/>
                  <a:gd name="T67" fmla="*/ 2147483646 h 64"/>
                  <a:gd name="T68" fmla="*/ 2147483646 w 52"/>
                  <a:gd name="T69" fmla="*/ 2147483646 h 64"/>
                  <a:gd name="T70" fmla="*/ 2147483646 w 52"/>
                  <a:gd name="T71" fmla="*/ 0 h 64"/>
                  <a:gd name="T72" fmla="*/ 2147483646 w 52"/>
                  <a:gd name="T73" fmla="*/ 2147483646 h 64"/>
                  <a:gd name="T74" fmla="*/ 2147483646 w 52"/>
                  <a:gd name="T75" fmla="*/ 2147483646 h 6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52" h="64">
                    <a:moveTo>
                      <a:pt x="37" y="5"/>
                    </a:moveTo>
                    <a:cubicBezTo>
                      <a:pt x="37" y="5"/>
                      <a:pt x="15" y="5"/>
                      <a:pt x="11" y="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2" y="57"/>
                      <a:pt x="42" y="57"/>
                      <a:pt x="42" y="57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2" y="2"/>
                      <a:pt x="42" y="2"/>
                      <a:pt x="42" y="2"/>
                    </a:cubicBezTo>
                    <a:lnTo>
                      <a:pt x="37" y="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42" name="Freeform 313">
                <a:extLst>
                  <a:ext uri="{FF2B5EF4-FFF2-40B4-BE49-F238E27FC236}">
                    <a16:creationId xmlns:a16="http://schemas.microsoft.com/office/drawing/2014/main" id="{6987891A-9822-0D12-FD53-75EF094EFD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0210" y="3541810"/>
                <a:ext cx="149224" cy="147639"/>
              </a:xfrm>
              <a:custGeom>
                <a:avLst/>
                <a:gdLst>
                  <a:gd name="T0" fmla="*/ 2147483646 w 19"/>
                  <a:gd name="T1" fmla="*/ 2147483646 h 19"/>
                  <a:gd name="T2" fmla="*/ 2147483646 w 19"/>
                  <a:gd name="T3" fmla="*/ 2147483646 h 19"/>
                  <a:gd name="T4" fmla="*/ 2147483646 w 19"/>
                  <a:gd name="T5" fmla="*/ 2147483646 h 19"/>
                  <a:gd name="T6" fmla="*/ 2147483646 w 19"/>
                  <a:gd name="T7" fmla="*/ 2147483646 h 19"/>
                  <a:gd name="T8" fmla="*/ 2147483646 w 19"/>
                  <a:gd name="T9" fmla="*/ 2147483646 h 19"/>
                  <a:gd name="T10" fmla="*/ 2147483646 w 19"/>
                  <a:gd name="T11" fmla="*/ 2147483646 h 19"/>
                  <a:gd name="T12" fmla="*/ 2147483646 w 19"/>
                  <a:gd name="T13" fmla="*/ 0 h 19"/>
                  <a:gd name="T14" fmla="*/ 2147483646 w 19"/>
                  <a:gd name="T15" fmla="*/ 0 h 19"/>
                  <a:gd name="T16" fmla="*/ 2147483646 w 19"/>
                  <a:gd name="T17" fmla="*/ 0 h 19"/>
                  <a:gd name="T18" fmla="*/ 2147483646 w 19"/>
                  <a:gd name="T19" fmla="*/ 2147483646 h 19"/>
                  <a:gd name="T20" fmla="*/ 2147483646 w 19"/>
                  <a:gd name="T21" fmla="*/ 2147483646 h 19"/>
                  <a:gd name="T22" fmla="*/ 2147483646 w 19"/>
                  <a:gd name="T23" fmla="*/ 2147483646 h 19"/>
                  <a:gd name="T24" fmla="*/ 2147483646 w 19"/>
                  <a:gd name="T25" fmla="*/ 2147483646 h 19"/>
                  <a:gd name="T26" fmla="*/ 0 w 19"/>
                  <a:gd name="T27" fmla="*/ 2147483646 h 19"/>
                  <a:gd name="T28" fmla="*/ 2147483646 w 19"/>
                  <a:gd name="T29" fmla="*/ 2147483646 h 19"/>
                  <a:gd name="T30" fmla="*/ 2147483646 w 19"/>
                  <a:gd name="T31" fmla="*/ 2147483646 h 19"/>
                  <a:gd name="T32" fmla="*/ 2147483646 w 19"/>
                  <a:gd name="T33" fmla="*/ 2147483646 h 19"/>
                  <a:gd name="T34" fmla="*/ 2147483646 w 19"/>
                  <a:gd name="T35" fmla="*/ 2147483646 h 19"/>
                  <a:gd name="T36" fmla="*/ 2147483646 w 19"/>
                  <a:gd name="T37" fmla="*/ 2147483646 h 19"/>
                  <a:gd name="T38" fmla="*/ 2147483646 w 19"/>
                  <a:gd name="T39" fmla="*/ 2147483646 h 19"/>
                  <a:gd name="T40" fmla="*/ 2147483646 w 19"/>
                  <a:gd name="T41" fmla="*/ 2147483646 h 19"/>
                  <a:gd name="T42" fmla="*/ 2147483646 w 19"/>
                  <a:gd name="T43" fmla="*/ 2147483646 h 19"/>
                  <a:gd name="T44" fmla="*/ 2147483646 w 19"/>
                  <a:gd name="T45" fmla="*/ 2147483646 h 1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9" h="19">
                    <a:moveTo>
                      <a:pt x="17" y="10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1" y="10"/>
                      <a:pt x="0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0" y="14"/>
                      <a:pt x="1" y="14"/>
                    </a:cubicBezTo>
                    <a:cubicBezTo>
                      <a:pt x="1" y="14"/>
                      <a:pt x="4" y="16"/>
                      <a:pt x="4" y="1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3"/>
                      <a:pt x="17" y="13"/>
                      <a:pt x="17" y="13"/>
                    </a:cubicBezTo>
                    <a:lnTo>
                      <a:pt x="17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43" name="Freeform 314">
                <a:extLst>
                  <a:ext uri="{FF2B5EF4-FFF2-40B4-BE49-F238E27FC236}">
                    <a16:creationId xmlns:a16="http://schemas.microsoft.com/office/drawing/2014/main" id="{2A7BCB50-0F86-CB6F-1CA4-B345B086F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4010" y="3597370"/>
                <a:ext cx="106361" cy="92075"/>
              </a:xfrm>
              <a:custGeom>
                <a:avLst/>
                <a:gdLst>
                  <a:gd name="T0" fmla="*/ 2147483646 w 14"/>
                  <a:gd name="T1" fmla="*/ 2147483646 h 12"/>
                  <a:gd name="T2" fmla="*/ 2147483646 w 14"/>
                  <a:gd name="T3" fmla="*/ 2147483646 h 12"/>
                  <a:gd name="T4" fmla="*/ 2147483646 w 14"/>
                  <a:gd name="T5" fmla="*/ 2147483646 h 12"/>
                  <a:gd name="T6" fmla="*/ 2147483646 w 14"/>
                  <a:gd name="T7" fmla="*/ 2147483646 h 12"/>
                  <a:gd name="T8" fmla="*/ 2147483646 w 14"/>
                  <a:gd name="T9" fmla="*/ 2147483646 h 12"/>
                  <a:gd name="T10" fmla="*/ 2147483646 w 14"/>
                  <a:gd name="T11" fmla="*/ 0 h 12"/>
                  <a:gd name="T12" fmla="*/ 2147483646 w 14"/>
                  <a:gd name="T13" fmla="*/ 2147483646 h 12"/>
                  <a:gd name="T14" fmla="*/ 2147483646 w 14"/>
                  <a:gd name="T15" fmla="*/ 2147483646 h 12"/>
                  <a:gd name="T16" fmla="*/ 0 w 14"/>
                  <a:gd name="T17" fmla="*/ 2147483646 h 12"/>
                  <a:gd name="T18" fmla="*/ 2147483646 w 14"/>
                  <a:gd name="T19" fmla="*/ 2147483646 h 12"/>
                  <a:gd name="T20" fmla="*/ 2147483646 w 14"/>
                  <a:gd name="T21" fmla="*/ 2147483646 h 12"/>
                  <a:gd name="T22" fmla="*/ 2147483646 w 14"/>
                  <a:gd name="T23" fmla="*/ 2147483646 h 12"/>
                  <a:gd name="T24" fmla="*/ 2147483646 w 14"/>
                  <a:gd name="T25" fmla="*/ 2147483646 h 12"/>
                  <a:gd name="T26" fmla="*/ 2147483646 w 14"/>
                  <a:gd name="T27" fmla="*/ 2147483646 h 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4" h="12">
                    <a:moveTo>
                      <a:pt x="11" y="7"/>
                    </a:moveTo>
                    <a:cubicBezTo>
                      <a:pt x="10" y="7"/>
                      <a:pt x="11" y="4"/>
                      <a:pt x="11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4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1" y="7"/>
                      <a:pt x="11" y="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44" name="Freeform 315">
                <a:extLst>
                  <a:ext uri="{FF2B5EF4-FFF2-40B4-BE49-F238E27FC236}">
                    <a16:creationId xmlns:a16="http://schemas.microsoft.com/office/drawing/2014/main" id="{374E7E5D-4BE9-BC59-6477-AC933FECC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4800" y="3565620"/>
                <a:ext cx="79374" cy="69850"/>
              </a:xfrm>
              <a:custGeom>
                <a:avLst/>
                <a:gdLst>
                  <a:gd name="T0" fmla="*/ 2147483646 w 60"/>
                  <a:gd name="T1" fmla="*/ 2147483646 h 54"/>
                  <a:gd name="T2" fmla="*/ 2147483646 w 60"/>
                  <a:gd name="T3" fmla="*/ 2147483646 h 54"/>
                  <a:gd name="T4" fmla="*/ 2147483646 w 60"/>
                  <a:gd name="T5" fmla="*/ 2147483646 h 54"/>
                  <a:gd name="T6" fmla="*/ 2147483646 w 60"/>
                  <a:gd name="T7" fmla="*/ 0 h 54"/>
                  <a:gd name="T8" fmla="*/ 2147483646 w 60"/>
                  <a:gd name="T9" fmla="*/ 0 h 54"/>
                  <a:gd name="T10" fmla="*/ 2147483646 w 60"/>
                  <a:gd name="T11" fmla="*/ 2147483646 h 54"/>
                  <a:gd name="T12" fmla="*/ 0 w 60"/>
                  <a:gd name="T13" fmla="*/ 2147483646 h 54"/>
                  <a:gd name="T14" fmla="*/ 2147483646 w 60"/>
                  <a:gd name="T15" fmla="*/ 2147483646 h 54"/>
                  <a:gd name="T16" fmla="*/ 2147483646 w 60"/>
                  <a:gd name="T17" fmla="*/ 2147483646 h 54"/>
                  <a:gd name="T18" fmla="*/ 2147483646 w 60"/>
                  <a:gd name="T19" fmla="*/ 2147483646 h 54"/>
                  <a:gd name="T20" fmla="*/ 2147483646 w 60"/>
                  <a:gd name="T21" fmla="*/ 2147483646 h 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0" h="54">
                    <a:moveTo>
                      <a:pt x="54" y="36"/>
                    </a:moveTo>
                    <a:lnTo>
                      <a:pt x="60" y="24"/>
                    </a:lnTo>
                    <a:lnTo>
                      <a:pt x="54" y="18"/>
                    </a:lnTo>
                    <a:lnTo>
                      <a:pt x="42" y="0"/>
                    </a:lnTo>
                    <a:lnTo>
                      <a:pt x="18" y="0"/>
                    </a:lnTo>
                    <a:lnTo>
                      <a:pt x="12" y="12"/>
                    </a:lnTo>
                    <a:lnTo>
                      <a:pt x="0" y="18"/>
                    </a:lnTo>
                    <a:lnTo>
                      <a:pt x="12" y="30"/>
                    </a:lnTo>
                    <a:lnTo>
                      <a:pt x="36" y="54"/>
                    </a:lnTo>
                    <a:lnTo>
                      <a:pt x="42" y="42"/>
                    </a:lnTo>
                    <a:lnTo>
                      <a:pt x="54" y="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45" name="Rectangle 316">
                <a:extLst>
                  <a:ext uri="{FF2B5EF4-FFF2-40B4-BE49-F238E27FC236}">
                    <a16:creationId xmlns:a16="http://schemas.microsoft.com/office/drawing/2014/main" id="{008A2D40-FE12-AD39-5F3A-0DC946FE8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686" y="3089369"/>
                <a:ext cx="9524" cy="23814"/>
              </a:xfrm>
              <a:prstGeom prst="rect">
                <a:avLst/>
              </a:pr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09570" fontAlgn="base">
                  <a:spcBef>
                    <a:spcPct val="15000"/>
                  </a:spcBef>
                  <a:spcAft>
                    <a:spcPct val="0"/>
                  </a:spcAft>
                  <a:defRPr/>
                </a:pPr>
                <a:endParaRPr lang="en-US" altLang="en-US" sz="1867">
                  <a:solidFill>
                    <a:prstClr val="white"/>
                  </a:solidFill>
                </a:endParaRPr>
              </a:p>
            </p:txBody>
          </p:sp>
          <p:sp>
            <p:nvSpPr>
              <p:cNvPr id="546" name="Freeform 317">
                <a:extLst>
                  <a:ext uri="{FF2B5EF4-FFF2-40B4-BE49-F238E27FC236}">
                    <a16:creationId xmlns:a16="http://schemas.microsoft.com/office/drawing/2014/main" id="{9472B4E1-4D07-D418-20F2-1ECC555D47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0686" y="2816321"/>
                <a:ext cx="512762" cy="504827"/>
              </a:xfrm>
              <a:custGeom>
                <a:avLst/>
                <a:gdLst>
                  <a:gd name="T0" fmla="*/ 2147483646 w 390"/>
                  <a:gd name="T1" fmla="*/ 2147483646 h 390"/>
                  <a:gd name="T2" fmla="*/ 2147483646 w 390"/>
                  <a:gd name="T3" fmla="*/ 2147483646 h 390"/>
                  <a:gd name="T4" fmla="*/ 2147483646 w 390"/>
                  <a:gd name="T5" fmla="*/ 2147483646 h 390"/>
                  <a:gd name="T6" fmla="*/ 2147483646 w 390"/>
                  <a:gd name="T7" fmla="*/ 2147483646 h 390"/>
                  <a:gd name="T8" fmla="*/ 2147483646 w 390"/>
                  <a:gd name="T9" fmla="*/ 2147483646 h 390"/>
                  <a:gd name="T10" fmla="*/ 2147483646 w 390"/>
                  <a:gd name="T11" fmla="*/ 2147483646 h 390"/>
                  <a:gd name="T12" fmla="*/ 2147483646 w 390"/>
                  <a:gd name="T13" fmla="*/ 2147483646 h 390"/>
                  <a:gd name="T14" fmla="*/ 2147483646 w 390"/>
                  <a:gd name="T15" fmla="*/ 2147483646 h 390"/>
                  <a:gd name="T16" fmla="*/ 2147483646 w 390"/>
                  <a:gd name="T17" fmla="*/ 2147483646 h 390"/>
                  <a:gd name="T18" fmla="*/ 2147483646 w 390"/>
                  <a:gd name="T19" fmla="*/ 2147483646 h 390"/>
                  <a:gd name="T20" fmla="*/ 2147483646 w 390"/>
                  <a:gd name="T21" fmla="*/ 2147483646 h 390"/>
                  <a:gd name="T22" fmla="*/ 2147483646 w 390"/>
                  <a:gd name="T23" fmla="*/ 2147483646 h 390"/>
                  <a:gd name="T24" fmla="*/ 2147483646 w 390"/>
                  <a:gd name="T25" fmla="*/ 2147483646 h 390"/>
                  <a:gd name="T26" fmla="*/ 2147483646 w 390"/>
                  <a:gd name="T27" fmla="*/ 2147483646 h 390"/>
                  <a:gd name="T28" fmla="*/ 2147483646 w 390"/>
                  <a:gd name="T29" fmla="*/ 2147483646 h 390"/>
                  <a:gd name="T30" fmla="*/ 2147483646 w 390"/>
                  <a:gd name="T31" fmla="*/ 2147483646 h 390"/>
                  <a:gd name="T32" fmla="*/ 2147483646 w 390"/>
                  <a:gd name="T33" fmla="*/ 2147483646 h 390"/>
                  <a:gd name="T34" fmla="*/ 2147483646 w 390"/>
                  <a:gd name="T35" fmla="*/ 2147483646 h 390"/>
                  <a:gd name="T36" fmla="*/ 2147483646 w 390"/>
                  <a:gd name="T37" fmla="*/ 2147483646 h 390"/>
                  <a:gd name="T38" fmla="*/ 2147483646 w 390"/>
                  <a:gd name="T39" fmla="*/ 2147483646 h 390"/>
                  <a:gd name="T40" fmla="*/ 2147483646 w 390"/>
                  <a:gd name="T41" fmla="*/ 2147483646 h 390"/>
                  <a:gd name="T42" fmla="*/ 2147483646 w 390"/>
                  <a:gd name="T43" fmla="*/ 2147483646 h 390"/>
                  <a:gd name="T44" fmla="*/ 2147483646 w 390"/>
                  <a:gd name="T45" fmla="*/ 2147483646 h 390"/>
                  <a:gd name="T46" fmla="*/ 2147483646 w 390"/>
                  <a:gd name="T47" fmla="*/ 2147483646 h 390"/>
                  <a:gd name="T48" fmla="*/ 2147483646 w 390"/>
                  <a:gd name="T49" fmla="*/ 0 h 390"/>
                  <a:gd name="T50" fmla="*/ 2147483646 w 390"/>
                  <a:gd name="T51" fmla="*/ 2147483646 h 390"/>
                  <a:gd name="T52" fmla="*/ 2147483646 w 390"/>
                  <a:gd name="T53" fmla="*/ 2147483646 h 390"/>
                  <a:gd name="T54" fmla="*/ 2147483646 w 390"/>
                  <a:gd name="T55" fmla="*/ 2147483646 h 390"/>
                  <a:gd name="T56" fmla="*/ 2147483646 w 390"/>
                  <a:gd name="T57" fmla="*/ 2147483646 h 390"/>
                  <a:gd name="T58" fmla="*/ 2147483646 w 390"/>
                  <a:gd name="T59" fmla="*/ 2147483646 h 390"/>
                  <a:gd name="T60" fmla="*/ 2147483646 w 390"/>
                  <a:gd name="T61" fmla="*/ 2147483646 h 390"/>
                  <a:gd name="T62" fmla="*/ 2147483646 w 390"/>
                  <a:gd name="T63" fmla="*/ 2147483646 h 390"/>
                  <a:gd name="T64" fmla="*/ 2147483646 w 390"/>
                  <a:gd name="T65" fmla="*/ 2147483646 h 390"/>
                  <a:gd name="T66" fmla="*/ 2147483646 w 390"/>
                  <a:gd name="T67" fmla="*/ 2147483646 h 390"/>
                  <a:gd name="T68" fmla="*/ 2147483646 w 390"/>
                  <a:gd name="T69" fmla="*/ 2147483646 h 390"/>
                  <a:gd name="T70" fmla="*/ 2147483646 w 390"/>
                  <a:gd name="T71" fmla="*/ 2147483646 h 390"/>
                  <a:gd name="T72" fmla="*/ 2147483646 w 390"/>
                  <a:gd name="T73" fmla="*/ 2147483646 h 390"/>
                  <a:gd name="T74" fmla="*/ 2147483646 w 390"/>
                  <a:gd name="T75" fmla="*/ 2147483646 h 390"/>
                  <a:gd name="T76" fmla="*/ 2147483646 w 390"/>
                  <a:gd name="T77" fmla="*/ 2147483646 h 390"/>
                  <a:gd name="T78" fmla="*/ 0 w 390"/>
                  <a:gd name="T79" fmla="*/ 2147483646 h 390"/>
                  <a:gd name="T80" fmla="*/ 2147483646 w 390"/>
                  <a:gd name="T81" fmla="*/ 2147483646 h 390"/>
                  <a:gd name="T82" fmla="*/ 2147483646 w 390"/>
                  <a:gd name="T83" fmla="*/ 2147483646 h 390"/>
                  <a:gd name="T84" fmla="*/ 2147483646 w 390"/>
                  <a:gd name="T85" fmla="*/ 2147483646 h 39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90" h="390">
                    <a:moveTo>
                      <a:pt x="60" y="270"/>
                    </a:moveTo>
                    <a:lnTo>
                      <a:pt x="216" y="378"/>
                    </a:lnTo>
                    <a:lnTo>
                      <a:pt x="228" y="390"/>
                    </a:lnTo>
                    <a:lnTo>
                      <a:pt x="246" y="390"/>
                    </a:lnTo>
                    <a:lnTo>
                      <a:pt x="282" y="372"/>
                    </a:lnTo>
                    <a:lnTo>
                      <a:pt x="390" y="300"/>
                    </a:lnTo>
                    <a:lnTo>
                      <a:pt x="384" y="300"/>
                    </a:lnTo>
                    <a:lnTo>
                      <a:pt x="366" y="276"/>
                    </a:lnTo>
                    <a:lnTo>
                      <a:pt x="354" y="270"/>
                    </a:lnTo>
                    <a:lnTo>
                      <a:pt x="342" y="246"/>
                    </a:lnTo>
                    <a:lnTo>
                      <a:pt x="348" y="234"/>
                    </a:lnTo>
                    <a:lnTo>
                      <a:pt x="348" y="174"/>
                    </a:lnTo>
                    <a:lnTo>
                      <a:pt x="342" y="162"/>
                    </a:lnTo>
                    <a:lnTo>
                      <a:pt x="348" y="150"/>
                    </a:lnTo>
                    <a:lnTo>
                      <a:pt x="342" y="144"/>
                    </a:lnTo>
                    <a:lnTo>
                      <a:pt x="342" y="120"/>
                    </a:lnTo>
                    <a:lnTo>
                      <a:pt x="324" y="108"/>
                    </a:lnTo>
                    <a:lnTo>
                      <a:pt x="318" y="102"/>
                    </a:lnTo>
                    <a:lnTo>
                      <a:pt x="306" y="90"/>
                    </a:lnTo>
                    <a:lnTo>
                      <a:pt x="306" y="78"/>
                    </a:lnTo>
                    <a:lnTo>
                      <a:pt x="324" y="54"/>
                    </a:lnTo>
                    <a:lnTo>
                      <a:pt x="324" y="30"/>
                    </a:lnTo>
                    <a:lnTo>
                      <a:pt x="324" y="12"/>
                    </a:lnTo>
                    <a:lnTo>
                      <a:pt x="330" y="6"/>
                    </a:lnTo>
                    <a:lnTo>
                      <a:pt x="330" y="0"/>
                    </a:lnTo>
                    <a:lnTo>
                      <a:pt x="318" y="6"/>
                    </a:lnTo>
                    <a:lnTo>
                      <a:pt x="288" y="12"/>
                    </a:lnTo>
                    <a:lnTo>
                      <a:pt x="222" y="12"/>
                    </a:lnTo>
                    <a:lnTo>
                      <a:pt x="162" y="30"/>
                    </a:lnTo>
                    <a:lnTo>
                      <a:pt x="132" y="48"/>
                    </a:lnTo>
                    <a:lnTo>
                      <a:pt x="138" y="78"/>
                    </a:lnTo>
                    <a:lnTo>
                      <a:pt x="144" y="108"/>
                    </a:lnTo>
                    <a:lnTo>
                      <a:pt x="132" y="114"/>
                    </a:lnTo>
                    <a:lnTo>
                      <a:pt x="108" y="120"/>
                    </a:lnTo>
                    <a:lnTo>
                      <a:pt x="102" y="132"/>
                    </a:lnTo>
                    <a:lnTo>
                      <a:pt x="96" y="144"/>
                    </a:lnTo>
                    <a:lnTo>
                      <a:pt x="60" y="156"/>
                    </a:lnTo>
                    <a:lnTo>
                      <a:pt x="30" y="174"/>
                    </a:lnTo>
                    <a:lnTo>
                      <a:pt x="6" y="192"/>
                    </a:lnTo>
                    <a:lnTo>
                      <a:pt x="0" y="210"/>
                    </a:lnTo>
                    <a:lnTo>
                      <a:pt x="6" y="210"/>
                    </a:lnTo>
                    <a:lnTo>
                      <a:pt x="6" y="228"/>
                    </a:lnTo>
                    <a:lnTo>
                      <a:pt x="60" y="27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47" name="Freeform 318">
                <a:extLst>
                  <a:ext uri="{FF2B5EF4-FFF2-40B4-BE49-F238E27FC236}">
                    <a16:creationId xmlns:a16="http://schemas.microsoft.com/office/drawing/2014/main" id="{CB26537C-F3B9-5814-7680-9882AE52CA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0686" y="2816321"/>
                <a:ext cx="512762" cy="504827"/>
              </a:xfrm>
              <a:custGeom>
                <a:avLst/>
                <a:gdLst>
                  <a:gd name="T0" fmla="*/ 2147483646 w 390"/>
                  <a:gd name="T1" fmla="*/ 2147483646 h 390"/>
                  <a:gd name="T2" fmla="*/ 2147483646 w 390"/>
                  <a:gd name="T3" fmla="*/ 2147483646 h 390"/>
                  <a:gd name="T4" fmla="*/ 2147483646 w 390"/>
                  <a:gd name="T5" fmla="*/ 2147483646 h 390"/>
                  <a:gd name="T6" fmla="*/ 2147483646 w 390"/>
                  <a:gd name="T7" fmla="*/ 2147483646 h 390"/>
                  <a:gd name="T8" fmla="*/ 2147483646 w 390"/>
                  <a:gd name="T9" fmla="*/ 2147483646 h 390"/>
                  <a:gd name="T10" fmla="*/ 2147483646 w 390"/>
                  <a:gd name="T11" fmla="*/ 2147483646 h 390"/>
                  <a:gd name="T12" fmla="*/ 2147483646 w 390"/>
                  <a:gd name="T13" fmla="*/ 2147483646 h 390"/>
                  <a:gd name="T14" fmla="*/ 2147483646 w 390"/>
                  <a:gd name="T15" fmla="*/ 2147483646 h 390"/>
                  <a:gd name="T16" fmla="*/ 2147483646 w 390"/>
                  <a:gd name="T17" fmla="*/ 2147483646 h 390"/>
                  <a:gd name="T18" fmla="*/ 2147483646 w 390"/>
                  <a:gd name="T19" fmla="*/ 2147483646 h 390"/>
                  <a:gd name="T20" fmla="*/ 2147483646 w 390"/>
                  <a:gd name="T21" fmla="*/ 2147483646 h 390"/>
                  <a:gd name="T22" fmla="*/ 2147483646 w 390"/>
                  <a:gd name="T23" fmla="*/ 2147483646 h 390"/>
                  <a:gd name="T24" fmla="*/ 2147483646 w 390"/>
                  <a:gd name="T25" fmla="*/ 2147483646 h 390"/>
                  <a:gd name="T26" fmla="*/ 2147483646 w 390"/>
                  <a:gd name="T27" fmla="*/ 2147483646 h 390"/>
                  <a:gd name="T28" fmla="*/ 2147483646 w 390"/>
                  <a:gd name="T29" fmla="*/ 2147483646 h 390"/>
                  <a:gd name="T30" fmla="*/ 2147483646 w 390"/>
                  <a:gd name="T31" fmla="*/ 2147483646 h 390"/>
                  <a:gd name="T32" fmla="*/ 2147483646 w 390"/>
                  <a:gd name="T33" fmla="*/ 2147483646 h 390"/>
                  <a:gd name="T34" fmla="*/ 2147483646 w 390"/>
                  <a:gd name="T35" fmla="*/ 2147483646 h 390"/>
                  <a:gd name="T36" fmla="*/ 2147483646 w 390"/>
                  <a:gd name="T37" fmla="*/ 2147483646 h 390"/>
                  <a:gd name="T38" fmla="*/ 2147483646 w 390"/>
                  <a:gd name="T39" fmla="*/ 2147483646 h 390"/>
                  <a:gd name="T40" fmla="*/ 2147483646 w 390"/>
                  <a:gd name="T41" fmla="*/ 2147483646 h 390"/>
                  <a:gd name="T42" fmla="*/ 2147483646 w 390"/>
                  <a:gd name="T43" fmla="*/ 2147483646 h 390"/>
                  <a:gd name="T44" fmla="*/ 2147483646 w 390"/>
                  <a:gd name="T45" fmla="*/ 2147483646 h 390"/>
                  <a:gd name="T46" fmla="*/ 2147483646 w 390"/>
                  <a:gd name="T47" fmla="*/ 2147483646 h 390"/>
                  <a:gd name="T48" fmla="*/ 2147483646 w 390"/>
                  <a:gd name="T49" fmla="*/ 0 h 390"/>
                  <a:gd name="T50" fmla="*/ 2147483646 w 390"/>
                  <a:gd name="T51" fmla="*/ 2147483646 h 390"/>
                  <a:gd name="T52" fmla="*/ 2147483646 w 390"/>
                  <a:gd name="T53" fmla="*/ 2147483646 h 390"/>
                  <a:gd name="T54" fmla="*/ 2147483646 w 390"/>
                  <a:gd name="T55" fmla="*/ 2147483646 h 390"/>
                  <a:gd name="T56" fmla="*/ 2147483646 w 390"/>
                  <a:gd name="T57" fmla="*/ 2147483646 h 390"/>
                  <a:gd name="T58" fmla="*/ 2147483646 w 390"/>
                  <a:gd name="T59" fmla="*/ 2147483646 h 390"/>
                  <a:gd name="T60" fmla="*/ 2147483646 w 390"/>
                  <a:gd name="T61" fmla="*/ 2147483646 h 390"/>
                  <a:gd name="T62" fmla="*/ 2147483646 w 390"/>
                  <a:gd name="T63" fmla="*/ 2147483646 h 390"/>
                  <a:gd name="T64" fmla="*/ 2147483646 w 390"/>
                  <a:gd name="T65" fmla="*/ 2147483646 h 390"/>
                  <a:gd name="T66" fmla="*/ 2147483646 w 390"/>
                  <a:gd name="T67" fmla="*/ 2147483646 h 390"/>
                  <a:gd name="T68" fmla="*/ 2147483646 w 390"/>
                  <a:gd name="T69" fmla="*/ 2147483646 h 390"/>
                  <a:gd name="T70" fmla="*/ 2147483646 w 390"/>
                  <a:gd name="T71" fmla="*/ 2147483646 h 390"/>
                  <a:gd name="T72" fmla="*/ 2147483646 w 390"/>
                  <a:gd name="T73" fmla="*/ 2147483646 h 390"/>
                  <a:gd name="T74" fmla="*/ 2147483646 w 390"/>
                  <a:gd name="T75" fmla="*/ 2147483646 h 390"/>
                  <a:gd name="T76" fmla="*/ 2147483646 w 390"/>
                  <a:gd name="T77" fmla="*/ 2147483646 h 390"/>
                  <a:gd name="T78" fmla="*/ 0 w 390"/>
                  <a:gd name="T79" fmla="*/ 2147483646 h 390"/>
                  <a:gd name="T80" fmla="*/ 2147483646 w 390"/>
                  <a:gd name="T81" fmla="*/ 2147483646 h 390"/>
                  <a:gd name="T82" fmla="*/ 2147483646 w 390"/>
                  <a:gd name="T83" fmla="*/ 2147483646 h 390"/>
                  <a:gd name="T84" fmla="*/ 2147483646 w 390"/>
                  <a:gd name="T85" fmla="*/ 2147483646 h 39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90" h="390">
                    <a:moveTo>
                      <a:pt x="60" y="270"/>
                    </a:moveTo>
                    <a:lnTo>
                      <a:pt x="216" y="378"/>
                    </a:lnTo>
                    <a:lnTo>
                      <a:pt x="228" y="390"/>
                    </a:lnTo>
                    <a:lnTo>
                      <a:pt x="246" y="390"/>
                    </a:lnTo>
                    <a:lnTo>
                      <a:pt x="282" y="372"/>
                    </a:lnTo>
                    <a:lnTo>
                      <a:pt x="390" y="300"/>
                    </a:lnTo>
                    <a:lnTo>
                      <a:pt x="384" y="300"/>
                    </a:lnTo>
                    <a:lnTo>
                      <a:pt x="366" y="276"/>
                    </a:lnTo>
                    <a:lnTo>
                      <a:pt x="354" y="270"/>
                    </a:lnTo>
                    <a:lnTo>
                      <a:pt x="342" y="246"/>
                    </a:lnTo>
                    <a:lnTo>
                      <a:pt x="348" y="234"/>
                    </a:lnTo>
                    <a:lnTo>
                      <a:pt x="348" y="174"/>
                    </a:lnTo>
                    <a:lnTo>
                      <a:pt x="342" y="162"/>
                    </a:lnTo>
                    <a:lnTo>
                      <a:pt x="348" y="150"/>
                    </a:lnTo>
                    <a:lnTo>
                      <a:pt x="342" y="144"/>
                    </a:lnTo>
                    <a:lnTo>
                      <a:pt x="342" y="120"/>
                    </a:lnTo>
                    <a:lnTo>
                      <a:pt x="324" y="108"/>
                    </a:lnTo>
                    <a:lnTo>
                      <a:pt x="318" y="102"/>
                    </a:lnTo>
                    <a:lnTo>
                      <a:pt x="306" y="90"/>
                    </a:lnTo>
                    <a:lnTo>
                      <a:pt x="306" y="78"/>
                    </a:lnTo>
                    <a:lnTo>
                      <a:pt x="324" y="54"/>
                    </a:lnTo>
                    <a:lnTo>
                      <a:pt x="324" y="30"/>
                    </a:lnTo>
                    <a:lnTo>
                      <a:pt x="324" y="12"/>
                    </a:lnTo>
                    <a:lnTo>
                      <a:pt x="330" y="6"/>
                    </a:lnTo>
                    <a:lnTo>
                      <a:pt x="330" y="0"/>
                    </a:lnTo>
                    <a:lnTo>
                      <a:pt x="318" y="6"/>
                    </a:lnTo>
                    <a:lnTo>
                      <a:pt x="288" y="12"/>
                    </a:lnTo>
                    <a:lnTo>
                      <a:pt x="222" y="12"/>
                    </a:lnTo>
                    <a:lnTo>
                      <a:pt x="162" y="30"/>
                    </a:lnTo>
                    <a:lnTo>
                      <a:pt x="132" y="48"/>
                    </a:lnTo>
                    <a:lnTo>
                      <a:pt x="138" y="78"/>
                    </a:lnTo>
                    <a:lnTo>
                      <a:pt x="144" y="108"/>
                    </a:lnTo>
                    <a:lnTo>
                      <a:pt x="132" y="114"/>
                    </a:lnTo>
                    <a:lnTo>
                      <a:pt x="108" y="120"/>
                    </a:lnTo>
                    <a:lnTo>
                      <a:pt x="102" y="132"/>
                    </a:lnTo>
                    <a:lnTo>
                      <a:pt x="96" y="144"/>
                    </a:lnTo>
                    <a:lnTo>
                      <a:pt x="60" y="156"/>
                    </a:lnTo>
                    <a:lnTo>
                      <a:pt x="30" y="174"/>
                    </a:lnTo>
                    <a:lnTo>
                      <a:pt x="6" y="192"/>
                    </a:lnTo>
                    <a:lnTo>
                      <a:pt x="0" y="210"/>
                    </a:lnTo>
                    <a:lnTo>
                      <a:pt x="6" y="210"/>
                    </a:lnTo>
                    <a:lnTo>
                      <a:pt x="6" y="228"/>
                    </a:lnTo>
                    <a:lnTo>
                      <a:pt x="60" y="270"/>
                    </a:ln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48" name="Freeform 327">
                <a:extLst>
                  <a:ext uri="{FF2B5EF4-FFF2-40B4-BE49-F238E27FC236}">
                    <a16:creationId xmlns:a16="http://schemas.microsoft.com/office/drawing/2014/main" id="{616A8DB3-C723-805C-E8B6-0BC977295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1187" y="2806796"/>
                <a:ext cx="25399" cy="17463"/>
              </a:xfrm>
              <a:custGeom>
                <a:avLst/>
                <a:gdLst>
                  <a:gd name="T0" fmla="*/ 0 w 18"/>
                  <a:gd name="T1" fmla="*/ 0 h 12"/>
                  <a:gd name="T2" fmla="*/ 2147483646 w 18"/>
                  <a:gd name="T3" fmla="*/ 2147483646 h 12"/>
                  <a:gd name="T4" fmla="*/ 2147483646 w 18"/>
                  <a:gd name="T5" fmla="*/ 2147483646 h 12"/>
                  <a:gd name="T6" fmla="*/ 2147483646 w 18"/>
                  <a:gd name="T7" fmla="*/ 0 h 12"/>
                  <a:gd name="T8" fmla="*/ 0 w 18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2">
                    <a:moveTo>
                      <a:pt x="0" y="0"/>
                    </a:moveTo>
                    <a:lnTo>
                      <a:pt x="18" y="12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49" name="Freeform 328">
                <a:extLst>
                  <a:ext uri="{FF2B5EF4-FFF2-40B4-BE49-F238E27FC236}">
                    <a16:creationId xmlns:a16="http://schemas.microsoft.com/office/drawing/2014/main" id="{D37059E2-2C52-AF8E-689C-46B9B4711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4675" y="2768696"/>
                <a:ext cx="14286" cy="23814"/>
              </a:xfrm>
              <a:custGeom>
                <a:avLst/>
                <a:gdLst>
                  <a:gd name="T0" fmla="*/ 0 w 12"/>
                  <a:gd name="T1" fmla="*/ 0 h 18"/>
                  <a:gd name="T2" fmla="*/ 2147483646 w 12"/>
                  <a:gd name="T3" fmla="*/ 2147483646 h 18"/>
                  <a:gd name="T4" fmla="*/ 2147483646 w 12"/>
                  <a:gd name="T5" fmla="*/ 2147483646 h 18"/>
                  <a:gd name="T6" fmla="*/ 0 w 12"/>
                  <a:gd name="T7" fmla="*/ 0 h 1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12" y="18"/>
                    </a:lnTo>
                    <a:lnTo>
                      <a:pt x="12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50" name="Freeform 334">
                <a:extLst>
                  <a:ext uri="{FF2B5EF4-FFF2-40B4-BE49-F238E27FC236}">
                    <a16:creationId xmlns:a16="http://schemas.microsoft.com/office/drawing/2014/main" id="{863F8C7A-F075-12E7-529B-E278DD1D4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0936" y="1355818"/>
                <a:ext cx="266701" cy="585789"/>
              </a:xfrm>
              <a:custGeom>
                <a:avLst/>
                <a:gdLst>
                  <a:gd name="T0" fmla="*/ 2147483646 w 34"/>
                  <a:gd name="T1" fmla="*/ 2147483646 h 75"/>
                  <a:gd name="T2" fmla="*/ 2147483646 w 34"/>
                  <a:gd name="T3" fmla="*/ 2147483646 h 75"/>
                  <a:gd name="T4" fmla="*/ 2147483646 w 34"/>
                  <a:gd name="T5" fmla="*/ 2147483646 h 75"/>
                  <a:gd name="T6" fmla="*/ 2147483646 w 34"/>
                  <a:gd name="T7" fmla="*/ 2147483646 h 75"/>
                  <a:gd name="T8" fmla="*/ 2147483646 w 34"/>
                  <a:gd name="T9" fmla="*/ 2147483646 h 75"/>
                  <a:gd name="T10" fmla="*/ 2147483646 w 34"/>
                  <a:gd name="T11" fmla="*/ 2147483646 h 75"/>
                  <a:gd name="T12" fmla="*/ 2147483646 w 34"/>
                  <a:gd name="T13" fmla="*/ 2147483646 h 75"/>
                  <a:gd name="T14" fmla="*/ 2147483646 w 34"/>
                  <a:gd name="T15" fmla="*/ 2147483646 h 75"/>
                  <a:gd name="T16" fmla="*/ 2147483646 w 34"/>
                  <a:gd name="T17" fmla="*/ 2147483646 h 75"/>
                  <a:gd name="T18" fmla="*/ 2147483646 w 34"/>
                  <a:gd name="T19" fmla="*/ 2147483646 h 75"/>
                  <a:gd name="T20" fmla="*/ 2147483646 w 34"/>
                  <a:gd name="T21" fmla="*/ 2147483646 h 75"/>
                  <a:gd name="T22" fmla="*/ 2147483646 w 34"/>
                  <a:gd name="T23" fmla="*/ 2147483646 h 75"/>
                  <a:gd name="T24" fmla="*/ 2147483646 w 34"/>
                  <a:gd name="T25" fmla="*/ 2147483646 h 75"/>
                  <a:gd name="T26" fmla="*/ 2147483646 w 34"/>
                  <a:gd name="T27" fmla="*/ 2147483646 h 75"/>
                  <a:gd name="T28" fmla="*/ 2147483646 w 34"/>
                  <a:gd name="T29" fmla="*/ 2147483646 h 75"/>
                  <a:gd name="T30" fmla="*/ 2147483646 w 34"/>
                  <a:gd name="T31" fmla="*/ 2147483646 h 75"/>
                  <a:gd name="T32" fmla="*/ 2147483646 w 34"/>
                  <a:gd name="T33" fmla="*/ 2147483646 h 75"/>
                  <a:gd name="T34" fmla="*/ 2147483646 w 34"/>
                  <a:gd name="T35" fmla="*/ 2147483646 h 75"/>
                  <a:gd name="T36" fmla="*/ 2147483646 w 34"/>
                  <a:gd name="T37" fmla="*/ 2147483646 h 75"/>
                  <a:gd name="T38" fmla="*/ 2147483646 w 34"/>
                  <a:gd name="T39" fmla="*/ 2147483646 h 75"/>
                  <a:gd name="T40" fmla="*/ 2147483646 w 34"/>
                  <a:gd name="T41" fmla="*/ 2147483646 h 75"/>
                  <a:gd name="T42" fmla="*/ 2147483646 w 34"/>
                  <a:gd name="T43" fmla="*/ 0 h 75"/>
                  <a:gd name="T44" fmla="*/ 2147483646 w 34"/>
                  <a:gd name="T45" fmla="*/ 2147483646 h 75"/>
                  <a:gd name="T46" fmla="*/ 2147483646 w 34"/>
                  <a:gd name="T47" fmla="*/ 2147483646 h 75"/>
                  <a:gd name="T48" fmla="*/ 2147483646 w 34"/>
                  <a:gd name="T49" fmla="*/ 2147483646 h 75"/>
                  <a:gd name="T50" fmla="*/ 2147483646 w 34"/>
                  <a:gd name="T51" fmla="*/ 2147483646 h 75"/>
                  <a:gd name="T52" fmla="*/ 2147483646 w 34"/>
                  <a:gd name="T53" fmla="*/ 2147483646 h 75"/>
                  <a:gd name="T54" fmla="*/ 2147483646 w 34"/>
                  <a:gd name="T55" fmla="*/ 2147483646 h 75"/>
                  <a:gd name="T56" fmla="*/ 2147483646 w 34"/>
                  <a:gd name="T57" fmla="*/ 2147483646 h 75"/>
                  <a:gd name="T58" fmla="*/ 2147483646 w 34"/>
                  <a:gd name="T59" fmla="*/ 2147483646 h 75"/>
                  <a:gd name="T60" fmla="*/ 2147483646 w 34"/>
                  <a:gd name="T61" fmla="*/ 2147483646 h 75"/>
                  <a:gd name="T62" fmla="*/ 2147483646 w 34"/>
                  <a:gd name="T63" fmla="*/ 2147483646 h 75"/>
                  <a:gd name="T64" fmla="*/ 0 w 34"/>
                  <a:gd name="T65" fmla="*/ 2147483646 h 75"/>
                  <a:gd name="T66" fmla="*/ 2147483646 w 34"/>
                  <a:gd name="T67" fmla="*/ 2147483646 h 75"/>
                  <a:gd name="T68" fmla="*/ 2147483646 w 34"/>
                  <a:gd name="T69" fmla="*/ 2147483646 h 75"/>
                  <a:gd name="T70" fmla="*/ 2147483646 w 34"/>
                  <a:gd name="T71" fmla="*/ 2147483646 h 75"/>
                  <a:gd name="T72" fmla="*/ 2147483646 w 34"/>
                  <a:gd name="T73" fmla="*/ 2147483646 h 75"/>
                  <a:gd name="T74" fmla="*/ 2147483646 w 34"/>
                  <a:gd name="T75" fmla="*/ 2147483646 h 75"/>
                  <a:gd name="T76" fmla="*/ 2147483646 w 34"/>
                  <a:gd name="T77" fmla="*/ 2147483646 h 75"/>
                  <a:gd name="T78" fmla="*/ 2147483646 w 34"/>
                  <a:gd name="T79" fmla="*/ 2147483646 h 75"/>
                  <a:gd name="T80" fmla="*/ 2147483646 w 34"/>
                  <a:gd name="T81" fmla="*/ 2147483646 h 75"/>
                  <a:gd name="T82" fmla="*/ 2147483646 w 34"/>
                  <a:gd name="T83" fmla="*/ 2147483646 h 75"/>
                  <a:gd name="T84" fmla="*/ 2147483646 w 34"/>
                  <a:gd name="T85" fmla="*/ 2147483646 h 75"/>
                  <a:gd name="T86" fmla="*/ 2147483646 w 34"/>
                  <a:gd name="T87" fmla="*/ 2147483646 h 75"/>
                  <a:gd name="T88" fmla="*/ 2147483646 w 34"/>
                  <a:gd name="T89" fmla="*/ 2147483646 h 75"/>
                  <a:gd name="T90" fmla="*/ 2147483646 w 34"/>
                  <a:gd name="T91" fmla="*/ 2147483646 h 75"/>
                  <a:gd name="T92" fmla="*/ 2147483646 w 34"/>
                  <a:gd name="T93" fmla="*/ 2147483646 h 75"/>
                  <a:gd name="T94" fmla="*/ 2147483646 w 34"/>
                  <a:gd name="T95" fmla="*/ 2147483646 h 75"/>
                  <a:gd name="T96" fmla="*/ 2147483646 w 34"/>
                  <a:gd name="T97" fmla="*/ 2147483646 h 75"/>
                  <a:gd name="T98" fmla="*/ 2147483646 w 34"/>
                  <a:gd name="T99" fmla="*/ 2147483646 h 75"/>
                  <a:gd name="T100" fmla="*/ 2147483646 w 34"/>
                  <a:gd name="T101" fmla="*/ 2147483646 h 75"/>
                  <a:gd name="T102" fmla="*/ 2147483646 w 34"/>
                  <a:gd name="T103" fmla="*/ 2147483646 h 75"/>
                  <a:gd name="T104" fmla="*/ 2147483646 w 34"/>
                  <a:gd name="T105" fmla="*/ 2147483646 h 75"/>
                  <a:gd name="T106" fmla="*/ 2147483646 w 34"/>
                  <a:gd name="T107" fmla="*/ 2147483646 h 75"/>
                  <a:gd name="T108" fmla="*/ 2147483646 w 34"/>
                  <a:gd name="T109" fmla="*/ 2147483646 h 75"/>
                  <a:gd name="T110" fmla="*/ 2147483646 w 34"/>
                  <a:gd name="T111" fmla="*/ 2147483646 h 75"/>
                  <a:gd name="T112" fmla="*/ 2147483646 w 34"/>
                  <a:gd name="T113" fmla="*/ 2147483646 h 75"/>
                  <a:gd name="T114" fmla="*/ 2147483646 w 34"/>
                  <a:gd name="T115" fmla="*/ 2147483646 h 75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4" h="75">
                    <a:moveTo>
                      <a:pt x="34" y="55"/>
                    </a:moveTo>
                    <a:cubicBezTo>
                      <a:pt x="32" y="54"/>
                      <a:pt x="32" y="54"/>
                      <a:pt x="32" y="54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1" y="47"/>
                      <a:pt x="30" y="46"/>
                      <a:pt x="30" y="45"/>
                    </a:cubicBezTo>
                    <a:cubicBezTo>
                      <a:pt x="29" y="45"/>
                      <a:pt x="30" y="43"/>
                      <a:pt x="30" y="43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2" y="66"/>
                      <a:pt x="2" y="66"/>
                      <a:pt x="2" y="66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5" y="73"/>
                      <a:pt x="5" y="73"/>
                      <a:pt x="5" y="73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34" y="58"/>
                      <a:pt x="34" y="58"/>
                      <a:pt x="34" y="58"/>
                    </a:cubicBezTo>
                    <a:lnTo>
                      <a:pt x="34" y="5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51" name="Freeform 335">
                <a:extLst>
                  <a:ext uri="{FF2B5EF4-FFF2-40B4-BE49-F238E27FC236}">
                    <a16:creationId xmlns:a16="http://schemas.microsoft.com/office/drawing/2014/main" id="{25E9DF93-4491-CA01-4CB8-196B87D5EC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5573" y="2284509"/>
                <a:ext cx="15875" cy="7936"/>
              </a:xfrm>
              <a:custGeom>
                <a:avLst/>
                <a:gdLst>
                  <a:gd name="T0" fmla="*/ 2147483646 w 12"/>
                  <a:gd name="T1" fmla="*/ 2147483646 h 6"/>
                  <a:gd name="T2" fmla="*/ 0 w 12"/>
                  <a:gd name="T3" fmla="*/ 0 h 6"/>
                  <a:gd name="T4" fmla="*/ 0 w 12"/>
                  <a:gd name="T5" fmla="*/ 2147483646 h 6"/>
                  <a:gd name="T6" fmla="*/ 2147483646 w 12"/>
                  <a:gd name="T7" fmla="*/ 2147483646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12" y="6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12" y="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52" name="Freeform 336">
                <a:extLst>
                  <a:ext uri="{FF2B5EF4-FFF2-40B4-BE49-F238E27FC236}">
                    <a16:creationId xmlns:a16="http://schemas.microsoft.com/office/drawing/2014/main" id="{3C0F3786-61A6-748C-2A32-7C3D5FBB6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3974" y="698594"/>
                <a:ext cx="3792538" cy="2030414"/>
              </a:xfrm>
              <a:custGeom>
                <a:avLst/>
                <a:gdLst>
                  <a:gd name="T0" fmla="*/ 2147483646 w 483"/>
                  <a:gd name="T1" fmla="*/ 2147483646 h 260"/>
                  <a:gd name="T2" fmla="*/ 2147483646 w 483"/>
                  <a:gd name="T3" fmla="*/ 2147483646 h 260"/>
                  <a:gd name="T4" fmla="*/ 2147483646 w 483"/>
                  <a:gd name="T5" fmla="*/ 2147483646 h 260"/>
                  <a:gd name="T6" fmla="*/ 2147483646 w 483"/>
                  <a:gd name="T7" fmla="*/ 2147483646 h 260"/>
                  <a:gd name="T8" fmla="*/ 2147483646 w 483"/>
                  <a:gd name="T9" fmla="*/ 2147483646 h 260"/>
                  <a:gd name="T10" fmla="*/ 2147483646 w 483"/>
                  <a:gd name="T11" fmla="*/ 2147483646 h 260"/>
                  <a:gd name="T12" fmla="*/ 2147483646 w 483"/>
                  <a:gd name="T13" fmla="*/ 2147483646 h 260"/>
                  <a:gd name="T14" fmla="*/ 2147483646 w 483"/>
                  <a:gd name="T15" fmla="*/ 2147483646 h 260"/>
                  <a:gd name="T16" fmla="*/ 2147483646 w 483"/>
                  <a:gd name="T17" fmla="*/ 2147483646 h 260"/>
                  <a:gd name="T18" fmla="*/ 2147483646 w 483"/>
                  <a:gd name="T19" fmla="*/ 2147483646 h 260"/>
                  <a:gd name="T20" fmla="*/ 2147483646 w 483"/>
                  <a:gd name="T21" fmla="*/ 2147483646 h 260"/>
                  <a:gd name="T22" fmla="*/ 2147483646 w 483"/>
                  <a:gd name="T23" fmla="*/ 2147483646 h 260"/>
                  <a:gd name="T24" fmla="*/ 2147483646 w 483"/>
                  <a:gd name="T25" fmla="*/ 2147483646 h 260"/>
                  <a:gd name="T26" fmla="*/ 2147483646 w 483"/>
                  <a:gd name="T27" fmla="*/ 2147483646 h 260"/>
                  <a:gd name="T28" fmla="*/ 2147483646 w 483"/>
                  <a:gd name="T29" fmla="*/ 2147483646 h 260"/>
                  <a:gd name="T30" fmla="*/ 2147483646 w 483"/>
                  <a:gd name="T31" fmla="*/ 2147483646 h 260"/>
                  <a:gd name="T32" fmla="*/ 2147483646 w 483"/>
                  <a:gd name="T33" fmla="*/ 2147483646 h 260"/>
                  <a:gd name="T34" fmla="*/ 2147483646 w 483"/>
                  <a:gd name="T35" fmla="*/ 2147483646 h 260"/>
                  <a:gd name="T36" fmla="*/ 2147483646 w 483"/>
                  <a:gd name="T37" fmla="*/ 2147483646 h 260"/>
                  <a:gd name="T38" fmla="*/ 2147483646 w 483"/>
                  <a:gd name="T39" fmla="*/ 2147483646 h 260"/>
                  <a:gd name="T40" fmla="*/ 2147483646 w 483"/>
                  <a:gd name="T41" fmla="*/ 2147483646 h 260"/>
                  <a:gd name="T42" fmla="*/ 2147483646 w 483"/>
                  <a:gd name="T43" fmla="*/ 2147483646 h 260"/>
                  <a:gd name="T44" fmla="*/ 2147483646 w 483"/>
                  <a:gd name="T45" fmla="*/ 2147483646 h 260"/>
                  <a:gd name="T46" fmla="*/ 2147483646 w 483"/>
                  <a:gd name="T47" fmla="*/ 2147483646 h 260"/>
                  <a:gd name="T48" fmla="*/ 2147483646 w 483"/>
                  <a:gd name="T49" fmla="*/ 2147483646 h 260"/>
                  <a:gd name="T50" fmla="*/ 2147483646 w 483"/>
                  <a:gd name="T51" fmla="*/ 2147483646 h 260"/>
                  <a:gd name="T52" fmla="*/ 2147483646 w 483"/>
                  <a:gd name="T53" fmla="*/ 2147483646 h 260"/>
                  <a:gd name="T54" fmla="*/ 2147483646 w 483"/>
                  <a:gd name="T55" fmla="*/ 2147483646 h 260"/>
                  <a:gd name="T56" fmla="*/ 2147483646 w 483"/>
                  <a:gd name="T57" fmla="*/ 2147483646 h 260"/>
                  <a:gd name="T58" fmla="*/ 2147483646 w 483"/>
                  <a:gd name="T59" fmla="*/ 2147483646 h 260"/>
                  <a:gd name="T60" fmla="*/ 2147483646 w 483"/>
                  <a:gd name="T61" fmla="*/ 2147483646 h 260"/>
                  <a:gd name="T62" fmla="*/ 2147483646 w 483"/>
                  <a:gd name="T63" fmla="*/ 2147483646 h 260"/>
                  <a:gd name="T64" fmla="*/ 2147483646 w 483"/>
                  <a:gd name="T65" fmla="*/ 2147483646 h 260"/>
                  <a:gd name="T66" fmla="*/ 2147483646 w 483"/>
                  <a:gd name="T67" fmla="*/ 2147483646 h 260"/>
                  <a:gd name="T68" fmla="*/ 2147483646 w 483"/>
                  <a:gd name="T69" fmla="*/ 2147483646 h 260"/>
                  <a:gd name="T70" fmla="*/ 2147483646 w 483"/>
                  <a:gd name="T71" fmla="*/ 2147483646 h 260"/>
                  <a:gd name="T72" fmla="*/ 2147483646 w 483"/>
                  <a:gd name="T73" fmla="*/ 2147483646 h 260"/>
                  <a:gd name="T74" fmla="*/ 2147483646 w 483"/>
                  <a:gd name="T75" fmla="*/ 2147483646 h 260"/>
                  <a:gd name="T76" fmla="*/ 2147483646 w 483"/>
                  <a:gd name="T77" fmla="*/ 2147483646 h 260"/>
                  <a:gd name="T78" fmla="*/ 2147483646 w 483"/>
                  <a:gd name="T79" fmla="*/ 2147483646 h 260"/>
                  <a:gd name="T80" fmla="*/ 2147483646 w 483"/>
                  <a:gd name="T81" fmla="*/ 2147483646 h 260"/>
                  <a:gd name="T82" fmla="*/ 2147483646 w 483"/>
                  <a:gd name="T83" fmla="*/ 2147483646 h 260"/>
                  <a:gd name="T84" fmla="*/ 2147483646 w 483"/>
                  <a:gd name="T85" fmla="*/ 2147483646 h 260"/>
                  <a:gd name="T86" fmla="*/ 2147483646 w 483"/>
                  <a:gd name="T87" fmla="*/ 2147483646 h 260"/>
                  <a:gd name="T88" fmla="*/ 2147483646 w 483"/>
                  <a:gd name="T89" fmla="*/ 2147483646 h 260"/>
                  <a:gd name="T90" fmla="*/ 2147483646 w 483"/>
                  <a:gd name="T91" fmla="*/ 2147483646 h 260"/>
                  <a:gd name="T92" fmla="*/ 2147483646 w 483"/>
                  <a:gd name="T93" fmla="*/ 2147483646 h 260"/>
                  <a:gd name="T94" fmla="*/ 2147483646 w 483"/>
                  <a:gd name="T95" fmla="*/ 2147483646 h 260"/>
                  <a:gd name="T96" fmla="*/ 2147483646 w 483"/>
                  <a:gd name="T97" fmla="*/ 2147483646 h 260"/>
                  <a:gd name="T98" fmla="*/ 2147483646 w 483"/>
                  <a:gd name="T99" fmla="*/ 2147483646 h 260"/>
                  <a:gd name="T100" fmla="*/ 2147483646 w 483"/>
                  <a:gd name="T101" fmla="*/ 2147483646 h 260"/>
                  <a:gd name="T102" fmla="*/ 2147483646 w 483"/>
                  <a:gd name="T103" fmla="*/ 2147483646 h 260"/>
                  <a:gd name="T104" fmla="*/ 2147483646 w 483"/>
                  <a:gd name="T105" fmla="*/ 2147483646 h 260"/>
                  <a:gd name="T106" fmla="*/ 2147483646 w 483"/>
                  <a:gd name="T107" fmla="*/ 2147483646 h 260"/>
                  <a:gd name="T108" fmla="*/ 2147483646 w 483"/>
                  <a:gd name="T109" fmla="*/ 2147483646 h 260"/>
                  <a:gd name="T110" fmla="*/ 2147483646 w 483"/>
                  <a:gd name="T111" fmla="*/ 2147483646 h 260"/>
                  <a:gd name="T112" fmla="*/ 2147483646 w 483"/>
                  <a:gd name="T113" fmla="*/ 2147483646 h 260"/>
                  <a:gd name="T114" fmla="*/ 2147483646 w 483"/>
                  <a:gd name="T115" fmla="*/ 2147483646 h 260"/>
                  <a:gd name="T116" fmla="*/ 2147483646 w 483"/>
                  <a:gd name="T117" fmla="*/ 2147483646 h 260"/>
                  <a:gd name="T118" fmla="*/ 2147483646 w 483"/>
                  <a:gd name="T119" fmla="*/ 2147483646 h 260"/>
                  <a:gd name="T120" fmla="*/ 2147483646 w 483"/>
                  <a:gd name="T121" fmla="*/ 2147483646 h 260"/>
                  <a:gd name="T122" fmla="*/ 2147483646 w 483"/>
                  <a:gd name="T123" fmla="*/ 2147483646 h 26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83" h="260">
                    <a:moveTo>
                      <a:pt x="482" y="127"/>
                    </a:moveTo>
                    <a:cubicBezTo>
                      <a:pt x="483" y="96"/>
                      <a:pt x="483" y="96"/>
                      <a:pt x="483" y="96"/>
                    </a:cubicBezTo>
                    <a:cubicBezTo>
                      <a:pt x="480" y="95"/>
                      <a:pt x="480" y="95"/>
                      <a:pt x="480" y="95"/>
                    </a:cubicBezTo>
                    <a:cubicBezTo>
                      <a:pt x="478" y="94"/>
                      <a:pt x="478" y="94"/>
                      <a:pt x="478" y="94"/>
                    </a:cubicBezTo>
                    <a:cubicBezTo>
                      <a:pt x="478" y="94"/>
                      <a:pt x="474" y="90"/>
                      <a:pt x="474" y="90"/>
                    </a:cubicBezTo>
                    <a:cubicBezTo>
                      <a:pt x="473" y="89"/>
                      <a:pt x="470" y="89"/>
                      <a:pt x="470" y="89"/>
                    </a:cubicBezTo>
                    <a:cubicBezTo>
                      <a:pt x="463" y="88"/>
                      <a:pt x="463" y="88"/>
                      <a:pt x="463" y="88"/>
                    </a:cubicBezTo>
                    <a:cubicBezTo>
                      <a:pt x="459" y="87"/>
                      <a:pt x="459" y="87"/>
                      <a:pt x="459" y="87"/>
                    </a:cubicBezTo>
                    <a:cubicBezTo>
                      <a:pt x="456" y="87"/>
                      <a:pt x="456" y="87"/>
                      <a:pt x="456" y="87"/>
                    </a:cubicBezTo>
                    <a:cubicBezTo>
                      <a:pt x="454" y="87"/>
                      <a:pt x="454" y="87"/>
                      <a:pt x="454" y="87"/>
                    </a:cubicBezTo>
                    <a:cubicBezTo>
                      <a:pt x="455" y="95"/>
                      <a:pt x="455" y="95"/>
                      <a:pt x="455" y="95"/>
                    </a:cubicBezTo>
                    <a:cubicBezTo>
                      <a:pt x="455" y="95"/>
                      <a:pt x="451" y="97"/>
                      <a:pt x="451" y="97"/>
                    </a:cubicBezTo>
                    <a:cubicBezTo>
                      <a:pt x="450" y="97"/>
                      <a:pt x="448" y="94"/>
                      <a:pt x="448" y="94"/>
                    </a:cubicBezTo>
                    <a:cubicBezTo>
                      <a:pt x="445" y="91"/>
                      <a:pt x="445" y="91"/>
                      <a:pt x="445" y="91"/>
                    </a:cubicBezTo>
                    <a:cubicBezTo>
                      <a:pt x="445" y="89"/>
                      <a:pt x="445" y="89"/>
                      <a:pt x="445" y="89"/>
                    </a:cubicBezTo>
                    <a:cubicBezTo>
                      <a:pt x="440" y="89"/>
                      <a:pt x="440" y="89"/>
                      <a:pt x="440" y="89"/>
                    </a:cubicBezTo>
                    <a:cubicBezTo>
                      <a:pt x="437" y="90"/>
                      <a:pt x="437" y="90"/>
                      <a:pt x="437" y="90"/>
                    </a:cubicBezTo>
                    <a:cubicBezTo>
                      <a:pt x="431" y="89"/>
                      <a:pt x="431" y="89"/>
                      <a:pt x="431" y="89"/>
                    </a:cubicBezTo>
                    <a:cubicBezTo>
                      <a:pt x="426" y="89"/>
                      <a:pt x="426" y="89"/>
                      <a:pt x="426" y="89"/>
                    </a:cubicBezTo>
                    <a:cubicBezTo>
                      <a:pt x="423" y="90"/>
                      <a:pt x="423" y="90"/>
                      <a:pt x="423" y="90"/>
                    </a:cubicBezTo>
                    <a:cubicBezTo>
                      <a:pt x="419" y="87"/>
                      <a:pt x="419" y="87"/>
                      <a:pt x="419" y="87"/>
                    </a:cubicBezTo>
                    <a:cubicBezTo>
                      <a:pt x="419" y="80"/>
                      <a:pt x="419" y="80"/>
                      <a:pt x="419" y="80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03" y="77"/>
                      <a:pt x="403" y="77"/>
                      <a:pt x="403" y="77"/>
                    </a:cubicBezTo>
                    <a:cubicBezTo>
                      <a:pt x="394" y="77"/>
                      <a:pt x="394" y="77"/>
                      <a:pt x="394" y="77"/>
                    </a:cubicBezTo>
                    <a:cubicBezTo>
                      <a:pt x="393" y="75"/>
                      <a:pt x="393" y="75"/>
                      <a:pt x="393" y="75"/>
                    </a:cubicBezTo>
                    <a:cubicBezTo>
                      <a:pt x="392" y="72"/>
                      <a:pt x="392" y="72"/>
                      <a:pt x="392" y="72"/>
                    </a:cubicBezTo>
                    <a:cubicBezTo>
                      <a:pt x="386" y="69"/>
                      <a:pt x="386" y="69"/>
                      <a:pt x="386" y="69"/>
                    </a:cubicBezTo>
                    <a:cubicBezTo>
                      <a:pt x="386" y="64"/>
                      <a:pt x="386" y="64"/>
                      <a:pt x="386" y="64"/>
                    </a:cubicBezTo>
                    <a:cubicBezTo>
                      <a:pt x="362" y="59"/>
                      <a:pt x="362" y="59"/>
                      <a:pt x="362" y="59"/>
                    </a:cubicBezTo>
                    <a:cubicBezTo>
                      <a:pt x="361" y="61"/>
                      <a:pt x="361" y="61"/>
                      <a:pt x="361" y="61"/>
                    </a:cubicBezTo>
                    <a:cubicBezTo>
                      <a:pt x="356" y="65"/>
                      <a:pt x="356" y="65"/>
                      <a:pt x="356" y="65"/>
                    </a:cubicBezTo>
                    <a:cubicBezTo>
                      <a:pt x="357" y="71"/>
                      <a:pt x="357" y="71"/>
                      <a:pt x="357" y="71"/>
                    </a:cubicBezTo>
                    <a:cubicBezTo>
                      <a:pt x="351" y="73"/>
                      <a:pt x="351" y="73"/>
                      <a:pt x="351" y="73"/>
                    </a:cubicBezTo>
                    <a:cubicBezTo>
                      <a:pt x="347" y="72"/>
                      <a:pt x="347" y="72"/>
                      <a:pt x="347" y="72"/>
                    </a:cubicBezTo>
                    <a:cubicBezTo>
                      <a:pt x="342" y="70"/>
                      <a:pt x="342" y="70"/>
                      <a:pt x="342" y="70"/>
                    </a:cubicBezTo>
                    <a:cubicBezTo>
                      <a:pt x="340" y="72"/>
                      <a:pt x="340" y="72"/>
                      <a:pt x="340" y="72"/>
                    </a:cubicBezTo>
                    <a:cubicBezTo>
                      <a:pt x="336" y="71"/>
                      <a:pt x="336" y="71"/>
                      <a:pt x="336" y="71"/>
                    </a:cubicBezTo>
                    <a:cubicBezTo>
                      <a:pt x="332" y="68"/>
                      <a:pt x="332" y="68"/>
                      <a:pt x="332" y="68"/>
                    </a:cubicBezTo>
                    <a:cubicBezTo>
                      <a:pt x="331" y="74"/>
                      <a:pt x="331" y="74"/>
                      <a:pt x="331" y="74"/>
                    </a:cubicBezTo>
                    <a:cubicBezTo>
                      <a:pt x="328" y="78"/>
                      <a:pt x="328" y="78"/>
                      <a:pt x="328" y="78"/>
                    </a:cubicBezTo>
                    <a:cubicBezTo>
                      <a:pt x="323" y="73"/>
                      <a:pt x="323" y="73"/>
                      <a:pt x="323" y="73"/>
                    </a:cubicBezTo>
                    <a:cubicBezTo>
                      <a:pt x="320" y="67"/>
                      <a:pt x="320" y="67"/>
                      <a:pt x="320" y="67"/>
                    </a:cubicBezTo>
                    <a:cubicBezTo>
                      <a:pt x="323" y="60"/>
                      <a:pt x="323" y="60"/>
                      <a:pt x="323" y="60"/>
                    </a:cubicBezTo>
                    <a:cubicBezTo>
                      <a:pt x="323" y="57"/>
                      <a:pt x="323" y="57"/>
                      <a:pt x="323" y="57"/>
                    </a:cubicBezTo>
                    <a:cubicBezTo>
                      <a:pt x="320" y="52"/>
                      <a:pt x="320" y="52"/>
                      <a:pt x="320" y="52"/>
                    </a:cubicBezTo>
                    <a:cubicBezTo>
                      <a:pt x="316" y="51"/>
                      <a:pt x="316" y="51"/>
                      <a:pt x="316" y="51"/>
                    </a:cubicBezTo>
                    <a:cubicBezTo>
                      <a:pt x="312" y="51"/>
                      <a:pt x="312" y="51"/>
                      <a:pt x="312" y="51"/>
                    </a:cubicBezTo>
                    <a:cubicBezTo>
                      <a:pt x="310" y="49"/>
                      <a:pt x="310" y="49"/>
                      <a:pt x="310" y="49"/>
                    </a:cubicBezTo>
                    <a:cubicBezTo>
                      <a:pt x="306" y="46"/>
                      <a:pt x="306" y="46"/>
                      <a:pt x="306" y="46"/>
                    </a:cubicBezTo>
                    <a:cubicBezTo>
                      <a:pt x="303" y="50"/>
                      <a:pt x="303" y="50"/>
                      <a:pt x="303" y="50"/>
                    </a:cubicBezTo>
                    <a:cubicBezTo>
                      <a:pt x="301" y="55"/>
                      <a:pt x="301" y="55"/>
                      <a:pt x="301" y="55"/>
                    </a:cubicBezTo>
                    <a:cubicBezTo>
                      <a:pt x="292" y="55"/>
                      <a:pt x="292" y="55"/>
                      <a:pt x="292" y="55"/>
                    </a:cubicBezTo>
                    <a:cubicBezTo>
                      <a:pt x="287" y="53"/>
                      <a:pt x="287" y="53"/>
                      <a:pt x="287" y="53"/>
                    </a:cubicBezTo>
                    <a:cubicBezTo>
                      <a:pt x="286" y="49"/>
                      <a:pt x="286" y="49"/>
                      <a:pt x="286" y="49"/>
                    </a:cubicBezTo>
                    <a:cubicBezTo>
                      <a:pt x="277" y="49"/>
                      <a:pt x="277" y="49"/>
                      <a:pt x="277" y="49"/>
                    </a:cubicBezTo>
                    <a:cubicBezTo>
                      <a:pt x="272" y="52"/>
                      <a:pt x="272" y="52"/>
                      <a:pt x="272" y="52"/>
                    </a:cubicBezTo>
                    <a:cubicBezTo>
                      <a:pt x="271" y="49"/>
                      <a:pt x="271" y="49"/>
                      <a:pt x="271" y="49"/>
                    </a:cubicBezTo>
                    <a:cubicBezTo>
                      <a:pt x="268" y="45"/>
                      <a:pt x="268" y="45"/>
                      <a:pt x="268" y="45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59" y="49"/>
                      <a:pt x="259" y="49"/>
                      <a:pt x="259" y="49"/>
                    </a:cubicBezTo>
                    <a:cubicBezTo>
                      <a:pt x="253" y="52"/>
                      <a:pt x="253" y="52"/>
                      <a:pt x="253" y="52"/>
                    </a:cubicBezTo>
                    <a:cubicBezTo>
                      <a:pt x="247" y="57"/>
                      <a:pt x="247" y="57"/>
                      <a:pt x="247" y="57"/>
                    </a:cubicBezTo>
                    <a:cubicBezTo>
                      <a:pt x="251" y="51"/>
                      <a:pt x="251" y="51"/>
                      <a:pt x="251" y="51"/>
                    </a:cubicBezTo>
                    <a:cubicBezTo>
                      <a:pt x="255" y="48"/>
                      <a:pt x="255" y="48"/>
                      <a:pt x="255" y="48"/>
                    </a:cubicBezTo>
                    <a:cubicBezTo>
                      <a:pt x="262" y="39"/>
                      <a:pt x="262" y="39"/>
                      <a:pt x="262" y="39"/>
                    </a:cubicBezTo>
                    <a:cubicBezTo>
                      <a:pt x="266" y="35"/>
                      <a:pt x="266" y="35"/>
                      <a:pt x="266" y="35"/>
                    </a:cubicBezTo>
                    <a:cubicBezTo>
                      <a:pt x="270" y="29"/>
                      <a:pt x="270" y="29"/>
                      <a:pt x="270" y="29"/>
                    </a:cubicBezTo>
                    <a:cubicBezTo>
                      <a:pt x="268" y="19"/>
                      <a:pt x="268" y="19"/>
                      <a:pt x="268" y="19"/>
                    </a:cubicBezTo>
                    <a:cubicBezTo>
                      <a:pt x="260" y="12"/>
                      <a:pt x="260" y="12"/>
                      <a:pt x="260" y="12"/>
                    </a:cubicBezTo>
                    <a:cubicBezTo>
                      <a:pt x="254" y="11"/>
                      <a:pt x="254" y="11"/>
                      <a:pt x="254" y="11"/>
                    </a:cubicBezTo>
                    <a:cubicBezTo>
                      <a:pt x="254" y="8"/>
                      <a:pt x="254" y="8"/>
                      <a:pt x="254" y="8"/>
                    </a:cubicBezTo>
                    <a:cubicBezTo>
                      <a:pt x="249" y="1"/>
                      <a:pt x="249" y="1"/>
                      <a:pt x="249" y="1"/>
                    </a:cubicBezTo>
                    <a:cubicBezTo>
                      <a:pt x="249" y="1"/>
                      <a:pt x="242" y="0"/>
                      <a:pt x="241" y="0"/>
                    </a:cubicBezTo>
                    <a:cubicBezTo>
                      <a:pt x="241" y="1"/>
                      <a:pt x="233" y="9"/>
                      <a:pt x="233" y="9"/>
                    </a:cubicBezTo>
                    <a:cubicBezTo>
                      <a:pt x="231" y="16"/>
                      <a:pt x="231" y="16"/>
                      <a:pt x="231" y="16"/>
                    </a:cubicBezTo>
                    <a:cubicBezTo>
                      <a:pt x="222" y="22"/>
                      <a:pt x="222" y="22"/>
                      <a:pt x="222" y="22"/>
                    </a:cubicBezTo>
                    <a:cubicBezTo>
                      <a:pt x="216" y="19"/>
                      <a:pt x="216" y="19"/>
                      <a:pt x="216" y="19"/>
                    </a:cubicBezTo>
                    <a:cubicBezTo>
                      <a:pt x="206" y="23"/>
                      <a:pt x="206" y="23"/>
                      <a:pt x="206" y="23"/>
                    </a:cubicBezTo>
                    <a:cubicBezTo>
                      <a:pt x="195" y="29"/>
                      <a:pt x="195" y="29"/>
                      <a:pt x="195" y="29"/>
                    </a:cubicBezTo>
                    <a:cubicBezTo>
                      <a:pt x="190" y="35"/>
                      <a:pt x="190" y="35"/>
                      <a:pt x="190" y="35"/>
                    </a:cubicBezTo>
                    <a:cubicBezTo>
                      <a:pt x="190" y="35"/>
                      <a:pt x="189" y="46"/>
                      <a:pt x="188" y="46"/>
                    </a:cubicBezTo>
                    <a:cubicBezTo>
                      <a:pt x="187" y="46"/>
                      <a:pt x="172" y="50"/>
                      <a:pt x="172" y="50"/>
                    </a:cubicBezTo>
                    <a:cubicBezTo>
                      <a:pt x="169" y="54"/>
                      <a:pt x="169" y="54"/>
                      <a:pt x="169" y="54"/>
                    </a:cubicBezTo>
                    <a:cubicBezTo>
                      <a:pt x="169" y="54"/>
                      <a:pt x="171" y="63"/>
                      <a:pt x="170" y="64"/>
                    </a:cubicBezTo>
                    <a:cubicBezTo>
                      <a:pt x="170" y="64"/>
                      <a:pt x="167" y="63"/>
                      <a:pt x="167" y="63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62" y="61"/>
                      <a:pt x="160" y="65"/>
                      <a:pt x="158" y="66"/>
                    </a:cubicBezTo>
                    <a:cubicBezTo>
                      <a:pt x="155" y="67"/>
                      <a:pt x="155" y="62"/>
                      <a:pt x="155" y="62"/>
                    </a:cubicBezTo>
                    <a:cubicBezTo>
                      <a:pt x="152" y="59"/>
                      <a:pt x="152" y="59"/>
                      <a:pt x="152" y="59"/>
                    </a:cubicBezTo>
                    <a:cubicBezTo>
                      <a:pt x="150" y="59"/>
                      <a:pt x="150" y="59"/>
                      <a:pt x="150" y="59"/>
                    </a:cubicBezTo>
                    <a:cubicBezTo>
                      <a:pt x="148" y="65"/>
                      <a:pt x="148" y="65"/>
                      <a:pt x="148" y="65"/>
                    </a:cubicBezTo>
                    <a:cubicBezTo>
                      <a:pt x="148" y="65"/>
                      <a:pt x="148" y="70"/>
                      <a:pt x="148" y="70"/>
                    </a:cubicBezTo>
                    <a:cubicBezTo>
                      <a:pt x="149" y="71"/>
                      <a:pt x="148" y="79"/>
                      <a:pt x="148" y="79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3" y="76"/>
                      <a:pt x="143" y="76"/>
                      <a:pt x="143" y="76"/>
                    </a:cubicBezTo>
                    <a:cubicBezTo>
                      <a:pt x="145" y="68"/>
                      <a:pt x="145" y="68"/>
                      <a:pt x="145" y="68"/>
                    </a:cubicBezTo>
                    <a:cubicBezTo>
                      <a:pt x="144" y="63"/>
                      <a:pt x="144" y="63"/>
                      <a:pt x="144" y="63"/>
                    </a:cubicBezTo>
                    <a:cubicBezTo>
                      <a:pt x="143" y="58"/>
                      <a:pt x="143" y="58"/>
                      <a:pt x="143" y="58"/>
                    </a:cubicBezTo>
                    <a:cubicBezTo>
                      <a:pt x="137" y="56"/>
                      <a:pt x="137" y="56"/>
                      <a:pt x="137" y="56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28" y="70"/>
                      <a:pt x="128" y="70"/>
                      <a:pt x="128" y="70"/>
                    </a:cubicBezTo>
                    <a:cubicBezTo>
                      <a:pt x="125" y="73"/>
                      <a:pt x="125" y="73"/>
                      <a:pt x="125" y="73"/>
                    </a:cubicBezTo>
                    <a:cubicBezTo>
                      <a:pt x="123" y="76"/>
                      <a:pt x="123" y="76"/>
                      <a:pt x="123" y="76"/>
                    </a:cubicBezTo>
                    <a:cubicBezTo>
                      <a:pt x="126" y="81"/>
                      <a:pt x="126" y="81"/>
                      <a:pt x="126" y="81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6" y="88"/>
                      <a:pt x="126" y="88"/>
                      <a:pt x="126" y="88"/>
                    </a:cubicBezTo>
                    <a:cubicBezTo>
                      <a:pt x="132" y="94"/>
                      <a:pt x="132" y="94"/>
                      <a:pt x="132" y="94"/>
                    </a:cubicBezTo>
                    <a:cubicBezTo>
                      <a:pt x="128" y="101"/>
                      <a:pt x="128" y="101"/>
                      <a:pt x="128" y="101"/>
                    </a:cubicBezTo>
                    <a:cubicBezTo>
                      <a:pt x="121" y="94"/>
                      <a:pt x="121" y="94"/>
                      <a:pt x="121" y="94"/>
                    </a:cubicBezTo>
                    <a:cubicBezTo>
                      <a:pt x="113" y="88"/>
                      <a:pt x="113" y="88"/>
                      <a:pt x="113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3" y="88"/>
                      <a:pt x="103" y="88"/>
                      <a:pt x="103" y="88"/>
                    </a:cubicBezTo>
                    <a:cubicBezTo>
                      <a:pt x="104" y="95"/>
                      <a:pt x="104" y="95"/>
                      <a:pt x="104" y="95"/>
                    </a:cubicBezTo>
                    <a:cubicBezTo>
                      <a:pt x="102" y="96"/>
                      <a:pt x="102" y="96"/>
                      <a:pt x="102" y="96"/>
                    </a:cubicBezTo>
                    <a:cubicBezTo>
                      <a:pt x="98" y="95"/>
                      <a:pt x="98" y="95"/>
                      <a:pt x="98" y="95"/>
                    </a:cubicBezTo>
                    <a:cubicBezTo>
                      <a:pt x="93" y="97"/>
                      <a:pt x="93" y="97"/>
                      <a:pt x="93" y="97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85" y="99"/>
                      <a:pt x="85" y="99"/>
                      <a:pt x="85" y="99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3" y="102"/>
                      <a:pt x="73" y="102"/>
                      <a:pt x="73" y="102"/>
                    </a:cubicBezTo>
                    <a:cubicBezTo>
                      <a:pt x="66" y="106"/>
                      <a:pt x="66" y="106"/>
                      <a:pt x="66" y="106"/>
                    </a:cubicBezTo>
                    <a:cubicBezTo>
                      <a:pt x="64" y="107"/>
                      <a:pt x="64" y="107"/>
                      <a:pt x="64" y="107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6" y="109"/>
                      <a:pt x="56" y="109"/>
                      <a:pt x="56" y="109"/>
                    </a:cubicBezTo>
                    <a:cubicBezTo>
                      <a:pt x="57" y="106"/>
                      <a:pt x="57" y="106"/>
                      <a:pt x="57" y="106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59" y="100"/>
                      <a:pt x="59" y="100"/>
                      <a:pt x="59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2" y="102"/>
                      <a:pt x="52" y="102"/>
                      <a:pt x="52" y="102"/>
                    </a:cubicBezTo>
                    <a:cubicBezTo>
                      <a:pt x="52" y="109"/>
                      <a:pt x="52" y="109"/>
                      <a:pt x="52" y="109"/>
                    </a:cubicBezTo>
                    <a:cubicBezTo>
                      <a:pt x="54" y="112"/>
                      <a:pt x="54" y="112"/>
                      <a:pt x="54" y="112"/>
                    </a:cubicBezTo>
                    <a:cubicBezTo>
                      <a:pt x="52" y="118"/>
                      <a:pt x="52" y="118"/>
                      <a:pt x="52" y="118"/>
                    </a:cubicBezTo>
                    <a:cubicBezTo>
                      <a:pt x="49" y="116"/>
                      <a:pt x="49" y="116"/>
                      <a:pt x="49" y="116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3" y="118"/>
                      <a:pt x="43" y="118"/>
                      <a:pt x="43" y="118"/>
                    </a:cubicBezTo>
                    <a:cubicBezTo>
                      <a:pt x="40" y="121"/>
                      <a:pt x="40" y="121"/>
                      <a:pt x="40" y="121"/>
                    </a:cubicBezTo>
                    <a:cubicBezTo>
                      <a:pt x="38" y="123"/>
                      <a:pt x="38" y="123"/>
                      <a:pt x="38" y="123"/>
                    </a:cubicBezTo>
                    <a:cubicBezTo>
                      <a:pt x="41" y="130"/>
                      <a:pt x="41" y="130"/>
                      <a:pt x="41" y="130"/>
                    </a:cubicBezTo>
                    <a:cubicBezTo>
                      <a:pt x="41" y="130"/>
                      <a:pt x="39" y="129"/>
                      <a:pt x="39" y="129"/>
                    </a:cubicBezTo>
                    <a:cubicBezTo>
                      <a:pt x="38" y="128"/>
                      <a:pt x="33" y="128"/>
                      <a:pt x="33" y="128"/>
                    </a:cubicBezTo>
                    <a:cubicBezTo>
                      <a:pt x="30" y="127"/>
                      <a:pt x="30" y="127"/>
                      <a:pt x="30" y="127"/>
                    </a:cubicBezTo>
                    <a:cubicBezTo>
                      <a:pt x="30" y="129"/>
                      <a:pt x="30" y="129"/>
                      <a:pt x="30" y="129"/>
                    </a:cubicBezTo>
                    <a:cubicBezTo>
                      <a:pt x="32" y="132"/>
                      <a:pt x="32" y="132"/>
                      <a:pt x="32" y="132"/>
                    </a:cubicBezTo>
                    <a:cubicBezTo>
                      <a:pt x="33" y="135"/>
                      <a:pt x="33" y="135"/>
                      <a:pt x="33" y="135"/>
                    </a:cubicBezTo>
                    <a:cubicBezTo>
                      <a:pt x="31" y="136"/>
                      <a:pt x="31" y="136"/>
                      <a:pt x="31" y="136"/>
                    </a:cubicBezTo>
                    <a:cubicBezTo>
                      <a:pt x="26" y="133"/>
                      <a:pt x="26" y="133"/>
                      <a:pt x="26" y="133"/>
                    </a:cubicBezTo>
                    <a:cubicBezTo>
                      <a:pt x="23" y="130"/>
                      <a:pt x="23" y="130"/>
                      <a:pt x="23" y="130"/>
                    </a:cubicBezTo>
                    <a:cubicBezTo>
                      <a:pt x="23" y="128"/>
                      <a:pt x="23" y="128"/>
                      <a:pt x="23" y="128"/>
                    </a:cubicBezTo>
                    <a:cubicBezTo>
                      <a:pt x="21" y="123"/>
                      <a:pt x="21" y="123"/>
                      <a:pt x="21" y="123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19" y="116"/>
                      <a:pt x="19" y="116"/>
                      <a:pt x="19" y="116"/>
                    </a:cubicBezTo>
                    <a:cubicBezTo>
                      <a:pt x="15" y="113"/>
                      <a:pt x="15" y="113"/>
                      <a:pt x="15" y="113"/>
                    </a:cubicBezTo>
                    <a:cubicBezTo>
                      <a:pt x="14" y="111"/>
                      <a:pt x="14" y="111"/>
                      <a:pt x="14" y="111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18" y="112"/>
                      <a:pt x="18" y="112"/>
                      <a:pt x="18" y="112"/>
                    </a:cubicBezTo>
                    <a:cubicBezTo>
                      <a:pt x="18" y="112"/>
                      <a:pt x="22" y="113"/>
                      <a:pt x="22" y="113"/>
                    </a:cubicBezTo>
                    <a:cubicBezTo>
                      <a:pt x="23" y="113"/>
                      <a:pt x="24" y="116"/>
                      <a:pt x="24" y="116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38" y="117"/>
                      <a:pt x="38" y="117"/>
                      <a:pt x="38" y="117"/>
                    </a:cubicBezTo>
                    <a:cubicBezTo>
                      <a:pt x="42" y="114"/>
                      <a:pt x="42" y="114"/>
                      <a:pt x="42" y="114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36" y="101"/>
                      <a:pt x="36" y="101"/>
                      <a:pt x="36" y="101"/>
                    </a:cubicBezTo>
                    <a:cubicBezTo>
                      <a:pt x="30" y="97"/>
                      <a:pt x="30" y="97"/>
                      <a:pt x="30" y="97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20" y="91"/>
                      <a:pt x="20" y="91"/>
                      <a:pt x="20" y="91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0" y="87"/>
                      <a:pt x="10" y="87"/>
                      <a:pt x="10" y="87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3" y="100"/>
                      <a:pt x="3" y="100"/>
                      <a:pt x="3" y="100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8" y="107"/>
                      <a:pt x="8" y="107"/>
                      <a:pt x="8" y="107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8" y="122"/>
                      <a:pt x="8" y="122"/>
                      <a:pt x="8" y="122"/>
                    </a:cubicBezTo>
                    <a:cubicBezTo>
                      <a:pt x="6" y="124"/>
                      <a:pt x="6" y="124"/>
                      <a:pt x="6" y="124"/>
                    </a:cubicBezTo>
                    <a:cubicBezTo>
                      <a:pt x="7" y="126"/>
                      <a:pt x="7" y="126"/>
                      <a:pt x="7" y="126"/>
                    </a:cubicBezTo>
                    <a:cubicBezTo>
                      <a:pt x="6" y="127"/>
                      <a:pt x="6" y="127"/>
                      <a:pt x="6" y="127"/>
                    </a:cubicBezTo>
                    <a:cubicBezTo>
                      <a:pt x="8" y="129"/>
                      <a:pt x="8" y="129"/>
                      <a:pt x="8" y="129"/>
                    </a:cubicBezTo>
                    <a:cubicBezTo>
                      <a:pt x="8" y="129"/>
                      <a:pt x="7" y="131"/>
                      <a:pt x="7" y="131"/>
                    </a:cubicBezTo>
                    <a:cubicBezTo>
                      <a:pt x="8" y="131"/>
                      <a:pt x="9" y="133"/>
                      <a:pt x="9" y="133"/>
                    </a:cubicBezTo>
                    <a:cubicBezTo>
                      <a:pt x="8" y="137"/>
                      <a:pt x="8" y="137"/>
                      <a:pt x="8" y="137"/>
                    </a:cubicBezTo>
                    <a:cubicBezTo>
                      <a:pt x="10" y="140"/>
                      <a:pt x="10" y="140"/>
                      <a:pt x="10" y="140"/>
                    </a:cubicBezTo>
                    <a:cubicBezTo>
                      <a:pt x="12" y="141"/>
                      <a:pt x="12" y="141"/>
                      <a:pt x="12" y="141"/>
                    </a:cubicBezTo>
                    <a:cubicBezTo>
                      <a:pt x="11" y="143"/>
                      <a:pt x="11" y="143"/>
                      <a:pt x="11" y="14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" y="157"/>
                      <a:pt x="2" y="157"/>
                      <a:pt x="2" y="157"/>
                    </a:cubicBezTo>
                    <a:cubicBezTo>
                      <a:pt x="4" y="158"/>
                      <a:pt x="4" y="158"/>
                      <a:pt x="4" y="158"/>
                    </a:cubicBezTo>
                    <a:cubicBezTo>
                      <a:pt x="4" y="163"/>
                      <a:pt x="4" y="163"/>
                      <a:pt x="4" y="163"/>
                    </a:cubicBezTo>
                    <a:cubicBezTo>
                      <a:pt x="1" y="163"/>
                      <a:pt x="1" y="163"/>
                      <a:pt x="1" y="163"/>
                    </a:cubicBezTo>
                    <a:cubicBezTo>
                      <a:pt x="2" y="164"/>
                      <a:pt x="2" y="164"/>
                      <a:pt x="2" y="164"/>
                    </a:cubicBezTo>
                    <a:cubicBezTo>
                      <a:pt x="1" y="168"/>
                      <a:pt x="1" y="168"/>
                      <a:pt x="1" y="168"/>
                    </a:cubicBezTo>
                    <a:cubicBezTo>
                      <a:pt x="1" y="171"/>
                      <a:pt x="1" y="171"/>
                      <a:pt x="1" y="171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2" y="183"/>
                      <a:pt x="2" y="183"/>
                      <a:pt x="2" y="183"/>
                    </a:cubicBezTo>
                    <a:cubicBezTo>
                      <a:pt x="6" y="185"/>
                      <a:pt x="6" y="185"/>
                      <a:pt x="6" y="185"/>
                    </a:cubicBezTo>
                    <a:cubicBezTo>
                      <a:pt x="9" y="186"/>
                      <a:pt x="9" y="186"/>
                      <a:pt x="9" y="186"/>
                    </a:cubicBezTo>
                    <a:cubicBezTo>
                      <a:pt x="13" y="195"/>
                      <a:pt x="13" y="195"/>
                      <a:pt x="13" y="195"/>
                    </a:cubicBezTo>
                    <a:cubicBezTo>
                      <a:pt x="16" y="197"/>
                      <a:pt x="16" y="197"/>
                      <a:pt x="16" y="197"/>
                    </a:cubicBezTo>
                    <a:cubicBezTo>
                      <a:pt x="15" y="199"/>
                      <a:pt x="15" y="199"/>
                      <a:pt x="15" y="199"/>
                    </a:cubicBezTo>
                    <a:cubicBezTo>
                      <a:pt x="12" y="201"/>
                      <a:pt x="12" y="201"/>
                      <a:pt x="12" y="201"/>
                    </a:cubicBezTo>
                    <a:cubicBezTo>
                      <a:pt x="13" y="204"/>
                      <a:pt x="13" y="204"/>
                      <a:pt x="13" y="204"/>
                    </a:cubicBezTo>
                    <a:cubicBezTo>
                      <a:pt x="15" y="205"/>
                      <a:pt x="15" y="205"/>
                      <a:pt x="15" y="205"/>
                    </a:cubicBezTo>
                    <a:cubicBezTo>
                      <a:pt x="18" y="205"/>
                      <a:pt x="18" y="205"/>
                      <a:pt x="18" y="205"/>
                    </a:cubicBezTo>
                    <a:cubicBezTo>
                      <a:pt x="21" y="208"/>
                      <a:pt x="21" y="208"/>
                      <a:pt x="21" y="208"/>
                    </a:cubicBezTo>
                    <a:cubicBezTo>
                      <a:pt x="22" y="209"/>
                      <a:pt x="22" y="209"/>
                      <a:pt x="22" y="209"/>
                    </a:cubicBezTo>
                    <a:cubicBezTo>
                      <a:pt x="34" y="214"/>
                      <a:pt x="34" y="214"/>
                      <a:pt x="34" y="214"/>
                    </a:cubicBezTo>
                    <a:cubicBezTo>
                      <a:pt x="35" y="214"/>
                      <a:pt x="35" y="214"/>
                      <a:pt x="35" y="214"/>
                    </a:cubicBezTo>
                    <a:cubicBezTo>
                      <a:pt x="34" y="219"/>
                      <a:pt x="34" y="219"/>
                      <a:pt x="34" y="219"/>
                    </a:cubicBezTo>
                    <a:cubicBezTo>
                      <a:pt x="32" y="220"/>
                      <a:pt x="32" y="220"/>
                      <a:pt x="32" y="220"/>
                    </a:cubicBezTo>
                    <a:cubicBezTo>
                      <a:pt x="30" y="223"/>
                      <a:pt x="30" y="223"/>
                      <a:pt x="30" y="223"/>
                    </a:cubicBezTo>
                    <a:cubicBezTo>
                      <a:pt x="28" y="225"/>
                      <a:pt x="28" y="225"/>
                      <a:pt x="28" y="225"/>
                    </a:cubicBezTo>
                    <a:cubicBezTo>
                      <a:pt x="31" y="224"/>
                      <a:pt x="31" y="224"/>
                      <a:pt x="31" y="224"/>
                    </a:cubicBezTo>
                    <a:cubicBezTo>
                      <a:pt x="29" y="228"/>
                      <a:pt x="29" y="228"/>
                      <a:pt x="29" y="228"/>
                    </a:cubicBezTo>
                    <a:cubicBezTo>
                      <a:pt x="26" y="232"/>
                      <a:pt x="26" y="232"/>
                      <a:pt x="26" y="232"/>
                    </a:cubicBezTo>
                    <a:cubicBezTo>
                      <a:pt x="29" y="236"/>
                      <a:pt x="29" y="236"/>
                      <a:pt x="29" y="236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40" y="244"/>
                      <a:pt x="40" y="244"/>
                      <a:pt x="40" y="244"/>
                    </a:cubicBezTo>
                    <a:cubicBezTo>
                      <a:pt x="40" y="247"/>
                      <a:pt x="40" y="247"/>
                      <a:pt x="40" y="247"/>
                    </a:cubicBezTo>
                    <a:cubicBezTo>
                      <a:pt x="42" y="248"/>
                      <a:pt x="42" y="248"/>
                      <a:pt x="42" y="248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47" y="250"/>
                      <a:pt x="47" y="250"/>
                      <a:pt x="47" y="250"/>
                    </a:cubicBezTo>
                    <a:cubicBezTo>
                      <a:pt x="50" y="255"/>
                      <a:pt x="50" y="255"/>
                      <a:pt x="50" y="255"/>
                    </a:cubicBezTo>
                    <a:cubicBezTo>
                      <a:pt x="49" y="256"/>
                      <a:pt x="49" y="256"/>
                      <a:pt x="49" y="256"/>
                    </a:cubicBezTo>
                    <a:cubicBezTo>
                      <a:pt x="52" y="259"/>
                      <a:pt x="52" y="259"/>
                      <a:pt x="52" y="259"/>
                    </a:cubicBezTo>
                    <a:cubicBezTo>
                      <a:pt x="56" y="259"/>
                      <a:pt x="56" y="259"/>
                      <a:pt x="56" y="259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61" y="258"/>
                      <a:pt x="61" y="258"/>
                      <a:pt x="61" y="258"/>
                    </a:cubicBezTo>
                    <a:cubicBezTo>
                      <a:pt x="61" y="260"/>
                      <a:pt x="61" y="260"/>
                      <a:pt x="61" y="260"/>
                    </a:cubicBezTo>
                    <a:cubicBezTo>
                      <a:pt x="62" y="260"/>
                      <a:pt x="62" y="260"/>
                      <a:pt x="62" y="260"/>
                    </a:cubicBezTo>
                    <a:cubicBezTo>
                      <a:pt x="64" y="257"/>
                      <a:pt x="64" y="257"/>
                      <a:pt x="64" y="257"/>
                    </a:cubicBezTo>
                    <a:cubicBezTo>
                      <a:pt x="67" y="253"/>
                      <a:pt x="67" y="253"/>
                      <a:pt x="67" y="253"/>
                    </a:cubicBezTo>
                    <a:cubicBezTo>
                      <a:pt x="67" y="253"/>
                      <a:pt x="64" y="244"/>
                      <a:pt x="63" y="244"/>
                    </a:cubicBezTo>
                    <a:cubicBezTo>
                      <a:pt x="62" y="243"/>
                      <a:pt x="56" y="235"/>
                      <a:pt x="56" y="235"/>
                    </a:cubicBezTo>
                    <a:cubicBezTo>
                      <a:pt x="59" y="229"/>
                      <a:pt x="59" y="229"/>
                      <a:pt x="59" y="229"/>
                    </a:cubicBezTo>
                    <a:cubicBezTo>
                      <a:pt x="63" y="226"/>
                      <a:pt x="63" y="226"/>
                      <a:pt x="63" y="226"/>
                    </a:cubicBezTo>
                    <a:cubicBezTo>
                      <a:pt x="63" y="225"/>
                      <a:pt x="63" y="225"/>
                      <a:pt x="63" y="225"/>
                    </a:cubicBezTo>
                    <a:cubicBezTo>
                      <a:pt x="64" y="226"/>
                      <a:pt x="64" y="226"/>
                      <a:pt x="64" y="226"/>
                    </a:cubicBezTo>
                    <a:cubicBezTo>
                      <a:pt x="63" y="224"/>
                      <a:pt x="63" y="224"/>
                      <a:pt x="63" y="224"/>
                    </a:cubicBezTo>
                    <a:cubicBezTo>
                      <a:pt x="63" y="224"/>
                      <a:pt x="63" y="224"/>
                      <a:pt x="63" y="224"/>
                    </a:cubicBezTo>
                    <a:cubicBezTo>
                      <a:pt x="63" y="224"/>
                      <a:pt x="63" y="224"/>
                      <a:pt x="63" y="224"/>
                    </a:cubicBezTo>
                    <a:cubicBezTo>
                      <a:pt x="60" y="222"/>
                      <a:pt x="60" y="222"/>
                      <a:pt x="60" y="222"/>
                    </a:cubicBezTo>
                    <a:cubicBezTo>
                      <a:pt x="63" y="214"/>
                      <a:pt x="63" y="214"/>
                      <a:pt x="63" y="214"/>
                    </a:cubicBezTo>
                    <a:cubicBezTo>
                      <a:pt x="73" y="210"/>
                      <a:pt x="73" y="210"/>
                      <a:pt x="73" y="210"/>
                    </a:cubicBezTo>
                    <a:cubicBezTo>
                      <a:pt x="82" y="209"/>
                      <a:pt x="82" y="209"/>
                      <a:pt x="82" y="209"/>
                    </a:cubicBezTo>
                    <a:cubicBezTo>
                      <a:pt x="87" y="212"/>
                      <a:pt x="87" y="212"/>
                      <a:pt x="87" y="212"/>
                    </a:cubicBezTo>
                    <a:cubicBezTo>
                      <a:pt x="93" y="211"/>
                      <a:pt x="93" y="211"/>
                      <a:pt x="93" y="211"/>
                    </a:cubicBezTo>
                    <a:cubicBezTo>
                      <a:pt x="100" y="213"/>
                      <a:pt x="100" y="213"/>
                      <a:pt x="100" y="213"/>
                    </a:cubicBezTo>
                    <a:cubicBezTo>
                      <a:pt x="107" y="211"/>
                      <a:pt x="107" y="211"/>
                      <a:pt x="107" y="211"/>
                    </a:cubicBezTo>
                    <a:cubicBezTo>
                      <a:pt x="105" y="205"/>
                      <a:pt x="105" y="205"/>
                      <a:pt x="105" y="205"/>
                    </a:cubicBezTo>
                    <a:cubicBezTo>
                      <a:pt x="109" y="196"/>
                      <a:pt x="109" y="196"/>
                      <a:pt x="109" y="196"/>
                    </a:cubicBezTo>
                    <a:cubicBezTo>
                      <a:pt x="122" y="191"/>
                      <a:pt x="122" y="191"/>
                      <a:pt x="122" y="191"/>
                    </a:cubicBezTo>
                    <a:cubicBezTo>
                      <a:pt x="134" y="189"/>
                      <a:pt x="134" y="189"/>
                      <a:pt x="134" y="189"/>
                    </a:cubicBezTo>
                    <a:cubicBezTo>
                      <a:pt x="142" y="198"/>
                      <a:pt x="142" y="198"/>
                      <a:pt x="142" y="198"/>
                    </a:cubicBezTo>
                    <a:cubicBezTo>
                      <a:pt x="151" y="195"/>
                      <a:pt x="151" y="195"/>
                      <a:pt x="151" y="195"/>
                    </a:cubicBezTo>
                    <a:cubicBezTo>
                      <a:pt x="156" y="194"/>
                      <a:pt x="156" y="194"/>
                      <a:pt x="156" y="194"/>
                    </a:cubicBezTo>
                    <a:cubicBezTo>
                      <a:pt x="160" y="203"/>
                      <a:pt x="160" y="203"/>
                      <a:pt x="160" y="203"/>
                    </a:cubicBezTo>
                    <a:cubicBezTo>
                      <a:pt x="164" y="212"/>
                      <a:pt x="164" y="212"/>
                      <a:pt x="164" y="212"/>
                    </a:cubicBezTo>
                    <a:cubicBezTo>
                      <a:pt x="174" y="212"/>
                      <a:pt x="174" y="212"/>
                      <a:pt x="174" y="212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89" y="217"/>
                      <a:pt x="189" y="217"/>
                      <a:pt x="189" y="217"/>
                    </a:cubicBezTo>
                    <a:cubicBezTo>
                      <a:pt x="189" y="223"/>
                      <a:pt x="189" y="223"/>
                      <a:pt x="189" y="223"/>
                    </a:cubicBezTo>
                    <a:cubicBezTo>
                      <a:pt x="191" y="222"/>
                      <a:pt x="191" y="222"/>
                      <a:pt x="191" y="222"/>
                    </a:cubicBezTo>
                    <a:cubicBezTo>
                      <a:pt x="192" y="223"/>
                      <a:pt x="192" y="223"/>
                      <a:pt x="192" y="223"/>
                    </a:cubicBezTo>
                    <a:cubicBezTo>
                      <a:pt x="194" y="219"/>
                      <a:pt x="194" y="219"/>
                      <a:pt x="194" y="219"/>
                    </a:cubicBezTo>
                    <a:cubicBezTo>
                      <a:pt x="201" y="214"/>
                      <a:pt x="201" y="214"/>
                      <a:pt x="201" y="214"/>
                    </a:cubicBezTo>
                    <a:cubicBezTo>
                      <a:pt x="212" y="213"/>
                      <a:pt x="212" y="213"/>
                      <a:pt x="212" y="213"/>
                    </a:cubicBezTo>
                    <a:cubicBezTo>
                      <a:pt x="220" y="217"/>
                      <a:pt x="220" y="217"/>
                      <a:pt x="220" y="217"/>
                    </a:cubicBezTo>
                    <a:cubicBezTo>
                      <a:pt x="224" y="211"/>
                      <a:pt x="224" y="211"/>
                      <a:pt x="224" y="211"/>
                    </a:cubicBezTo>
                    <a:cubicBezTo>
                      <a:pt x="228" y="206"/>
                      <a:pt x="228" y="206"/>
                      <a:pt x="228" y="206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43" y="215"/>
                      <a:pt x="243" y="215"/>
                      <a:pt x="243" y="215"/>
                    </a:cubicBezTo>
                    <a:cubicBezTo>
                      <a:pt x="253" y="215"/>
                      <a:pt x="253" y="215"/>
                      <a:pt x="253" y="215"/>
                    </a:cubicBezTo>
                    <a:cubicBezTo>
                      <a:pt x="259" y="220"/>
                      <a:pt x="259" y="220"/>
                      <a:pt x="259" y="220"/>
                    </a:cubicBezTo>
                    <a:cubicBezTo>
                      <a:pt x="275" y="216"/>
                      <a:pt x="275" y="216"/>
                      <a:pt x="275" y="216"/>
                    </a:cubicBezTo>
                    <a:cubicBezTo>
                      <a:pt x="282" y="218"/>
                      <a:pt x="282" y="218"/>
                      <a:pt x="282" y="218"/>
                    </a:cubicBezTo>
                    <a:cubicBezTo>
                      <a:pt x="283" y="216"/>
                      <a:pt x="283" y="216"/>
                      <a:pt x="283" y="216"/>
                    </a:cubicBezTo>
                    <a:cubicBezTo>
                      <a:pt x="289" y="216"/>
                      <a:pt x="289" y="216"/>
                      <a:pt x="289" y="216"/>
                    </a:cubicBezTo>
                    <a:cubicBezTo>
                      <a:pt x="295" y="205"/>
                      <a:pt x="295" y="205"/>
                      <a:pt x="295" y="205"/>
                    </a:cubicBezTo>
                    <a:cubicBezTo>
                      <a:pt x="298" y="200"/>
                      <a:pt x="298" y="200"/>
                      <a:pt x="298" y="200"/>
                    </a:cubicBezTo>
                    <a:cubicBezTo>
                      <a:pt x="307" y="200"/>
                      <a:pt x="307" y="200"/>
                      <a:pt x="307" y="200"/>
                    </a:cubicBezTo>
                    <a:cubicBezTo>
                      <a:pt x="317" y="218"/>
                      <a:pt x="317" y="218"/>
                      <a:pt x="317" y="218"/>
                    </a:cubicBezTo>
                    <a:cubicBezTo>
                      <a:pt x="325" y="220"/>
                      <a:pt x="325" y="220"/>
                      <a:pt x="325" y="220"/>
                    </a:cubicBezTo>
                    <a:cubicBezTo>
                      <a:pt x="327" y="224"/>
                      <a:pt x="327" y="224"/>
                      <a:pt x="327" y="224"/>
                    </a:cubicBezTo>
                    <a:cubicBezTo>
                      <a:pt x="339" y="223"/>
                      <a:pt x="339" y="223"/>
                      <a:pt x="339" y="223"/>
                    </a:cubicBezTo>
                    <a:cubicBezTo>
                      <a:pt x="334" y="238"/>
                      <a:pt x="334" y="238"/>
                      <a:pt x="334" y="238"/>
                    </a:cubicBezTo>
                    <a:cubicBezTo>
                      <a:pt x="329" y="239"/>
                      <a:pt x="329" y="239"/>
                      <a:pt x="329" y="239"/>
                    </a:cubicBezTo>
                    <a:cubicBezTo>
                      <a:pt x="326" y="250"/>
                      <a:pt x="326" y="250"/>
                      <a:pt x="326" y="250"/>
                    </a:cubicBezTo>
                    <a:cubicBezTo>
                      <a:pt x="327" y="250"/>
                      <a:pt x="327" y="250"/>
                      <a:pt x="327" y="250"/>
                    </a:cubicBezTo>
                    <a:cubicBezTo>
                      <a:pt x="329" y="250"/>
                      <a:pt x="329" y="250"/>
                      <a:pt x="329" y="250"/>
                    </a:cubicBezTo>
                    <a:cubicBezTo>
                      <a:pt x="331" y="249"/>
                      <a:pt x="331" y="249"/>
                      <a:pt x="331" y="249"/>
                    </a:cubicBezTo>
                    <a:cubicBezTo>
                      <a:pt x="332" y="249"/>
                      <a:pt x="332" y="249"/>
                      <a:pt x="332" y="249"/>
                    </a:cubicBezTo>
                    <a:cubicBezTo>
                      <a:pt x="335" y="250"/>
                      <a:pt x="335" y="250"/>
                      <a:pt x="335" y="250"/>
                    </a:cubicBezTo>
                    <a:cubicBezTo>
                      <a:pt x="342" y="245"/>
                      <a:pt x="342" y="245"/>
                      <a:pt x="342" y="245"/>
                    </a:cubicBezTo>
                    <a:cubicBezTo>
                      <a:pt x="345" y="241"/>
                      <a:pt x="345" y="241"/>
                      <a:pt x="345" y="241"/>
                    </a:cubicBezTo>
                    <a:cubicBezTo>
                      <a:pt x="353" y="230"/>
                      <a:pt x="353" y="230"/>
                      <a:pt x="353" y="230"/>
                    </a:cubicBezTo>
                    <a:cubicBezTo>
                      <a:pt x="357" y="223"/>
                      <a:pt x="357" y="223"/>
                      <a:pt x="357" y="223"/>
                    </a:cubicBezTo>
                    <a:cubicBezTo>
                      <a:pt x="358" y="214"/>
                      <a:pt x="358" y="214"/>
                      <a:pt x="358" y="214"/>
                    </a:cubicBezTo>
                    <a:cubicBezTo>
                      <a:pt x="360" y="203"/>
                      <a:pt x="360" y="203"/>
                      <a:pt x="360" y="203"/>
                    </a:cubicBezTo>
                    <a:cubicBezTo>
                      <a:pt x="360" y="199"/>
                      <a:pt x="360" y="199"/>
                      <a:pt x="360" y="199"/>
                    </a:cubicBezTo>
                    <a:cubicBezTo>
                      <a:pt x="355" y="194"/>
                      <a:pt x="355" y="194"/>
                      <a:pt x="355" y="194"/>
                    </a:cubicBezTo>
                    <a:cubicBezTo>
                      <a:pt x="355" y="194"/>
                      <a:pt x="349" y="198"/>
                      <a:pt x="349" y="198"/>
                    </a:cubicBezTo>
                    <a:cubicBezTo>
                      <a:pt x="348" y="198"/>
                      <a:pt x="346" y="196"/>
                      <a:pt x="346" y="196"/>
                    </a:cubicBezTo>
                    <a:cubicBezTo>
                      <a:pt x="344" y="192"/>
                      <a:pt x="344" y="192"/>
                      <a:pt x="344" y="192"/>
                    </a:cubicBezTo>
                    <a:cubicBezTo>
                      <a:pt x="341" y="192"/>
                      <a:pt x="341" y="192"/>
                      <a:pt x="341" y="192"/>
                    </a:cubicBezTo>
                    <a:cubicBezTo>
                      <a:pt x="344" y="190"/>
                      <a:pt x="344" y="190"/>
                      <a:pt x="344" y="190"/>
                    </a:cubicBezTo>
                    <a:cubicBezTo>
                      <a:pt x="349" y="185"/>
                      <a:pt x="349" y="185"/>
                      <a:pt x="349" y="185"/>
                    </a:cubicBezTo>
                    <a:cubicBezTo>
                      <a:pt x="353" y="180"/>
                      <a:pt x="353" y="180"/>
                      <a:pt x="353" y="180"/>
                    </a:cubicBezTo>
                    <a:cubicBezTo>
                      <a:pt x="354" y="178"/>
                      <a:pt x="354" y="178"/>
                      <a:pt x="354" y="178"/>
                    </a:cubicBezTo>
                    <a:cubicBezTo>
                      <a:pt x="367" y="165"/>
                      <a:pt x="367" y="165"/>
                      <a:pt x="367" y="165"/>
                    </a:cubicBezTo>
                    <a:cubicBezTo>
                      <a:pt x="371" y="164"/>
                      <a:pt x="371" y="164"/>
                      <a:pt x="371" y="164"/>
                    </a:cubicBezTo>
                    <a:cubicBezTo>
                      <a:pt x="381" y="164"/>
                      <a:pt x="381" y="164"/>
                      <a:pt x="381" y="164"/>
                    </a:cubicBezTo>
                    <a:cubicBezTo>
                      <a:pt x="386" y="163"/>
                      <a:pt x="386" y="163"/>
                      <a:pt x="386" y="163"/>
                    </a:cubicBezTo>
                    <a:cubicBezTo>
                      <a:pt x="392" y="165"/>
                      <a:pt x="392" y="165"/>
                      <a:pt x="392" y="165"/>
                    </a:cubicBezTo>
                    <a:cubicBezTo>
                      <a:pt x="392" y="168"/>
                      <a:pt x="392" y="168"/>
                      <a:pt x="392" y="168"/>
                    </a:cubicBezTo>
                    <a:cubicBezTo>
                      <a:pt x="392" y="168"/>
                      <a:pt x="400" y="166"/>
                      <a:pt x="401" y="166"/>
                    </a:cubicBezTo>
                    <a:cubicBezTo>
                      <a:pt x="401" y="167"/>
                      <a:pt x="403" y="166"/>
                      <a:pt x="403" y="166"/>
                    </a:cubicBezTo>
                    <a:cubicBezTo>
                      <a:pt x="402" y="164"/>
                      <a:pt x="402" y="164"/>
                      <a:pt x="402" y="164"/>
                    </a:cubicBezTo>
                    <a:cubicBezTo>
                      <a:pt x="403" y="159"/>
                      <a:pt x="403" y="159"/>
                      <a:pt x="403" y="159"/>
                    </a:cubicBezTo>
                    <a:cubicBezTo>
                      <a:pt x="406" y="153"/>
                      <a:pt x="406" y="153"/>
                      <a:pt x="406" y="153"/>
                    </a:cubicBezTo>
                    <a:cubicBezTo>
                      <a:pt x="411" y="149"/>
                      <a:pt x="411" y="149"/>
                      <a:pt x="411" y="149"/>
                    </a:cubicBezTo>
                    <a:cubicBezTo>
                      <a:pt x="419" y="150"/>
                      <a:pt x="419" y="150"/>
                      <a:pt x="419" y="150"/>
                    </a:cubicBezTo>
                    <a:cubicBezTo>
                      <a:pt x="421" y="155"/>
                      <a:pt x="421" y="155"/>
                      <a:pt x="421" y="155"/>
                    </a:cubicBezTo>
                    <a:cubicBezTo>
                      <a:pt x="426" y="151"/>
                      <a:pt x="426" y="151"/>
                      <a:pt x="426" y="151"/>
                    </a:cubicBezTo>
                    <a:cubicBezTo>
                      <a:pt x="433" y="144"/>
                      <a:pt x="433" y="144"/>
                      <a:pt x="433" y="144"/>
                    </a:cubicBezTo>
                    <a:cubicBezTo>
                      <a:pt x="433" y="152"/>
                      <a:pt x="433" y="152"/>
                      <a:pt x="433" y="152"/>
                    </a:cubicBezTo>
                    <a:cubicBezTo>
                      <a:pt x="427" y="158"/>
                      <a:pt x="427" y="158"/>
                      <a:pt x="427" y="158"/>
                    </a:cubicBezTo>
                    <a:cubicBezTo>
                      <a:pt x="423" y="160"/>
                      <a:pt x="423" y="160"/>
                      <a:pt x="423" y="160"/>
                    </a:cubicBezTo>
                    <a:cubicBezTo>
                      <a:pt x="419" y="166"/>
                      <a:pt x="419" y="166"/>
                      <a:pt x="419" y="166"/>
                    </a:cubicBezTo>
                    <a:cubicBezTo>
                      <a:pt x="416" y="171"/>
                      <a:pt x="416" y="171"/>
                      <a:pt x="416" y="171"/>
                    </a:cubicBezTo>
                    <a:cubicBezTo>
                      <a:pt x="416" y="171"/>
                      <a:pt x="411" y="173"/>
                      <a:pt x="411" y="174"/>
                    </a:cubicBezTo>
                    <a:cubicBezTo>
                      <a:pt x="410" y="174"/>
                      <a:pt x="409" y="175"/>
                      <a:pt x="409" y="175"/>
                    </a:cubicBezTo>
                    <a:cubicBezTo>
                      <a:pt x="405" y="186"/>
                      <a:pt x="405" y="186"/>
                      <a:pt x="405" y="186"/>
                    </a:cubicBezTo>
                    <a:cubicBezTo>
                      <a:pt x="410" y="210"/>
                      <a:pt x="410" y="210"/>
                      <a:pt x="410" y="210"/>
                    </a:cubicBezTo>
                    <a:cubicBezTo>
                      <a:pt x="416" y="202"/>
                      <a:pt x="416" y="202"/>
                      <a:pt x="416" y="202"/>
                    </a:cubicBezTo>
                    <a:cubicBezTo>
                      <a:pt x="418" y="201"/>
                      <a:pt x="418" y="201"/>
                      <a:pt x="418" y="201"/>
                    </a:cubicBezTo>
                    <a:cubicBezTo>
                      <a:pt x="420" y="196"/>
                      <a:pt x="420" y="196"/>
                      <a:pt x="420" y="196"/>
                    </a:cubicBezTo>
                    <a:cubicBezTo>
                      <a:pt x="422" y="193"/>
                      <a:pt x="422" y="193"/>
                      <a:pt x="422" y="193"/>
                    </a:cubicBezTo>
                    <a:cubicBezTo>
                      <a:pt x="426" y="191"/>
                      <a:pt x="426" y="191"/>
                      <a:pt x="426" y="191"/>
                    </a:cubicBezTo>
                    <a:cubicBezTo>
                      <a:pt x="426" y="186"/>
                      <a:pt x="426" y="186"/>
                      <a:pt x="426" y="186"/>
                    </a:cubicBezTo>
                    <a:cubicBezTo>
                      <a:pt x="427" y="184"/>
                      <a:pt x="427" y="184"/>
                      <a:pt x="427" y="184"/>
                    </a:cubicBezTo>
                    <a:cubicBezTo>
                      <a:pt x="429" y="177"/>
                      <a:pt x="429" y="177"/>
                      <a:pt x="429" y="177"/>
                    </a:cubicBezTo>
                    <a:cubicBezTo>
                      <a:pt x="429" y="175"/>
                      <a:pt x="429" y="175"/>
                      <a:pt x="429" y="175"/>
                    </a:cubicBezTo>
                    <a:cubicBezTo>
                      <a:pt x="426" y="174"/>
                      <a:pt x="426" y="174"/>
                      <a:pt x="426" y="174"/>
                    </a:cubicBezTo>
                    <a:cubicBezTo>
                      <a:pt x="430" y="165"/>
                      <a:pt x="430" y="165"/>
                      <a:pt x="430" y="165"/>
                    </a:cubicBezTo>
                    <a:cubicBezTo>
                      <a:pt x="432" y="162"/>
                      <a:pt x="432" y="162"/>
                      <a:pt x="432" y="162"/>
                    </a:cubicBezTo>
                    <a:cubicBezTo>
                      <a:pt x="435" y="161"/>
                      <a:pt x="435" y="161"/>
                      <a:pt x="435" y="161"/>
                    </a:cubicBezTo>
                    <a:cubicBezTo>
                      <a:pt x="438" y="160"/>
                      <a:pt x="438" y="160"/>
                      <a:pt x="438" y="160"/>
                    </a:cubicBezTo>
                    <a:cubicBezTo>
                      <a:pt x="439" y="162"/>
                      <a:pt x="439" y="162"/>
                      <a:pt x="439" y="162"/>
                    </a:cubicBezTo>
                    <a:cubicBezTo>
                      <a:pt x="446" y="157"/>
                      <a:pt x="446" y="157"/>
                      <a:pt x="446" y="157"/>
                    </a:cubicBezTo>
                    <a:cubicBezTo>
                      <a:pt x="446" y="157"/>
                      <a:pt x="452" y="162"/>
                      <a:pt x="452" y="162"/>
                    </a:cubicBezTo>
                    <a:cubicBezTo>
                      <a:pt x="453" y="162"/>
                      <a:pt x="454" y="157"/>
                      <a:pt x="454" y="157"/>
                    </a:cubicBezTo>
                    <a:cubicBezTo>
                      <a:pt x="457" y="156"/>
                      <a:pt x="457" y="156"/>
                      <a:pt x="457" y="156"/>
                    </a:cubicBezTo>
                    <a:cubicBezTo>
                      <a:pt x="457" y="156"/>
                      <a:pt x="463" y="150"/>
                      <a:pt x="464" y="149"/>
                    </a:cubicBezTo>
                    <a:cubicBezTo>
                      <a:pt x="464" y="149"/>
                      <a:pt x="472" y="145"/>
                      <a:pt x="472" y="145"/>
                    </a:cubicBezTo>
                    <a:cubicBezTo>
                      <a:pt x="473" y="145"/>
                      <a:pt x="476" y="145"/>
                      <a:pt x="476" y="145"/>
                    </a:cubicBezTo>
                    <a:cubicBezTo>
                      <a:pt x="480" y="146"/>
                      <a:pt x="480" y="146"/>
                      <a:pt x="480" y="146"/>
                    </a:cubicBezTo>
                    <a:cubicBezTo>
                      <a:pt x="480" y="144"/>
                      <a:pt x="480" y="144"/>
                      <a:pt x="480" y="144"/>
                    </a:cubicBezTo>
                    <a:cubicBezTo>
                      <a:pt x="479" y="140"/>
                      <a:pt x="479" y="140"/>
                      <a:pt x="479" y="140"/>
                    </a:cubicBezTo>
                    <a:cubicBezTo>
                      <a:pt x="478" y="135"/>
                      <a:pt x="478" y="135"/>
                      <a:pt x="478" y="135"/>
                    </a:cubicBezTo>
                    <a:cubicBezTo>
                      <a:pt x="474" y="131"/>
                      <a:pt x="474" y="131"/>
                      <a:pt x="474" y="131"/>
                    </a:cubicBezTo>
                    <a:cubicBezTo>
                      <a:pt x="477" y="129"/>
                      <a:pt x="477" y="129"/>
                      <a:pt x="477" y="129"/>
                    </a:cubicBezTo>
                    <a:lnTo>
                      <a:pt x="482" y="12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53" name="Freeform 337">
                <a:extLst>
                  <a:ext uri="{FF2B5EF4-FFF2-40B4-BE49-F238E27FC236}">
                    <a16:creationId xmlns:a16="http://schemas.microsoft.com/office/drawing/2014/main" id="{59B24458-21DD-D350-9ECF-C473C75BEF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6586" y="2816320"/>
                <a:ext cx="71438" cy="7939"/>
              </a:xfrm>
              <a:custGeom>
                <a:avLst/>
                <a:gdLst>
                  <a:gd name="T0" fmla="*/ 2147483646 w 54"/>
                  <a:gd name="T1" fmla="*/ 2147483646 h 6"/>
                  <a:gd name="T2" fmla="*/ 2147483646 w 54"/>
                  <a:gd name="T3" fmla="*/ 2147483646 h 6"/>
                  <a:gd name="T4" fmla="*/ 2147483646 w 54"/>
                  <a:gd name="T5" fmla="*/ 0 h 6"/>
                  <a:gd name="T6" fmla="*/ 0 w 54"/>
                  <a:gd name="T7" fmla="*/ 2147483646 h 6"/>
                  <a:gd name="T8" fmla="*/ 2147483646 w 54"/>
                  <a:gd name="T9" fmla="*/ 2147483646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4" h="6">
                    <a:moveTo>
                      <a:pt x="6" y="6"/>
                    </a:moveTo>
                    <a:lnTo>
                      <a:pt x="30" y="6"/>
                    </a:lnTo>
                    <a:lnTo>
                      <a:pt x="54" y="0"/>
                    </a:lnTo>
                    <a:lnTo>
                      <a:pt x="0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54" name="Freeform 338">
                <a:extLst>
                  <a:ext uri="{FF2B5EF4-FFF2-40B4-BE49-F238E27FC236}">
                    <a16:creationId xmlns:a16="http://schemas.microsoft.com/office/drawing/2014/main" id="{EAD82280-C0F8-EC35-12CC-EAF36B9ED5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7047" y="2159096"/>
                <a:ext cx="1011238" cy="709614"/>
              </a:xfrm>
              <a:custGeom>
                <a:avLst/>
                <a:gdLst>
                  <a:gd name="T0" fmla="*/ 2147483646 w 129"/>
                  <a:gd name="T1" fmla="*/ 2147483646 h 91"/>
                  <a:gd name="T2" fmla="*/ 2147483646 w 129"/>
                  <a:gd name="T3" fmla="*/ 2147483646 h 91"/>
                  <a:gd name="T4" fmla="*/ 2147483646 w 129"/>
                  <a:gd name="T5" fmla="*/ 2147483646 h 91"/>
                  <a:gd name="T6" fmla="*/ 2147483646 w 129"/>
                  <a:gd name="T7" fmla="*/ 2147483646 h 91"/>
                  <a:gd name="T8" fmla="*/ 2147483646 w 129"/>
                  <a:gd name="T9" fmla="*/ 2147483646 h 91"/>
                  <a:gd name="T10" fmla="*/ 2147483646 w 129"/>
                  <a:gd name="T11" fmla="*/ 2147483646 h 91"/>
                  <a:gd name="T12" fmla="*/ 2147483646 w 129"/>
                  <a:gd name="T13" fmla="*/ 2147483646 h 91"/>
                  <a:gd name="T14" fmla="*/ 2147483646 w 129"/>
                  <a:gd name="T15" fmla="*/ 2147483646 h 91"/>
                  <a:gd name="T16" fmla="*/ 2147483646 w 129"/>
                  <a:gd name="T17" fmla="*/ 2147483646 h 91"/>
                  <a:gd name="T18" fmla="*/ 2147483646 w 129"/>
                  <a:gd name="T19" fmla="*/ 2147483646 h 91"/>
                  <a:gd name="T20" fmla="*/ 2147483646 w 129"/>
                  <a:gd name="T21" fmla="*/ 2147483646 h 91"/>
                  <a:gd name="T22" fmla="*/ 2147483646 w 129"/>
                  <a:gd name="T23" fmla="*/ 2147483646 h 91"/>
                  <a:gd name="T24" fmla="*/ 2147483646 w 129"/>
                  <a:gd name="T25" fmla="*/ 2147483646 h 91"/>
                  <a:gd name="T26" fmla="*/ 2147483646 w 129"/>
                  <a:gd name="T27" fmla="*/ 2147483646 h 91"/>
                  <a:gd name="T28" fmla="*/ 2147483646 w 129"/>
                  <a:gd name="T29" fmla="*/ 2147483646 h 91"/>
                  <a:gd name="T30" fmla="*/ 0 w 129"/>
                  <a:gd name="T31" fmla="*/ 2147483646 h 91"/>
                  <a:gd name="T32" fmla="*/ 2147483646 w 129"/>
                  <a:gd name="T33" fmla="*/ 2147483646 h 91"/>
                  <a:gd name="T34" fmla="*/ 2147483646 w 129"/>
                  <a:gd name="T35" fmla="*/ 2147483646 h 91"/>
                  <a:gd name="T36" fmla="*/ 2147483646 w 129"/>
                  <a:gd name="T37" fmla="*/ 2147483646 h 91"/>
                  <a:gd name="T38" fmla="*/ 2147483646 w 129"/>
                  <a:gd name="T39" fmla="*/ 2147483646 h 91"/>
                  <a:gd name="T40" fmla="*/ 2147483646 w 129"/>
                  <a:gd name="T41" fmla="*/ 2147483646 h 91"/>
                  <a:gd name="T42" fmla="*/ 2147483646 w 129"/>
                  <a:gd name="T43" fmla="*/ 2147483646 h 91"/>
                  <a:gd name="T44" fmla="*/ 2147483646 w 129"/>
                  <a:gd name="T45" fmla="*/ 2147483646 h 91"/>
                  <a:gd name="T46" fmla="*/ 2147483646 w 129"/>
                  <a:gd name="T47" fmla="*/ 2147483646 h 91"/>
                  <a:gd name="T48" fmla="*/ 2147483646 w 129"/>
                  <a:gd name="T49" fmla="*/ 2147483646 h 91"/>
                  <a:gd name="T50" fmla="*/ 2147483646 w 129"/>
                  <a:gd name="T51" fmla="*/ 2147483646 h 91"/>
                  <a:gd name="T52" fmla="*/ 2147483646 w 129"/>
                  <a:gd name="T53" fmla="*/ 2147483646 h 91"/>
                  <a:gd name="T54" fmla="*/ 2147483646 w 129"/>
                  <a:gd name="T55" fmla="*/ 2147483646 h 91"/>
                  <a:gd name="T56" fmla="*/ 2147483646 w 129"/>
                  <a:gd name="T57" fmla="*/ 2147483646 h 91"/>
                  <a:gd name="T58" fmla="*/ 2147483646 w 129"/>
                  <a:gd name="T59" fmla="*/ 2147483646 h 91"/>
                  <a:gd name="T60" fmla="*/ 2147483646 w 129"/>
                  <a:gd name="T61" fmla="*/ 2147483646 h 91"/>
                  <a:gd name="T62" fmla="*/ 2147483646 w 129"/>
                  <a:gd name="T63" fmla="*/ 2147483646 h 91"/>
                  <a:gd name="T64" fmla="*/ 2147483646 w 129"/>
                  <a:gd name="T65" fmla="*/ 2147483646 h 91"/>
                  <a:gd name="T66" fmla="*/ 2147483646 w 129"/>
                  <a:gd name="T67" fmla="*/ 2147483646 h 91"/>
                  <a:gd name="T68" fmla="*/ 2147483646 w 129"/>
                  <a:gd name="T69" fmla="*/ 2147483646 h 9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29" h="91">
                    <a:moveTo>
                      <a:pt x="89" y="79"/>
                    </a:moveTo>
                    <a:cubicBezTo>
                      <a:pt x="87" y="77"/>
                      <a:pt x="87" y="77"/>
                      <a:pt x="87" y="77"/>
                    </a:cubicBezTo>
                    <a:cubicBezTo>
                      <a:pt x="88" y="73"/>
                      <a:pt x="88" y="73"/>
                      <a:pt x="88" y="73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101" y="67"/>
                      <a:pt x="101" y="67"/>
                      <a:pt x="101" y="67"/>
                    </a:cubicBezTo>
                    <a:cubicBezTo>
                      <a:pt x="105" y="63"/>
                      <a:pt x="105" y="63"/>
                      <a:pt x="105" y="63"/>
                    </a:cubicBezTo>
                    <a:cubicBezTo>
                      <a:pt x="107" y="51"/>
                      <a:pt x="107" y="51"/>
                      <a:pt x="107" y="51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6" y="40"/>
                      <a:pt x="116" y="40"/>
                      <a:pt x="116" y="40"/>
                    </a:cubicBezTo>
                    <a:cubicBezTo>
                      <a:pt x="124" y="41"/>
                      <a:pt x="124" y="41"/>
                      <a:pt x="124" y="41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9" y="34"/>
                      <a:pt x="129" y="34"/>
                      <a:pt x="129" y="34"/>
                    </a:cubicBezTo>
                    <a:cubicBezTo>
                      <a:pt x="129" y="29"/>
                      <a:pt x="129" y="29"/>
                      <a:pt x="129" y="29"/>
                    </a:cubicBezTo>
                    <a:cubicBezTo>
                      <a:pt x="122" y="27"/>
                      <a:pt x="122" y="27"/>
                      <a:pt x="122" y="27"/>
                    </a:cubicBezTo>
                    <a:cubicBezTo>
                      <a:pt x="114" y="23"/>
                      <a:pt x="114" y="23"/>
                      <a:pt x="114" y="23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0" y="14"/>
                      <a:pt x="100" y="14"/>
                      <a:pt x="100" y="14"/>
                    </a:cubicBezTo>
                    <a:cubicBezTo>
                      <a:pt x="96" y="6"/>
                      <a:pt x="96" y="6"/>
                      <a:pt x="96" y="6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6" y="59"/>
                      <a:pt x="20" y="62"/>
                      <a:pt x="20" y="63"/>
                    </a:cubicBezTo>
                    <a:cubicBezTo>
                      <a:pt x="20" y="64"/>
                      <a:pt x="20" y="72"/>
                      <a:pt x="20" y="72"/>
                    </a:cubicBezTo>
                    <a:cubicBezTo>
                      <a:pt x="24" y="76"/>
                      <a:pt x="24" y="76"/>
                      <a:pt x="24" y="76"/>
                    </a:cubicBezTo>
                    <a:cubicBezTo>
                      <a:pt x="23" y="84"/>
                      <a:pt x="23" y="84"/>
                      <a:pt x="23" y="84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51" y="91"/>
                      <a:pt x="51" y="91"/>
                      <a:pt x="51" y="91"/>
                    </a:cubicBezTo>
                    <a:cubicBezTo>
                      <a:pt x="53" y="89"/>
                      <a:pt x="53" y="89"/>
                      <a:pt x="53" y="89"/>
                    </a:cubicBezTo>
                    <a:cubicBezTo>
                      <a:pt x="58" y="87"/>
                      <a:pt x="58" y="87"/>
                      <a:pt x="58" y="87"/>
                    </a:cubicBezTo>
                    <a:cubicBezTo>
                      <a:pt x="59" y="82"/>
                      <a:pt x="59" y="82"/>
                      <a:pt x="59" y="82"/>
                    </a:cubicBezTo>
                    <a:cubicBezTo>
                      <a:pt x="63" y="83"/>
                      <a:pt x="63" y="83"/>
                      <a:pt x="63" y="83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72" y="84"/>
                      <a:pt x="72" y="84"/>
                      <a:pt x="72" y="84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8" y="80"/>
                      <a:pt x="78" y="80"/>
                      <a:pt x="78" y="80"/>
                    </a:cubicBezTo>
                    <a:cubicBezTo>
                      <a:pt x="79" y="83"/>
                      <a:pt x="79" y="83"/>
                      <a:pt x="79" y="83"/>
                    </a:cubicBezTo>
                    <a:cubicBezTo>
                      <a:pt x="82" y="83"/>
                      <a:pt x="82" y="83"/>
                      <a:pt x="82" y="83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3"/>
                      <a:pt x="88" y="83"/>
                      <a:pt x="88" y="83"/>
                    </a:cubicBezTo>
                    <a:cubicBezTo>
                      <a:pt x="90" y="82"/>
                      <a:pt x="90" y="82"/>
                      <a:pt x="90" y="82"/>
                    </a:cubicBezTo>
                    <a:lnTo>
                      <a:pt x="89" y="79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55" name="Freeform 339">
                <a:extLst>
                  <a:ext uri="{FF2B5EF4-FFF2-40B4-BE49-F238E27FC236}">
                    <a16:creationId xmlns:a16="http://schemas.microsoft.com/office/drawing/2014/main" id="{B13A5F9F-B212-F787-334E-30BC7FFEAE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8961" y="2792510"/>
                <a:ext cx="22225" cy="14286"/>
              </a:xfrm>
              <a:custGeom>
                <a:avLst/>
                <a:gdLst>
                  <a:gd name="T0" fmla="*/ 0 w 18"/>
                  <a:gd name="T1" fmla="*/ 0 h 12"/>
                  <a:gd name="T2" fmla="*/ 0 w 18"/>
                  <a:gd name="T3" fmla="*/ 2147483646 h 12"/>
                  <a:gd name="T4" fmla="*/ 2147483646 w 18"/>
                  <a:gd name="T5" fmla="*/ 2147483646 h 12"/>
                  <a:gd name="T6" fmla="*/ 2147483646 w 18"/>
                  <a:gd name="T7" fmla="*/ 2147483646 h 12"/>
                  <a:gd name="T8" fmla="*/ 0 w 18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2">
                    <a:moveTo>
                      <a:pt x="0" y="0"/>
                    </a:moveTo>
                    <a:lnTo>
                      <a:pt x="0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56" name="Rectangle 340">
                <a:extLst>
                  <a:ext uri="{FF2B5EF4-FFF2-40B4-BE49-F238E27FC236}">
                    <a16:creationId xmlns:a16="http://schemas.microsoft.com/office/drawing/2014/main" id="{4C6E467A-0A95-0CED-3B74-49302B5CD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1398" y="2424209"/>
                <a:ext cx="9524" cy="1588"/>
              </a:xfrm>
              <a:prstGeom prst="rect">
                <a:avLst/>
              </a:pr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09570" fontAlgn="base">
                  <a:spcBef>
                    <a:spcPct val="15000"/>
                  </a:spcBef>
                  <a:spcAft>
                    <a:spcPct val="0"/>
                  </a:spcAft>
                  <a:defRPr/>
                </a:pPr>
                <a:endParaRPr lang="en-US" altLang="en-US" sz="1867">
                  <a:solidFill>
                    <a:prstClr val="white"/>
                  </a:solidFill>
                </a:endParaRPr>
              </a:p>
            </p:txBody>
          </p:sp>
          <p:sp>
            <p:nvSpPr>
              <p:cNvPr id="557" name="Freeform 347">
                <a:extLst>
                  <a:ext uri="{FF2B5EF4-FFF2-40B4-BE49-F238E27FC236}">
                    <a16:creationId xmlns:a16="http://schemas.microsoft.com/office/drawing/2014/main" id="{E971C8CC-C7C5-B307-444B-D9727F04F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4060" y="1268508"/>
                <a:ext cx="649288" cy="766763"/>
              </a:xfrm>
              <a:custGeom>
                <a:avLst/>
                <a:gdLst>
                  <a:gd name="T0" fmla="*/ 2147483646 w 83"/>
                  <a:gd name="T1" fmla="*/ 2147483646 h 98"/>
                  <a:gd name="T2" fmla="*/ 2147483646 w 83"/>
                  <a:gd name="T3" fmla="*/ 2147483646 h 98"/>
                  <a:gd name="T4" fmla="*/ 2147483646 w 83"/>
                  <a:gd name="T5" fmla="*/ 2147483646 h 98"/>
                  <a:gd name="T6" fmla="*/ 2147483646 w 83"/>
                  <a:gd name="T7" fmla="*/ 2147483646 h 98"/>
                  <a:gd name="T8" fmla="*/ 2147483646 w 83"/>
                  <a:gd name="T9" fmla="*/ 2147483646 h 98"/>
                  <a:gd name="T10" fmla="*/ 2147483646 w 83"/>
                  <a:gd name="T11" fmla="*/ 2147483646 h 98"/>
                  <a:gd name="T12" fmla="*/ 2147483646 w 83"/>
                  <a:gd name="T13" fmla="*/ 2147483646 h 98"/>
                  <a:gd name="T14" fmla="*/ 2147483646 w 83"/>
                  <a:gd name="T15" fmla="*/ 2147483646 h 98"/>
                  <a:gd name="T16" fmla="*/ 2147483646 w 83"/>
                  <a:gd name="T17" fmla="*/ 2147483646 h 98"/>
                  <a:gd name="T18" fmla="*/ 2147483646 w 83"/>
                  <a:gd name="T19" fmla="*/ 2147483646 h 98"/>
                  <a:gd name="T20" fmla="*/ 2147483646 w 83"/>
                  <a:gd name="T21" fmla="*/ 2147483646 h 98"/>
                  <a:gd name="T22" fmla="*/ 2147483646 w 83"/>
                  <a:gd name="T23" fmla="*/ 2147483646 h 98"/>
                  <a:gd name="T24" fmla="*/ 2147483646 w 83"/>
                  <a:gd name="T25" fmla="*/ 2147483646 h 98"/>
                  <a:gd name="T26" fmla="*/ 2147483646 w 83"/>
                  <a:gd name="T27" fmla="*/ 2147483646 h 98"/>
                  <a:gd name="T28" fmla="*/ 2147483646 w 83"/>
                  <a:gd name="T29" fmla="*/ 2147483646 h 98"/>
                  <a:gd name="T30" fmla="*/ 2147483646 w 83"/>
                  <a:gd name="T31" fmla="*/ 2147483646 h 98"/>
                  <a:gd name="T32" fmla="*/ 2147483646 w 83"/>
                  <a:gd name="T33" fmla="*/ 2147483646 h 98"/>
                  <a:gd name="T34" fmla="*/ 2147483646 w 83"/>
                  <a:gd name="T35" fmla="*/ 2147483646 h 98"/>
                  <a:gd name="T36" fmla="*/ 2147483646 w 83"/>
                  <a:gd name="T37" fmla="*/ 2147483646 h 98"/>
                  <a:gd name="T38" fmla="*/ 2147483646 w 83"/>
                  <a:gd name="T39" fmla="*/ 2147483646 h 98"/>
                  <a:gd name="T40" fmla="*/ 2147483646 w 83"/>
                  <a:gd name="T41" fmla="*/ 2147483646 h 98"/>
                  <a:gd name="T42" fmla="*/ 2147483646 w 83"/>
                  <a:gd name="T43" fmla="*/ 2147483646 h 98"/>
                  <a:gd name="T44" fmla="*/ 2147483646 w 83"/>
                  <a:gd name="T45" fmla="*/ 2147483646 h 98"/>
                  <a:gd name="T46" fmla="*/ 2147483646 w 83"/>
                  <a:gd name="T47" fmla="*/ 2147483646 h 98"/>
                  <a:gd name="T48" fmla="*/ 2147483646 w 83"/>
                  <a:gd name="T49" fmla="*/ 2147483646 h 98"/>
                  <a:gd name="T50" fmla="*/ 2147483646 w 83"/>
                  <a:gd name="T51" fmla="*/ 0 h 98"/>
                  <a:gd name="T52" fmla="*/ 2147483646 w 83"/>
                  <a:gd name="T53" fmla="*/ 2147483646 h 98"/>
                  <a:gd name="T54" fmla="*/ 2147483646 w 83"/>
                  <a:gd name="T55" fmla="*/ 2147483646 h 98"/>
                  <a:gd name="T56" fmla="*/ 2147483646 w 83"/>
                  <a:gd name="T57" fmla="*/ 2147483646 h 98"/>
                  <a:gd name="T58" fmla="*/ 2147483646 w 83"/>
                  <a:gd name="T59" fmla="*/ 2147483646 h 98"/>
                  <a:gd name="T60" fmla="*/ 2147483646 w 83"/>
                  <a:gd name="T61" fmla="*/ 2147483646 h 98"/>
                  <a:gd name="T62" fmla="*/ 2147483646 w 83"/>
                  <a:gd name="T63" fmla="*/ 2147483646 h 98"/>
                  <a:gd name="T64" fmla="*/ 2147483646 w 83"/>
                  <a:gd name="T65" fmla="*/ 2147483646 h 98"/>
                  <a:gd name="T66" fmla="*/ 2147483646 w 83"/>
                  <a:gd name="T67" fmla="*/ 2147483646 h 98"/>
                  <a:gd name="T68" fmla="*/ 2147483646 w 83"/>
                  <a:gd name="T69" fmla="*/ 2147483646 h 98"/>
                  <a:gd name="T70" fmla="*/ 2147483646 w 83"/>
                  <a:gd name="T71" fmla="*/ 2147483646 h 98"/>
                  <a:gd name="T72" fmla="*/ 2147483646 w 83"/>
                  <a:gd name="T73" fmla="*/ 2147483646 h 98"/>
                  <a:gd name="T74" fmla="*/ 2147483646 w 83"/>
                  <a:gd name="T75" fmla="*/ 2147483646 h 98"/>
                  <a:gd name="T76" fmla="*/ 2147483646 w 83"/>
                  <a:gd name="T77" fmla="*/ 2147483646 h 98"/>
                  <a:gd name="T78" fmla="*/ 2147483646 w 83"/>
                  <a:gd name="T79" fmla="*/ 2147483646 h 98"/>
                  <a:gd name="T80" fmla="*/ 2147483646 w 83"/>
                  <a:gd name="T81" fmla="*/ 2147483646 h 98"/>
                  <a:gd name="T82" fmla="*/ 2147483646 w 83"/>
                  <a:gd name="T83" fmla="*/ 2147483646 h 98"/>
                  <a:gd name="T84" fmla="*/ 2147483646 w 83"/>
                  <a:gd name="T85" fmla="*/ 2147483646 h 98"/>
                  <a:gd name="T86" fmla="*/ 2147483646 w 83"/>
                  <a:gd name="T87" fmla="*/ 2147483646 h 98"/>
                  <a:gd name="T88" fmla="*/ 2147483646 w 83"/>
                  <a:gd name="T89" fmla="*/ 2147483646 h 98"/>
                  <a:gd name="T90" fmla="*/ 2147483646 w 83"/>
                  <a:gd name="T91" fmla="*/ 2147483646 h 9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83" h="98">
                    <a:moveTo>
                      <a:pt x="23" y="87"/>
                    </a:moveTo>
                    <a:cubicBezTo>
                      <a:pt x="23" y="87"/>
                      <a:pt x="24" y="87"/>
                      <a:pt x="24" y="86"/>
                    </a:cubicBezTo>
                    <a:cubicBezTo>
                      <a:pt x="24" y="86"/>
                      <a:pt x="24" y="82"/>
                      <a:pt x="24" y="82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23" y="70"/>
                      <a:pt x="23" y="70"/>
                    </a:cubicBezTo>
                    <a:cubicBezTo>
                      <a:pt x="23" y="69"/>
                      <a:pt x="24" y="65"/>
                      <a:pt x="24" y="65"/>
                    </a:cubicBezTo>
                    <a:cubicBezTo>
                      <a:pt x="24" y="65"/>
                      <a:pt x="24" y="62"/>
                      <a:pt x="24" y="62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2" y="76"/>
                      <a:pt x="2" y="76"/>
                      <a:pt x="2" y="76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7" y="98"/>
                      <a:pt x="7" y="98"/>
                      <a:pt x="7" y="98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16" y="93"/>
                      <a:pt x="16" y="93"/>
                      <a:pt x="16" y="93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20" y="92"/>
                      <a:pt x="20" y="92"/>
                      <a:pt x="20" y="92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21" y="92"/>
                      <a:pt x="21" y="92"/>
                      <a:pt x="21" y="92"/>
                    </a:cubicBezTo>
                    <a:lnTo>
                      <a:pt x="23" y="8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58" name="Freeform 348">
                <a:extLst>
                  <a:ext uri="{FF2B5EF4-FFF2-40B4-BE49-F238E27FC236}">
                    <a16:creationId xmlns:a16="http://schemas.microsoft.com/office/drawing/2014/main" id="{C7C38D98-04C8-73C5-536E-506D3FCC0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9637" y="1417732"/>
                <a:ext cx="320676" cy="733425"/>
              </a:xfrm>
              <a:custGeom>
                <a:avLst/>
                <a:gdLst>
                  <a:gd name="T0" fmla="*/ 2147483646 w 10000"/>
                  <a:gd name="T1" fmla="*/ 2147483646 h 9895"/>
                  <a:gd name="T2" fmla="*/ 2147483646 w 10000"/>
                  <a:gd name="T3" fmla="*/ 2147483646 h 9895"/>
                  <a:gd name="T4" fmla="*/ 2147483646 w 10000"/>
                  <a:gd name="T5" fmla="*/ 2147483646 h 9895"/>
                  <a:gd name="T6" fmla="*/ 2147483646 w 10000"/>
                  <a:gd name="T7" fmla="*/ 2147483646 h 9895"/>
                  <a:gd name="T8" fmla="*/ 2147483646 w 10000"/>
                  <a:gd name="T9" fmla="*/ 0 h 9895"/>
                  <a:gd name="T10" fmla="*/ 2147483646 w 10000"/>
                  <a:gd name="T11" fmla="*/ 2147483646 h 9895"/>
                  <a:gd name="T12" fmla="*/ 2147483646 w 10000"/>
                  <a:gd name="T13" fmla="*/ 2147483646 h 9895"/>
                  <a:gd name="T14" fmla="*/ 2147483646 w 10000"/>
                  <a:gd name="T15" fmla="*/ 2147483646 h 9895"/>
                  <a:gd name="T16" fmla="*/ 2147483646 w 10000"/>
                  <a:gd name="T17" fmla="*/ 2147483646 h 9895"/>
                  <a:gd name="T18" fmla="*/ 2147483646 w 10000"/>
                  <a:gd name="T19" fmla="*/ 2147483646 h 9895"/>
                  <a:gd name="T20" fmla="*/ 2147483646 w 10000"/>
                  <a:gd name="T21" fmla="*/ 2147483646 h 9895"/>
                  <a:gd name="T22" fmla="*/ 2147483646 w 10000"/>
                  <a:gd name="T23" fmla="*/ 2147483646 h 9895"/>
                  <a:gd name="T24" fmla="*/ 2147483646 w 10000"/>
                  <a:gd name="T25" fmla="*/ 2147483646 h 9895"/>
                  <a:gd name="T26" fmla="*/ 1547059788 w 10000"/>
                  <a:gd name="T27" fmla="*/ 2147483646 h 9895"/>
                  <a:gd name="T28" fmla="*/ 1032076903 w 10000"/>
                  <a:gd name="T29" fmla="*/ 2147483646 h 9895"/>
                  <a:gd name="T30" fmla="*/ 1032076903 w 10000"/>
                  <a:gd name="T31" fmla="*/ 2147483646 h 9895"/>
                  <a:gd name="T32" fmla="*/ 1032076903 w 10000"/>
                  <a:gd name="T33" fmla="*/ 2147483646 h 9895"/>
                  <a:gd name="T34" fmla="*/ 1032076903 w 10000"/>
                  <a:gd name="T35" fmla="*/ 2147483646 h 9895"/>
                  <a:gd name="T36" fmla="*/ 258002502 w 10000"/>
                  <a:gd name="T37" fmla="*/ 2147483646 h 9895"/>
                  <a:gd name="T38" fmla="*/ 516037938 w 10000"/>
                  <a:gd name="T39" fmla="*/ 2147483646 h 9895"/>
                  <a:gd name="T40" fmla="*/ 1839950288 w 10000"/>
                  <a:gd name="T41" fmla="*/ 2147483646 h 9895"/>
                  <a:gd name="T42" fmla="*/ 2018679268 w 10000"/>
                  <a:gd name="T43" fmla="*/ 2147483646 h 9895"/>
                  <a:gd name="T44" fmla="*/ 2147483646 w 10000"/>
                  <a:gd name="T45" fmla="*/ 2147483646 h 9895"/>
                  <a:gd name="T46" fmla="*/ 2147483646 w 10000"/>
                  <a:gd name="T47" fmla="*/ 2147483646 h 9895"/>
                  <a:gd name="T48" fmla="*/ 2147483646 w 10000"/>
                  <a:gd name="T49" fmla="*/ 2147483646 h 9895"/>
                  <a:gd name="T50" fmla="*/ 2147483646 w 10000"/>
                  <a:gd name="T51" fmla="*/ 2147483646 h 9895"/>
                  <a:gd name="T52" fmla="*/ 2147483646 w 10000"/>
                  <a:gd name="T53" fmla="*/ 2147483646 h 9895"/>
                  <a:gd name="T54" fmla="*/ 2147483646 w 10000"/>
                  <a:gd name="T55" fmla="*/ 2147483646 h 9895"/>
                  <a:gd name="T56" fmla="*/ 2147483646 w 10000"/>
                  <a:gd name="T57" fmla="*/ 2147483646 h 9895"/>
                  <a:gd name="T58" fmla="*/ 2147483646 w 10000"/>
                  <a:gd name="T59" fmla="*/ 2147483646 h 9895"/>
                  <a:gd name="T60" fmla="*/ 2147483646 w 10000"/>
                  <a:gd name="T61" fmla="*/ 2147483646 h 9895"/>
                  <a:gd name="T62" fmla="*/ 2147483646 w 10000"/>
                  <a:gd name="T63" fmla="*/ 2147483646 h 9895"/>
                  <a:gd name="T64" fmla="*/ 2147483646 w 10000"/>
                  <a:gd name="T65" fmla="*/ 2147483646 h 9895"/>
                  <a:gd name="T66" fmla="*/ 2147483646 w 10000"/>
                  <a:gd name="T67" fmla="*/ 2147483646 h 989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0000" h="9895">
                    <a:moveTo>
                      <a:pt x="10000" y="2316"/>
                    </a:moveTo>
                    <a:lnTo>
                      <a:pt x="10000" y="2211"/>
                    </a:lnTo>
                    <a:lnTo>
                      <a:pt x="9756" y="1895"/>
                    </a:lnTo>
                    <a:lnTo>
                      <a:pt x="9756" y="1579"/>
                    </a:lnTo>
                    <a:lnTo>
                      <a:pt x="9756" y="1158"/>
                    </a:lnTo>
                    <a:lnTo>
                      <a:pt x="9268" y="632"/>
                    </a:lnTo>
                    <a:lnTo>
                      <a:pt x="9024" y="632"/>
                    </a:lnTo>
                    <a:lnTo>
                      <a:pt x="8537" y="526"/>
                    </a:lnTo>
                    <a:lnTo>
                      <a:pt x="7805" y="211"/>
                    </a:lnTo>
                    <a:lnTo>
                      <a:pt x="7561" y="0"/>
                    </a:lnTo>
                    <a:lnTo>
                      <a:pt x="7317" y="0"/>
                    </a:lnTo>
                    <a:lnTo>
                      <a:pt x="7073" y="316"/>
                    </a:lnTo>
                    <a:lnTo>
                      <a:pt x="7073" y="526"/>
                    </a:lnTo>
                    <a:lnTo>
                      <a:pt x="6585" y="526"/>
                    </a:lnTo>
                    <a:lnTo>
                      <a:pt x="5854" y="526"/>
                    </a:lnTo>
                    <a:lnTo>
                      <a:pt x="5366" y="947"/>
                    </a:lnTo>
                    <a:lnTo>
                      <a:pt x="5122" y="947"/>
                    </a:lnTo>
                    <a:lnTo>
                      <a:pt x="4390" y="1158"/>
                    </a:lnTo>
                    <a:lnTo>
                      <a:pt x="4146" y="1368"/>
                    </a:lnTo>
                    <a:lnTo>
                      <a:pt x="4390" y="1684"/>
                    </a:lnTo>
                    <a:lnTo>
                      <a:pt x="3902" y="2000"/>
                    </a:lnTo>
                    <a:lnTo>
                      <a:pt x="3415" y="2526"/>
                    </a:lnTo>
                    <a:lnTo>
                      <a:pt x="2927" y="2632"/>
                    </a:lnTo>
                    <a:lnTo>
                      <a:pt x="2683" y="3263"/>
                    </a:lnTo>
                    <a:lnTo>
                      <a:pt x="2195" y="3684"/>
                    </a:lnTo>
                    <a:lnTo>
                      <a:pt x="2439" y="3895"/>
                    </a:lnTo>
                    <a:lnTo>
                      <a:pt x="2439" y="4211"/>
                    </a:lnTo>
                    <a:lnTo>
                      <a:pt x="1463" y="4316"/>
                    </a:lnTo>
                    <a:lnTo>
                      <a:pt x="976" y="4526"/>
                    </a:lnTo>
                    <a:lnTo>
                      <a:pt x="976" y="4842"/>
                    </a:lnTo>
                    <a:cubicBezTo>
                      <a:pt x="976" y="4842"/>
                      <a:pt x="732" y="5263"/>
                      <a:pt x="732" y="5368"/>
                    </a:cubicBezTo>
                    <a:cubicBezTo>
                      <a:pt x="813" y="5544"/>
                      <a:pt x="895" y="5719"/>
                      <a:pt x="976" y="5895"/>
                    </a:cubicBezTo>
                    <a:lnTo>
                      <a:pt x="1463" y="6211"/>
                    </a:lnTo>
                    <a:lnTo>
                      <a:pt x="976" y="6421"/>
                    </a:lnTo>
                    <a:lnTo>
                      <a:pt x="976" y="6632"/>
                    </a:lnTo>
                    <a:lnTo>
                      <a:pt x="976" y="7053"/>
                    </a:lnTo>
                    <a:cubicBezTo>
                      <a:pt x="976" y="7158"/>
                      <a:pt x="732" y="7158"/>
                      <a:pt x="732" y="7158"/>
                    </a:cubicBezTo>
                    <a:lnTo>
                      <a:pt x="244" y="7684"/>
                    </a:lnTo>
                    <a:lnTo>
                      <a:pt x="0" y="7789"/>
                    </a:lnTo>
                    <a:cubicBezTo>
                      <a:pt x="488" y="8316"/>
                      <a:pt x="329" y="8217"/>
                      <a:pt x="488" y="8316"/>
                    </a:cubicBezTo>
                    <a:cubicBezTo>
                      <a:pt x="647" y="8415"/>
                      <a:pt x="746" y="8264"/>
                      <a:pt x="955" y="8384"/>
                    </a:cubicBezTo>
                    <a:cubicBezTo>
                      <a:pt x="1164" y="8504"/>
                      <a:pt x="1597" y="8867"/>
                      <a:pt x="1740" y="9038"/>
                    </a:cubicBezTo>
                    <a:cubicBezTo>
                      <a:pt x="1883" y="9209"/>
                      <a:pt x="1786" y="9301"/>
                      <a:pt x="1814" y="9410"/>
                    </a:cubicBezTo>
                    <a:cubicBezTo>
                      <a:pt x="1842" y="9519"/>
                      <a:pt x="1865" y="9637"/>
                      <a:pt x="1909" y="9693"/>
                    </a:cubicBezTo>
                    <a:cubicBezTo>
                      <a:pt x="1953" y="9749"/>
                      <a:pt x="1990" y="9709"/>
                      <a:pt x="2078" y="9743"/>
                    </a:cubicBezTo>
                    <a:cubicBezTo>
                      <a:pt x="2166" y="9777"/>
                      <a:pt x="2338" y="9905"/>
                      <a:pt x="2439" y="9895"/>
                    </a:cubicBezTo>
                    <a:cubicBezTo>
                      <a:pt x="2540" y="9885"/>
                      <a:pt x="2602" y="9754"/>
                      <a:pt x="2683" y="9684"/>
                    </a:cubicBezTo>
                    <a:lnTo>
                      <a:pt x="3171" y="9474"/>
                    </a:lnTo>
                    <a:lnTo>
                      <a:pt x="3902" y="9474"/>
                    </a:lnTo>
                    <a:lnTo>
                      <a:pt x="4390" y="9053"/>
                    </a:lnTo>
                    <a:cubicBezTo>
                      <a:pt x="4471" y="8807"/>
                      <a:pt x="4553" y="8562"/>
                      <a:pt x="4634" y="8316"/>
                    </a:cubicBezTo>
                    <a:lnTo>
                      <a:pt x="4634" y="7895"/>
                    </a:lnTo>
                    <a:lnTo>
                      <a:pt x="5122" y="7789"/>
                    </a:lnTo>
                    <a:lnTo>
                      <a:pt x="5854" y="7684"/>
                    </a:lnTo>
                    <a:lnTo>
                      <a:pt x="5854" y="7158"/>
                    </a:lnTo>
                    <a:lnTo>
                      <a:pt x="5610" y="6842"/>
                    </a:lnTo>
                    <a:lnTo>
                      <a:pt x="4878" y="6632"/>
                    </a:lnTo>
                    <a:cubicBezTo>
                      <a:pt x="4959" y="6386"/>
                      <a:pt x="5041" y="6141"/>
                      <a:pt x="5122" y="5895"/>
                    </a:cubicBezTo>
                    <a:lnTo>
                      <a:pt x="5122" y="5368"/>
                    </a:lnTo>
                    <a:lnTo>
                      <a:pt x="5854" y="4842"/>
                    </a:lnTo>
                    <a:lnTo>
                      <a:pt x="6585" y="4632"/>
                    </a:lnTo>
                    <a:lnTo>
                      <a:pt x="8049" y="4211"/>
                    </a:lnTo>
                    <a:lnTo>
                      <a:pt x="8293" y="3895"/>
                    </a:lnTo>
                    <a:lnTo>
                      <a:pt x="8049" y="3579"/>
                    </a:lnTo>
                    <a:lnTo>
                      <a:pt x="8537" y="3263"/>
                    </a:lnTo>
                    <a:lnTo>
                      <a:pt x="9268" y="2842"/>
                    </a:lnTo>
                    <a:lnTo>
                      <a:pt x="10000" y="2947"/>
                    </a:lnTo>
                    <a:lnTo>
                      <a:pt x="10000" y="2842"/>
                    </a:lnTo>
                    <a:lnTo>
                      <a:pt x="10000" y="231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59" name="Freeform 349">
                <a:extLst>
                  <a:ext uri="{FF2B5EF4-FFF2-40B4-BE49-F238E27FC236}">
                    <a16:creationId xmlns:a16="http://schemas.microsoft.com/office/drawing/2014/main" id="{E83E3D89-818F-8DDE-1AA0-3BC9ED8C1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4274" y="2284509"/>
                <a:ext cx="446086" cy="287338"/>
              </a:xfrm>
              <a:custGeom>
                <a:avLst/>
                <a:gdLst>
                  <a:gd name="T0" fmla="*/ 2147483646 w 57"/>
                  <a:gd name="T1" fmla="*/ 2147483646 h 37"/>
                  <a:gd name="T2" fmla="*/ 2147483646 w 57"/>
                  <a:gd name="T3" fmla="*/ 2147483646 h 37"/>
                  <a:gd name="T4" fmla="*/ 2147483646 w 57"/>
                  <a:gd name="T5" fmla="*/ 2147483646 h 37"/>
                  <a:gd name="T6" fmla="*/ 2147483646 w 57"/>
                  <a:gd name="T7" fmla="*/ 2147483646 h 37"/>
                  <a:gd name="T8" fmla="*/ 2147483646 w 57"/>
                  <a:gd name="T9" fmla="*/ 2147483646 h 37"/>
                  <a:gd name="T10" fmla="*/ 2147483646 w 57"/>
                  <a:gd name="T11" fmla="*/ 2147483646 h 37"/>
                  <a:gd name="T12" fmla="*/ 2147483646 w 57"/>
                  <a:gd name="T13" fmla="*/ 2147483646 h 37"/>
                  <a:gd name="T14" fmla="*/ 2147483646 w 57"/>
                  <a:gd name="T15" fmla="*/ 2147483646 h 37"/>
                  <a:gd name="T16" fmla="*/ 2147483646 w 57"/>
                  <a:gd name="T17" fmla="*/ 2147483646 h 37"/>
                  <a:gd name="T18" fmla="*/ 2147483646 w 57"/>
                  <a:gd name="T19" fmla="*/ 2147483646 h 37"/>
                  <a:gd name="T20" fmla="*/ 2147483646 w 57"/>
                  <a:gd name="T21" fmla="*/ 2147483646 h 37"/>
                  <a:gd name="T22" fmla="*/ 2147483646 w 57"/>
                  <a:gd name="T23" fmla="*/ 0 h 37"/>
                  <a:gd name="T24" fmla="*/ 2147483646 w 57"/>
                  <a:gd name="T25" fmla="*/ 0 h 37"/>
                  <a:gd name="T26" fmla="*/ 2147483646 w 57"/>
                  <a:gd name="T27" fmla="*/ 2147483646 h 37"/>
                  <a:gd name="T28" fmla="*/ 2147483646 w 57"/>
                  <a:gd name="T29" fmla="*/ 2147483646 h 37"/>
                  <a:gd name="T30" fmla="*/ 2147483646 w 57"/>
                  <a:gd name="T31" fmla="*/ 2147483646 h 37"/>
                  <a:gd name="T32" fmla="*/ 2147483646 w 57"/>
                  <a:gd name="T33" fmla="*/ 2147483646 h 37"/>
                  <a:gd name="T34" fmla="*/ 2147483646 w 57"/>
                  <a:gd name="T35" fmla="*/ 2147483646 h 37"/>
                  <a:gd name="T36" fmla="*/ 2147483646 w 57"/>
                  <a:gd name="T37" fmla="*/ 2147483646 h 37"/>
                  <a:gd name="T38" fmla="*/ 2147483646 w 57"/>
                  <a:gd name="T39" fmla="*/ 2147483646 h 37"/>
                  <a:gd name="T40" fmla="*/ 2147483646 w 57"/>
                  <a:gd name="T41" fmla="*/ 2147483646 h 37"/>
                  <a:gd name="T42" fmla="*/ 2147483646 w 57"/>
                  <a:gd name="T43" fmla="*/ 2147483646 h 37"/>
                  <a:gd name="T44" fmla="*/ 0 w 57"/>
                  <a:gd name="T45" fmla="*/ 2147483646 h 37"/>
                  <a:gd name="T46" fmla="*/ 0 w 57"/>
                  <a:gd name="T47" fmla="*/ 2147483646 h 37"/>
                  <a:gd name="T48" fmla="*/ 2147483646 w 57"/>
                  <a:gd name="T49" fmla="*/ 2147483646 h 37"/>
                  <a:gd name="T50" fmla="*/ 2147483646 w 57"/>
                  <a:gd name="T51" fmla="*/ 2147483646 h 37"/>
                  <a:gd name="T52" fmla="*/ 2147483646 w 57"/>
                  <a:gd name="T53" fmla="*/ 2147483646 h 37"/>
                  <a:gd name="T54" fmla="*/ 2147483646 w 57"/>
                  <a:gd name="T55" fmla="*/ 2147483646 h 37"/>
                  <a:gd name="T56" fmla="*/ 2147483646 w 57"/>
                  <a:gd name="T57" fmla="*/ 2147483646 h 37"/>
                  <a:gd name="T58" fmla="*/ 2147483646 w 57"/>
                  <a:gd name="T59" fmla="*/ 2147483646 h 37"/>
                  <a:gd name="T60" fmla="*/ 2147483646 w 57"/>
                  <a:gd name="T61" fmla="*/ 2147483646 h 37"/>
                  <a:gd name="T62" fmla="*/ 2147483646 w 57"/>
                  <a:gd name="T63" fmla="*/ 2147483646 h 37"/>
                  <a:gd name="T64" fmla="*/ 2147483646 w 57"/>
                  <a:gd name="T65" fmla="*/ 2147483646 h 37"/>
                  <a:gd name="T66" fmla="*/ 2147483646 w 57"/>
                  <a:gd name="T67" fmla="*/ 2147483646 h 37"/>
                  <a:gd name="T68" fmla="*/ 2147483646 w 57"/>
                  <a:gd name="T69" fmla="*/ 2147483646 h 37"/>
                  <a:gd name="T70" fmla="*/ 2147483646 w 57"/>
                  <a:gd name="T71" fmla="*/ 2147483646 h 37"/>
                  <a:gd name="T72" fmla="*/ 2147483646 w 57"/>
                  <a:gd name="T73" fmla="*/ 2147483646 h 37"/>
                  <a:gd name="T74" fmla="*/ 2147483646 w 57"/>
                  <a:gd name="T75" fmla="*/ 2147483646 h 37"/>
                  <a:gd name="T76" fmla="*/ 2147483646 w 57"/>
                  <a:gd name="T77" fmla="*/ 2147483646 h 37"/>
                  <a:gd name="T78" fmla="*/ 2147483646 w 57"/>
                  <a:gd name="T79" fmla="*/ 2147483646 h 37"/>
                  <a:gd name="T80" fmla="*/ 2147483646 w 57"/>
                  <a:gd name="T81" fmla="*/ 2147483646 h 37"/>
                  <a:gd name="T82" fmla="*/ 2147483646 w 57"/>
                  <a:gd name="T83" fmla="*/ 2147483646 h 37"/>
                  <a:gd name="T84" fmla="*/ 2147483646 w 57"/>
                  <a:gd name="T85" fmla="*/ 2147483646 h 37"/>
                  <a:gd name="T86" fmla="*/ 2147483646 w 57"/>
                  <a:gd name="T87" fmla="*/ 2147483646 h 37"/>
                  <a:gd name="T88" fmla="*/ 2147483646 w 57"/>
                  <a:gd name="T89" fmla="*/ 2147483646 h 37"/>
                  <a:gd name="T90" fmla="*/ 2147483646 w 57"/>
                  <a:gd name="T91" fmla="*/ 2147483646 h 3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57" h="37">
                    <a:moveTo>
                      <a:pt x="54" y="22"/>
                    </a:moveTo>
                    <a:cubicBezTo>
                      <a:pt x="56" y="21"/>
                      <a:pt x="56" y="21"/>
                      <a:pt x="56" y="21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6" y="26"/>
                      <a:pt x="25" y="28"/>
                    </a:cubicBezTo>
                    <a:cubicBezTo>
                      <a:pt x="25" y="29"/>
                      <a:pt x="22" y="30"/>
                      <a:pt x="22" y="30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1" y="25"/>
                      <a:pt x="51" y="25"/>
                      <a:pt x="51" y="25"/>
                    </a:cubicBezTo>
                    <a:lnTo>
                      <a:pt x="54" y="2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60" name="Freeform 350">
                <a:extLst>
                  <a:ext uri="{FF2B5EF4-FFF2-40B4-BE49-F238E27FC236}">
                    <a16:creationId xmlns:a16="http://schemas.microsoft.com/office/drawing/2014/main" id="{045D84DD-CDCC-A954-20AF-CDBBBC7C9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1448" y="2284509"/>
                <a:ext cx="55563" cy="30161"/>
              </a:xfrm>
              <a:custGeom>
                <a:avLst/>
                <a:gdLst>
                  <a:gd name="T0" fmla="*/ 2147483646 w 42"/>
                  <a:gd name="T1" fmla="*/ 2147483646 h 24"/>
                  <a:gd name="T2" fmla="*/ 2147483646 w 42"/>
                  <a:gd name="T3" fmla="*/ 0 h 24"/>
                  <a:gd name="T4" fmla="*/ 0 w 42"/>
                  <a:gd name="T5" fmla="*/ 2147483646 h 24"/>
                  <a:gd name="T6" fmla="*/ 2147483646 w 42"/>
                  <a:gd name="T7" fmla="*/ 2147483646 h 24"/>
                  <a:gd name="T8" fmla="*/ 2147483646 w 42"/>
                  <a:gd name="T9" fmla="*/ 2147483646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24">
                    <a:moveTo>
                      <a:pt x="36" y="24"/>
                    </a:moveTo>
                    <a:lnTo>
                      <a:pt x="18" y="0"/>
                    </a:lnTo>
                    <a:lnTo>
                      <a:pt x="0" y="6"/>
                    </a:lnTo>
                    <a:lnTo>
                      <a:pt x="42" y="24"/>
                    </a:lnTo>
                    <a:lnTo>
                      <a:pt x="36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61" name="Freeform 359">
                <a:extLst>
                  <a:ext uri="{FF2B5EF4-FFF2-40B4-BE49-F238E27FC236}">
                    <a16:creationId xmlns:a16="http://schemas.microsoft.com/office/drawing/2014/main" id="{418E348C-252C-5990-6E54-9AB3E9321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1" y="2159096"/>
                <a:ext cx="77789" cy="47624"/>
              </a:xfrm>
              <a:custGeom>
                <a:avLst/>
                <a:gdLst>
                  <a:gd name="T0" fmla="*/ 2147483646 w 60"/>
                  <a:gd name="T1" fmla="*/ 2147483646 h 36"/>
                  <a:gd name="T2" fmla="*/ 2147483646 w 60"/>
                  <a:gd name="T3" fmla="*/ 2147483646 h 36"/>
                  <a:gd name="T4" fmla="*/ 2147483646 w 60"/>
                  <a:gd name="T5" fmla="*/ 2147483646 h 36"/>
                  <a:gd name="T6" fmla="*/ 2147483646 w 60"/>
                  <a:gd name="T7" fmla="*/ 2147483646 h 36"/>
                  <a:gd name="T8" fmla="*/ 2147483646 w 60"/>
                  <a:gd name="T9" fmla="*/ 0 h 36"/>
                  <a:gd name="T10" fmla="*/ 2147483646 w 60"/>
                  <a:gd name="T11" fmla="*/ 0 h 36"/>
                  <a:gd name="T12" fmla="*/ 2147483646 w 60"/>
                  <a:gd name="T13" fmla="*/ 2147483646 h 36"/>
                  <a:gd name="T14" fmla="*/ 0 w 60"/>
                  <a:gd name="T15" fmla="*/ 2147483646 h 36"/>
                  <a:gd name="T16" fmla="*/ 2147483646 w 60"/>
                  <a:gd name="T17" fmla="*/ 2147483646 h 36"/>
                  <a:gd name="T18" fmla="*/ 2147483646 w 60"/>
                  <a:gd name="T19" fmla="*/ 2147483646 h 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0" h="36">
                    <a:moveTo>
                      <a:pt x="54" y="36"/>
                    </a:moveTo>
                    <a:lnTo>
                      <a:pt x="60" y="24"/>
                    </a:lnTo>
                    <a:lnTo>
                      <a:pt x="54" y="12"/>
                    </a:lnTo>
                    <a:lnTo>
                      <a:pt x="42" y="6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6" y="12"/>
                    </a:lnTo>
                    <a:lnTo>
                      <a:pt x="0" y="18"/>
                    </a:lnTo>
                    <a:lnTo>
                      <a:pt x="12" y="30"/>
                    </a:lnTo>
                    <a:lnTo>
                      <a:pt x="54" y="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62" name="Freeform 364">
                <a:extLst>
                  <a:ext uri="{FF2B5EF4-FFF2-40B4-BE49-F238E27FC236}">
                    <a16:creationId xmlns:a16="http://schemas.microsoft.com/office/drawing/2014/main" id="{62DAC70C-800D-4AEA-61C8-8D57FDA00B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1348" y="3205258"/>
                <a:ext cx="393700" cy="290512"/>
              </a:xfrm>
              <a:custGeom>
                <a:avLst/>
                <a:gdLst>
                  <a:gd name="T0" fmla="*/ 2147483646 w 300"/>
                  <a:gd name="T1" fmla="*/ 2147483646 h 223"/>
                  <a:gd name="T2" fmla="*/ 2147483646 w 300"/>
                  <a:gd name="T3" fmla="*/ 2147483646 h 223"/>
                  <a:gd name="T4" fmla="*/ 2147483646 w 300"/>
                  <a:gd name="T5" fmla="*/ 2147483646 h 223"/>
                  <a:gd name="T6" fmla="*/ 2147483646 w 300"/>
                  <a:gd name="T7" fmla="*/ 2147483646 h 223"/>
                  <a:gd name="T8" fmla="*/ 2147483646 w 300"/>
                  <a:gd name="T9" fmla="*/ 2147483646 h 223"/>
                  <a:gd name="T10" fmla="*/ 2147483646 w 300"/>
                  <a:gd name="T11" fmla="*/ 2147483646 h 223"/>
                  <a:gd name="T12" fmla="*/ 2147483646 w 300"/>
                  <a:gd name="T13" fmla="*/ 2147483646 h 223"/>
                  <a:gd name="T14" fmla="*/ 2147483646 w 300"/>
                  <a:gd name="T15" fmla="*/ 2147483646 h 223"/>
                  <a:gd name="T16" fmla="*/ 2147483646 w 300"/>
                  <a:gd name="T17" fmla="*/ 2147483646 h 223"/>
                  <a:gd name="T18" fmla="*/ 2147483646 w 300"/>
                  <a:gd name="T19" fmla="*/ 2147483646 h 223"/>
                  <a:gd name="T20" fmla="*/ 2147483646 w 300"/>
                  <a:gd name="T21" fmla="*/ 2147483646 h 223"/>
                  <a:gd name="T22" fmla="*/ 2147483646 w 300"/>
                  <a:gd name="T23" fmla="*/ 2147483646 h 223"/>
                  <a:gd name="T24" fmla="*/ 2147483646 w 300"/>
                  <a:gd name="T25" fmla="*/ 2147483646 h 223"/>
                  <a:gd name="T26" fmla="*/ 2147483646 w 300"/>
                  <a:gd name="T27" fmla="*/ 2147483646 h 223"/>
                  <a:gd name="T28" fmla="*/ 2147483646 w 300"/>
                  <a:gd name="T29" fmla="*/ 2147483646 h 223"/>
                  <a:gd name="T30" fmla="*/ 2147483646 w 300"/>
                  <a:gd name="T31" fmla="*/ 0 h 223"/>
                  <a:gd name="T32" fmla="*/ 2147483646 w 300"/>
                  <a:gd name="T33" fmla="*/ 2147483646 h 223"/>
                  <a:gd name="T34" fmla="*/ 2147483646 w 300"/>
                  <a:gd name="T35" fmla="*/ 2147483646 h 223"/>
                  <a:gd name="T36" fmla="*/ 2147483646 w 300"/>
                  <a:gd name="T37" fmla="*/ 2147483646 h 223"/>
                  <a:gd name="T38" fmla="*/ 2147483646 w 300"/>
                  <a:gd name="T39" fmla="*/ 2147483646 h 223"/>
                  <a:gd name="T40" fmla="*/ 2147483646 w 300"/>
                  <a:gd name="T41" fmla="*/ 2147483646 h 223"/>
                  <a:gd name="T42" fmla="*/ 2147483646 w 300"/>
                  <a:gd name="T43" fmla="*/ 2147483646 h 223"/>
                  <a:gd name="T44" fmla="*/ 0 w 300"/>
                  <a:gd name="T45" fmla="*/ 2147483646 h 223"/>
                  <a:gd name="T46" fmla="*/ 2147483646 w 300"/>
                  <a:gd name="T47" fmla="*/ 2147483646 h 223"/>
                  <a:gd name="T48" fmla="*/ 2147483646 w 300"/>
                  <a:gd name="T49" fmla="*/ 2147483646 h 223"/>
                  <a:gd name="T50" fmla="*/ 2147483646 w 300"/>
                  <a:gd name="T51" fmla="*/ 2147483646 h 223"/>
                  <a:gd name="T52" fmla="*/ 2147483646 w 300"/>
                  <a:gd name="T53" fmla="*/ 2147483646 h 223"/>
                  <a:gd name="T54" fmla="*/ 2147483646 w 300"/>
                  <a:gd name="T55" fmla="*/ 2147483646 h 22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00" h="223">
                    <a:moveTo>
                      <a:pt x="66" y="223"/>
                    </a:moveTo>
                    <a:lnTo>
                      <a:pt x="78" y="205"/>
                    </a:lnTo>
                    <a:lnTo>
                      <a:pt x="102" y="205"/>
                    </a:lnTo>
                    <a:lnTo>
                      <a:pt x="138" y="217"/>
                    </a:lnTo>
                    <a:lnTo>
                      <a:pt x="162" y="205"/>
                    </a:lnTo>
                    <a:lnTo>
                      <a:pt x="198" y="205"/>
                    </a:lnTo>
                    <a:lnTo>
                      <a:pt x="228" y="199"/>
                    </a:lnTo>
                    <a:lnTo>
                      <a:pt x="258" y="174"/>
                    </a:lnTo>
                    <a:lnTo>
                      <a:pt x="288" y="138"/>
                    </a:lnTo>
                    <a:lnTo>
                      <a:pt x="300" y="66"/>
                    </a:lnTo>
                    <a:lnTo>
                      <a:pt x="288" y="54"/>
                    </a:lnTo>
                    <a:lnTo>
                      <a:pt x="282" y="24"/>
                    </a:lnTo>
                    <a:lnTo>
                      <a:pt x="282" y="18"/>
                    </a:lnTo>
                    <a:lnTo>
                      <a:pt x="270" y="6"/>
                    </a:lnTo>
                    <a:lnTo>
                      <a:pt x="222" y="0"/>
                    </a:lnTo>
                    <a:lnTo>
                      <a:pt x="114" y="72"/>
                    </a:lnTo>
                    <a:lnTo>
                      <a:pt x="78" y="90"/>
                    </a:lnTo>
                    <a:lnTo>
                      <a:pt x="78" y="144"/>
                    </a:lnTo>
                    <a:lnTo>
                      <a:pt x="66" y="162"/>
                    </a:lnTo>
                    <a:lnTo>
                      <a:pt x="24" y="168"/>
                    </a:lnTo>
                    <a:lnTo>
                      <a:pt x="0" y="168"/>
                    </a:lnTo>
                    <a:lnTo>
                      <a:pt x="12" y="193"/>
                    </a:lnTo>
                    <a:lnTo>
                      <a:pt x="36" y="217"/>
                    </a:lnTo>
                    <a:lnTo>
                      <a:pt x="48" y="217"/>
                    </a:lnTo>
                    <a:lnTo>
                      <a:pt x="60" y="223"/>
                    </a:lnTo>
                    <a:lnTo>
                      <a:pt x="66" y="223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63" name="Freeform 365">
                <a:extLst>
                  <a:ext uri="{FF2B5EF4-FFF2-40B4-BE49-F238E27FC236}">
                    <a16:creationId xmlns:a16="http://schemas.microsoft.com/office/drawing/2014/main" id="{C1A5C2C1-5446-8DD8-4C55-4290120F74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1348" y="3205258"/>
                <a:ext cx="393700" cy="290512"/>
              </a:xfrm>
              <a:custGeom>
                <a:avLst/>
                <a:gdLst>
                  <a:gd name="T0" fmla="*/ 2147483646 w 300"/>
                  <a:gd name="T1" fmla="*/ 2147483646 h 223"/>
                  <a:gd name="T2" fmla="*/ 2147483646 w 300"/>
                  <a:gd name="T3" fmla="*/ 2147483646 h 223"/>
                  <a:gd name="T4" fmla="*/ 2147483646 w 300"/>
                  <a:gd name="T5" fmla="*/ 2147483646 h 223"/>
                  <a:gd name="T6" fmla="*/ 2147483646 w 300"/>
                  <a:gd name="T7" fmla="*/ 2147483646 h 223"/>
                  <a:gd name="T8" fmla="*/ 2147483646 w 300"/>
                  <a:gd name="T9" fmla="*/ 2147483646 h 223"/>
                  <a:gd name="T10" fmla="*/ 2147483646 w 300"/>
                  <a:gd name="T11" fmla="*/ 2147483646 h 223"/>
                  <a:gd name="T12" fmla="*/ 2147483646 w 300"/>
                  <a:gd name="T13" fmla="*/ 2147483646 h 223"/>
                  <a:gd name="T14" fmla="*/ 2147483646 w 300"/>
                  <a:gd name="T15" fmla="*/ 2147483646 h 223"/>
                  <a:gd name="T16" fmla="*/ 2147483646 w 300"/>
                  <a:gd name="T17" fmla="*/ 2147483646 h 223"/>
                  <a:gd name="T18" fmla="*/ 2147483646 w 300"/>
                  <a:gd name="T19" fmla="*/ 2147483646 h 223"/>
                  <a:gd name="T20" fmla="*/ 2147483646 w 300"/>
                  <a:gd name="T21" fmla="*/ 2147483646 h 223"/>
                  <a:gd name="T22" fmla="*/ 2147483646 w 300"/>
                  <a:gd name="T23" fmla="*/ 2147483646 h 223"/>
                  <a:gd name="T24" fmla="*/ 2147483646 w 300"/>
                  <a:gd name="T25" fmla="*/ 2147483646 h 223"/>
                  <a:gd name="T26" fmla="*/ 2147483646 w 300"/>
                  <a:gd name="T27" fmla="*/ 2147483646 h 223"/>
                  <a:gd name="T28" fmla="*/ 2147483646 w 300"/>
                  <a:gd name="T29" fmla="*/ 2147483646 h 223"/>
                  <a:gd name="T30" fmla="*/ 2147483646 w 300"/>
                  <a:gd name="T31" fmla="*/ 0 h 223"/>
                  <a:gd name="T32" fmla="*/ 2147483646 w 300"/>
                  <a:gd name="T33" fmla="*/ 2147483646 h 223"/>
                  <a:gd name="T34" fmla="*/ 2147483646 w 300"/>
                  <a:gd name="T35" fmla="*/ 2147483646 h 223"/>
                  <a:gd name="T36" fmla="*/ 2147483646 w 300"/>
                  <a:gd name="T37" fmla="*/ 2147483646 h 223"/>
                  <a:gd name="T38" fmla="*/ 2147483646 w 300"/>
                  <a:gd name="T39" fmla="*/ 2147483646 h 223"/>
                  <a:gd name="T40" fmla="*/ 2147483646 w 300"/>
                  <a:gd name="T41" fmla="*/ 2147483646 h 223"/>
                  <a:gd name="T42" fmla="*/ 2147483646 w 300"/>
                  <a:gd name="T43" fmla="*/ 2147483646 h 223"/>
                  <a:gd name="T44" fmla="*/ 0 w 300"/>
                  <a:gd name="T45" fmla="*/ 2147483646 h 223"/>
                  <a:gd name="T46" fmla="*/ 2147483646 w 300"/>
                  <a:gd name="T47" fmla="*/ 2147483646 h 223"/>
                  <a:gd name="T48" fmla="*/ 2147483646 w 300"/>
                  <a:gd name="T49" fmla="*/ 2147483646 h 223"/>
                  <a:gd name="T50" fmla="*/ 2147483646 w 300"/>
                  <a:gd name="T51" fmla="*/ 2147483646 h 223"/>
                  <a:gd name="T52" fmla="*/ 2147483646 w 300"/>
                  <a:gd name="T53" fmla="*/ 2147483646 h 223"/>
                  <a:gd name="T54" fmla="*/ 2147483646 w 300"/>
                  <a:gd name="T55" fmla="*/ 2147483646 h 22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00" h="223">
                    <a:moveTo>
                      <a:pt x="66" y="223"/>
                    </a:moveTo>
                    <a:lnTo>
                      <a:pt x="78" y="205"/>
                    </a:lnTo>
                    <a:lnTo>
                      <a:pt x="102" y="205"/>
                    </a:lnTo>
                    <a:lnTo>
                      <a:pt x="138" y="217"/>
                    </a:lnTo>
                    <a:lnTo>
                      <a:pt x="162" y="205"/>
                    </a:lnTo>
                    <a:lnTo>
                      <a:pt x="198" y="205"/>
                    </a:lnTo>
                    <a:lnTo>
                      <a:pt x="228" y="199"/>
                    </a:lnTo>
                    <a:lnTo>
                      <a:pt x="258" y="174"/>
                    </a:lnTo>
                    <a:lnTo>
                      <a:pt x="288" y="138"/>
                    </a:lnTo>
                    <a:lnTo>
                      <a:pt x="300" y="66"/>
                    </a:lnTo>
                    <a:lnTo>
                      <a:pt x="288" y="54"/>
                    </a:lnTo>
                    <a:lnTo>
                      <a:pt x="282" y="24"/>
                    </a:lnTo>
                    <a:lnTo>
                      <a:pt x="282" y="18"/>
                    </a:lnTo>
                    <a:lnTo>
                      <a:pt x="270" y="6"/>
                    </a:lnTo>
                    <a:lnTo>
                      <a:pt x="222" y="0"/>
                    </a:lnTo>
                    <a:lnTo>
                      <a:pt x="114" y="72"/>
                    </a:lnTo>
                    <a:lnTo>
                      <a:pt x="78" y="90"/>
                    </a:lnTo>
                    <a:lnTo>
                      <a:pt x="78" y="144"/>
                    </a:lnTo>
                    <a:lnTo>
                      <a:pt x="66" y="162"/>
                    </a:lnTo>
                    <a:lnTo>
                      <a:pt x="24" y="168"/>
                    </a:lnTo>
                    <a:lnTo>
                      <a:pt x="0" y="168"/>
                    </a:lnTo>
                    <a:lnTo>
                      <a:pt x="12" y="193"/>
                    </a:lnTo>
                    <a:lnTo>
                      <a:pt x="36" y="217"/>
                    </a:lnTo>
                    <a:lnTo>
                      <a:pt x="48" y="217"/>
                    </a:lnTo>
                    <a:lnTo>
                      <a:pt x="60" y="223"/>
                    </a:lnTo>
                    <a:lnTo>
                      <a:pt x="66" y="223"/>
                    </a:ln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64" name="Freeform 366">
                <a:extLst>
                  <a:ext uri="{FF2B5EF4-FFF2-40B4-BE49-F238E27FC236}">
                    <a16:creationId xmlns:a16="http://schemas.microsoft.com/office/drawing/2014/main" id="{434959F7-8989-7037-E7B3-29B5503352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6550" y="3165570"/>
                <a:ext cx="407986" cy="384176"/>
              </a:xfrm>
              <a:custGeom>
                <a:avLst/>
                <a:gdLst>
                  <a:gd name="T0" fmla="*/ 2147483646 w 52"/>
                  <a:gd name="T1" fmla="*/ 2147483646 h 49"/>
                  <a:gd name="T2" fmla="*/ 2147483646 w 52"/>
                  <a:gd name="T3" fmla="*/ 2147483646 h 49"/>
                  <a:gd name="T4" fmla="*/ 2147483646 w 52"/>
                  <a:gd name="T5" fmla="*/ 2147483646 h 49"/>
                  <a:gd name="T6" fmla="*/ 2147483646 w 52"/>
                  <a:gd name="T7" fmla="*/ 2147483646 h 49"/>
                  <a:gd name="T8" fmla="*/ 2147483646 w 52"/>
                  <a:gd name="T9" fmla="*/ 2147483646 h 49"/>
                  <a:gd name="T10" fmla="*/ 2147483646 w 52"/>
                  <a:gd name="T11" fmla="*/ 2147483646 h 49"/>
                  <a:gd name="T12" fmla="*/ 2147483646 w 52"/>
                  <a:gd name="T13" fmla="*/ 2147483646 h 49"/>
                  <a:gd name="T14" fmla="*/ 2147483646 w 52"/>
                  <a:gd name="T15" fmla="*/ 2147483646 h 49"/>
                  <a:gd name="T16" fmla="*/ 2147483646 w 52"/>
                  <a:gd name="T17" fmla="*/ 2147483646 h 49"/>
                  <a:gd name="T18" fmla="*/ 2147483646 w 52"/>
                  <a:gd name="T19" fmla="*/ 2147483646 h 49"/>
                  <a:gd name="T20" fmla="*/ 2147483646 w 52"/>
                  <a:gd name="T21" fmla="*/ 2147483646 h 49"/>
                  <a:gd name="T22" fmla="*/ 2147483646 w 52"/>
                  <a:gd name="T23" fmla="*/ 0 h 49"/>
                  <a:gd name="T24" fmla="*/ 2147483646 w 52"/>
                  <a:gd name="T25" fmla="*/ 0 h 49"/>
                  <a:gd name="T26" fmla="*/ 2147483646 w 52"/>
                  <a:gd name="T27" fmla="*/ 2147483646 h 49"/>
                  <a:gd name="T28" fmla="*/ 2147483646 w 52"/>
                  <a:gd name="T29" fmla="*/ 2147483646 h 49"/>
                  <a:gd name="T30" fmla="*/ 2147483646 w 52"/>
                  <a:gd name="T31" fmla="*/ 2147483646 h 49"/>
                  <a:gd name="T32" fmla="*/ 2147483646 w 52"/>
                  <a:gd name="T33" fmla="*/ 2147483646 h 49"/>
                  <a:gd name="T34" fmla="*/ 2147483646 w 52"/>
                  <a:gd name="T35" fmla="*/ 2147483646 h 49"/>
                  <a:gd name="T36" fmla="*/ 2147483646 w 52"/>
                  <a:gd name="T37" fmla="*/ 2147483646 h 49"/>
                  <a:gd name="T38" fmla="*/ 0 w 52"/>
                  <a:gd name="T39" fmla="*/ 2147483646 h 49"/>
                  <a:gd name="T40" fmla="*/ 0 w 52"/>
                  <a:gd name="T41" fmla="*/ 2147483646 h 49"/>
                  <a:gd name="T42" fmla="*/ 2147483646 w 52"/>
                  <a:gd name="T43" fmla="*/ 2147483646 h 49"/>
                  <a:gd name="T44" fmla="*/ 2147483646 w 52"/>
                  <a:gd name="T45" fmla="*/ 2147483646 h 49"/>
                  <a:gd name="T46" fmla="*/ 2147483646 w 52"/>
                  <a:gd name="T47" fmla="*/ 2147483646 h 49"/>
                  <a:gd name="T48" fmla="*/ 2147483646 w 52"/>
                  <a:gd name="T49" fmla="*/ 2147483646 h 49"/>
                  <a:gd name="T50" fmla="*/ 2147483646 w 52"/>
                  <a:gd name="T51" fmla="*/ 2147483646 h 49"/>
                  <a:gd name="T52" fmla="*/ 2147483646 w 52"/>
                  <a:gd name="T53" fmla="*/ 2147483646 h 49"/>
                  <a:gd name="T54" fmla="*/ 2147483646 w 52"/>
                  <a:gd name="T55" fmla="*/ 2147483646 h 49"/>
                  <a:gd name="T56" fmla="*/ 2147483646 w 52"/>
                  <a:gd name="T57" fmla="*/ 2147483646 h 49"/>
                  <a:gd name="T58" fmla="*/ 2147483646 w 52"/>
                  <a:gd name="T59" fmla="*/ 2147483646 h 49"/>
                  <a:gd name="T60" fmla="*/ 2147483646 w 52"/>
                  <a:gd name="T61" fmla="*/ 2147483646 h 49"/>
                  <a:gd name="T62" fmla="*/ 2147483646 w 52"/>
                  <a:gd name="T63" fmla="*/ 2147483646 h 49"/>
                  <a:gd name="T64" fmla="*/ 2147483646 w 52"/>
                  <a:gd name="T65" fmla="*/ 2147483646 h 49"/>
                  <a:gd name="T66" fmla="*/ 2147483646 w 52"/>
                  <a:gd name="T67" fmla="*/ 2147483646 h 49"/>
                  <a:gd name="T68" fmla="*/ 2147483646 w 52"/>
                  <a:gd name="T69" fmla="*/ 2147483646 h 49"/>
                  <a:gd name="T70" fmla="*/ 2147483646 w 52"/>
                  <a:gd name="T71" fmla="*/ 2147483646 h 49"/>
                  <a:gd name="T72" fmla="*/ 2147483646 w 52"/>
                  <a:gd name="T73" fmla="*/ 2147483646 h 4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52" h="49">
                    <a:moveTo>
                      <a:pt x="24" y="44"/>
                    </a:moveTo>
                    <a:cubicBezTo>
                      <a:pt x="27" y="40"/>
                      <a:pt x="27" y="40"/>
                      <a:pt x="27" y="40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49" y="20"/>
                      <a:pt x="49" y="20"/>
                      <a:pt x="49" y="20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10" y="42"/>
                      <a:pt x="10" y="42"/>
                    </a:cubicBezTo>
                    <a:cubicBezTo>
                      <a:pt x="11" y="42"/>
                      <a:pt x="11" y="44"/>
                      <a:pt x="11" y="44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3" y="47"/>
                      <a:pt x="23" y="47"/>
                      <a:pt x="23" y="47"/>
                    </a:cubicBezTo>
                    <a:lnTo>
                      <a:pt x="24" y="4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65" name="Freeform 367">
                <a:extLst>
                  <a:ext uri="{FF2B5EF4-FFF2-40B4-BE49-F238E27FC236}">
                    <a16:creationId xmlns:a16="http://schemas.microsoft.com/office/drawing/2014/main" id="{F43046CD-CBED-4506-037B-D5979A53C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3698" y="3519584"/>
                <a:ext cx="234952" cy="317499"/>
              </a:xfrm>
              <a:custGeom>
                <a:avLst/>
                <a:gdLst>
                  <a:gd name="T0" fmla="*/ 2147483646 w 180"/>
                  <a:gd name="T1" fmla="*/ 2147483646 h 246"/>
                  <a:gd name="T2" fmla="*/ 2147483646 w 180"/>
                  <a:gd name="T3" fmla="*/ 2147483646 h 246"/>
                  <a:gd name="T4" fmla="*/ 2147483646 w 180"/>
                  <a:gd name="T5" fmla="*/ 2147483646 h 246"/>
                  <a:gd name="T6" fmla="*/ 2147483646 w 180"/>
                  <a:gd name="T7" fmla="*/ 2147483646 h 246"/>
                  <a:gd name="T8" fmla="*/ 2147483646 w 180"/>
                  <a:gd name="T9" fmla="*/ 2147483646 h 246"/>
                  <a:gd name="T10" fmla="*/ 2147483646 w 180"/>
                  <a:gd name="T11" fmla="*/ 2147483646 h 246"/>
                  <a:gd name="T12" fmla="*/ 2147483646 w 180"/>
                  <a:gd name="T13" fmla="*/ 2147483646 h 246"/>
                  <a:gd name="T14" fmla="*/ 2147483646 w 180"/>
                  <a:gd name="T15" fmla="*/ 2147483646 h 246"/>
                  <a:gd name="T16" fmla="*/ 2147483646 w 180"/>
                  <a:gd name="T17" fmla="*/ 2147483646 h 246"/>
                  <a:gd name="T18" fmla="*/ 2147483646 w 180"/>
                  <a:gd name="T19" fmla="*/ 2147483646 h 246"/>
                  <a:gd name="T20" fmla="*/ 2147483646 w 180"/>
                  <a:gd name="T21" fmla="*/ 2147483646 h 246"/>
                  <a:gd name="T22" fmla="*/ 2147483646 w 180"/>
                  <a:gd name="T23" fmla="*/ 2147483646 h 246"/>
                  <a:gd name="T24" fmla="*/ 2147483646 w 180"/>
                  <a:gd name="T25" fmla="*/ 2147483646 h 246"/>
                  <a:gd name="T26" fmla="*/ 0 w 180"/>
                  <a:gd name="T27" fmla="*/ 2147483646 h 246"/>
                  <a:gd name="T28" fmla="*/ 0 w 180"/>
                  <a:gd name="T29" fmla="*/ 2147483646 h 246"/>
                  <a:gd name="T30" fmla="*/ 2147483646 w 180"/>
                  <a:gd name="T31" fmla="*/ 2147483646 h 246"/>
                  <a:gd name="T32" fmla="*/ 2147483646 w 180"/>
                  <a:gd name="T33" fmla="*/ 2147483646 h 246"/>
                  <a:gd name="T34" fmla="*/ 2147483646 w 180"/>
                  <a:gd name="T35" fmla="*/ 2147483646 h 246"/>
                  <a:gd name="T36" fmla="*/ 2147483646 w 180"/>
                  <a:gd name="T37" fmla="*/ 2147483646 h 246"/>
                  <a:gd name="T38" fmla="*/ 2147483646 w 180"/>
                  <a:gd name="T39" fmla="*/ 2147483646 h 246"/>
                  <a:gd name="T40" fmla="*/ 2147483646 w 180"/>
                  <a:gd name="T41" fmla="*/ 0 h 246"/>
                  <a:gd name="T42" fmla="*/ 2147483646 w 180"/>
                  <a:gd name="T43" fmla="*/ 2147483646 h 24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80" h="246">
                    <a:moveTo>
                      <a:pt x="72" y="18"/>
                    </a:moveTo>
                    <a:lnTo>
                      <a:pt x="48" y="12"/>
                    </a:lnTo>
                    <a:lnTo>
                      <a:pt x="48" y="6"/>
                    </a:lnTo>
                    <a:lnTo>
                      <a:pt x="30" y="18"/>
                    </a:lnTo>
                    <a:lnTo>
                      <a:pt x="42" y="36"/>
                    </a:lnTo>
                    <a:lnTo>
                      <a:pt x="84" y="60"/>
                    </a:lnTo>
                    <a:lnTo>
                      <a:pt x="126" y="66"/>
                    </a:lnTo>
                    <a:lnTo>
                      <a:pt x="78" y="120"/>
                    </a:lnTo>
                    <a:lnTo>
                      <a:pt x="36" y="132"/>
                    </a:lnTo>
                    <a:lnTo>
                      <a:pt x="18" y="144"/>
                    </a:lnTo>
                    <a:lnTo>
                      <a:pt x="24" y="150"/>
                    </a:lnTo>
                    <a:lnTo>
                      <a:pt x="18" y="144"/>
                    </a:lnTo>
                    <a:lnTo>
                      <a:pt x="18" y="150"/>
                    </a:lnTo>
                    <a:lnTo>
                      <a:pt x="0" y="168"/>
                    </a:lnTo>
                    <a:lnTo>
                      <a:pt x="0" y="228"/>
                    </a:lnTo>
                    <a:lnTo>
                      <a:pt x="12" y="246"/>
                    </a:lnTo>
                    <a:lnTo>
                      <a:pt x="42" y="204"/>
                    </a:lnTo>
                    <a:lnTo>
                      <a:pt x="90" y="180"/>
                    </a:lnTo>
                    <a:lnTo>
                      <a:pt x="132" y="132"/>
                    </a:lnTo>
                    <a:lnTo>
                      <a:pt x="168" y="48"/>
                    </a:lnTo>
                    <a:lnTo>
                      <a:pt x="180" y="0"/>
                    </a:lnTo>
                    <a:lnTo>
                      <a:pt x="72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66" name="Freeform 368">
                <a:extLst>
                  <a:ext uri="{FF2B5EF4-FFF2-40B4-BE49-F238E27FC236}">
                    <a16:creationId xmlns:a16="http://schemas.microsoft.com/office/drawing/2014/main" id="{17FC49CB-AEFF-6953-B482-491A42230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7423" y="3495770"/>
                <a:ext cx="31750" cy="123825"/>
              </a:xfrm>
              <a:custGeom>
                <a:avLst/>
                <a:gdLst>
                  <a:gd name="T0" fmla="*/ 2147483646 w 24"/>
                  <a:gd name="T1" fmla="*/ 0 h 96"/>
                  <a:gd name="T2" fmla="*/ 2147483646 w 24"/>
                  <a:gd name="T3" fmla="*/ 0 h 96"/>
                  <a:gd name="T4" fmla="*/ 2147483646 w 24"/>
                  <a:gd name="T5" fmla="*/ 2147483646 h 96"/>
                  <a:gd name="T6" fmla="*/ 0 w 24"/>
                  <a:gd name="T7" fmla="*/ 2147483646 h 96"/>
                  <a:gd name="T8" fmla="*/ 0 w 24"/>
                  <a:gd name="T9" fmla="*/ 2147483646 h 96"/>
                  <a:gd name="T10" fmla="*/ 2147483646 w 24"/>
                  <a:gd name="T11" fmla="*/ 2147483646 h 96"/>
                  <a:gd name="T12" fmla="*/ 2147483646 w 24"/>
                  <a:gd name="T13" fmla="*/ 2147483646 h 96"/>
                  <a:gd name="T14" fmla="*/ 2147483646 w 24"/>
                  <a:gd name="T15" fmla="*/ 0 h 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" h="96">
                    <a:moveTo>
                      <a:pt x="12" y="0"/>
                    </a:moveTo>
                    <a:lnTo>
                      <a:pt x="12" y="0"/>
                    </a:lnTo>
                    <a:lnTo>
                      <a:pt x="24" y="42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8" y="96"/>
                    </a:lnTo>
                    <a:lnTo>
                      <a:pt x="24" y="96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67" name="Freeform 369">
                <a:extLst>
                  <a:ext uri="{FF2B5EF4-FFF2-40B4-BE49-F238E27FC236}">
                    <a16:creationId xmlns:a16="http://schemas.microsoft.com/office/drawing/2014/main" id="{19426D5F-5A99-12BB-EF53-5CCA90A19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7423" y="3495770"/>
                <a:ext cx="31750" cy="123825"/>
              </a:xfrm>
              <a:custGeom>
                <a:avLst/>
                <a:gdLst>
                  <a:gd name="T0" fmla="*/ 2147483646 w 24"/>
                  <a:gd name="T1" fmla="*/ 0 h 96"/>
                  <a:gd name="T2" fmla="*/ 2147483646 w 24"/>
                  <a:gd name="T3" fmla="*/ 0 h 96"/>
                  <a:gd name="T4" fmla="*/ 2147483646 w 24"/>
                  <a:gd name="T5" fmla="*/ 2147483646 h 96"/>
                  <a:gd name="T6" fmla="*/ 0 w 24"/>
                  <a:gd name="T7" fmla="*/ 2147483646 h 96"/>
                  <a:gd name="T8" fmla="*/ 0 w 24"/>
                  <a:gd name="T9" fmla="*/ 2147483646 h 96"/>
                  <a:gd name="T10" fmla="*/ 2147483646 w 24"/>
                  <a:gd name="T11" fmla="*/ 2147483646 h 96"/>
                  <a:gd name="T12" fmla="*/ 2147483646 w 24"/>
                  <a:gd name="T13" fmla="*/ 2147483646 h 9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4" h="96">
                    <a:moveTo>
                      <a:pt x="12" y="0"/>
                    </a:moveTo>
                    <a:lnTo>
                      <a:pt x="12" y="0"/>
                    </a:lnTo>
                    <a:lnTo>
                      <a:pt x="24" y="42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8" y="96"/>
                    </a:lnTo>
                    <a:lnTo>
                      <a:pt x="24" y="96"/>
                    </a:ln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68" name="Freeform 370">
                <a:extLst>
                  <a:ext uri="{FF2B5EF4-FFF2-40B4-BE49-F238E27FC236}">
                    <a16:creationId xmlns:a16="http://schemas.microsoft.com/office/drawing/2014/main" id="{F4150D4C-F9CE-F6BB-3E5D-0C0B1C94A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1548" y="3214782"/>
                <a:ext cx="258762" cy="404813"/>
              </a:xfrm>
              <a:custGeom>
                <a:avLst/>
                <a:gdLst>
                  <a:gd name="T0" fmla="*/ 2147483646 w 198"/>
                  <a:gd name="T1" fmla="*/ 2147483646 h 313"/>
                  <a:gd name="T2" fmla="*/ 2147483646 w 198"/>
                  <a:gd name="T3" fmla="*/ 2147483646 h 313"/>
                  <a:gd name="T4" fmla="*/ 2147483646 w 198"/>
                  <a:gd name="T5" fmla="*/ 2147483646 h 313"/>
                  <a:gd name="T6" fmla="*/ 2147483646 w 198"/>
                  <a:gd name="T7" fmla="*/ 2147483646 h 313"/>
                  <a:gd name="T8" fmla="*/ 2147483646 w 198"/>
                  <a:gd name="T9" fmla="*/ 2147483646 h 313"/>
                  <a:gd name="T10" fmla="*/ 2147483646 w 198"/>
                  <a:gd name="T11" fmla="*/ 2147483646 h 313"/>
                  <a:gd name="T12" fmla="*/ 2147483646 w 198"/>
                  <a:gd name="T13" fmla="*/ 2147483646 h 313"/>
                  <a:gd name="T14" fmla="*/ 2147483646 w 198"/>
                  <a:gd name="T15" fmla="*/ 2147483646 h 313"/>
                  <a:gd name="T16" fmla="*/ 2147483646 w 198"/>
                  <a:gd name="T17" fmla="*/ 2147483646 h 313"/>
                  <a:gd name="T18" fmla="*/ 2147483646 w 198"/>
                  <a:gd name="T19" fmla="*/ 2147483646 h 313"/>
                  <a:gd name="T20" fmla="*/ 2147483646 w 198"/>
                  <a:gd name="T21" fmla="*/ 2147483646 h 313"/>
                  <a:gd name="T22" fmla="*/ 2147483646 w 198"/>
                  <a:gd name="T23" fmla="*/ 2147483646 h 313"/>
                  <a:gd name="T24" fmla="*/ 2147483646 w 198"/>
                  <a:gd name="T25" fmla="*/ 0 h 313"/>
                  <a:gd name="T26" fmla="*/ 2147483646 w 198"/>
                  <a:gd name="T27" fmla="*/ 2147483646 h 313"/>
                  <a:gd name="T28" fmla="*/ 2147483646 w 198"/>
                  <a:gd name="T29" fmla="*/ 2147483646 h 313"/>
                  <a:gd name="T30" fmla="*/ 2147483646 w 198"/>
                  <a:gd name="T31" fmla="*/ 2147483646 h 313"/>
                  <a:gd name="T32" fmla="*/ 2147483646 w 198"/>
                  <a:gd name="T33" fmla="*/ 2147483646 h 313"/>
                  <a:gd name="T34" fmla="*/ 2147483646 w 198"/>
                  <a:gd name="T35" fmla="*/ 2147483646 h 313"/>
                  <a:gd name="T36" fmla="*/ 2147483646 w 198"/>
                  <a:gd name="T37" fmla="*/ 2147483646 h 313"/>
                  <a:gd name="T38" fmla="*/ 2147483646 w 198"/>
                  <a:gd name="T39" fmla="*/ 2147483646 h 313"/>
                  <a:gd name="T40" fmla="*/ 2147483646 w 198"/>
                  <a:gd name="T41" fmla="*/ 2147483646 h 313"/>
                  <a:gd name="T42" fmla="*/ 0 w 198"/>
                  <a:gd name="T43" fmla="*/ 2147483646 h 313"/>
                  <a:gd name="T44" fmla="*/ 2147483646 w 198"/>
                  <a:gd name="T45" fmla="*/ 2147483646 h 313"/>
                  <a:gd name="T46" fmla="*/ 2147483646 w 198"/>
                  <a:gd name="T47" fmla="*/ 2147483646 h 313"/>
                  <a:gd name="T48" fmla="*/ 2147483646 w 198"/>
                  <a:gd name="T49" fmla="*/ 2147483646 h 313"/>
                  <a:gd name="T50" fmla="*/ 2147483646 w 198"/>
                  <a:gd name="T51" fmla="*/ 2147483646 h 31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98" h="313">
                    <a:moveTo>
                      <a:pt x="36" y="313"/>
                    </a:moveTo>
                    <a:lnTo>
                      <a:pt x="60" y="307"/>
                    </a:lnTo>
                    <a:lnTo>
                      <a:pt x="96" y="295"/>
                    </a:lnTo>
                    <a:lnTo>
                      <a:pt x="102" y="283"/>
                    </a:lnTo>
                    <a:lnTo>
                      <a:pt x="132" y="277"/>
                    </a:lnTo>
                    <a:lnTo>
                      <a:pt x="180" y="247"/>
                    </a:lnTo>
                    <a:lnTo>
                      <a:pt x="162" y="211"/>
                    </a:lnTo>
                    <a:lnTo>
                      <a:pt x="168" y="193"/>
                    </a:lnTo>
                    <a:lnTo>
                      <a:pt x="174" y="162"/>
                    </a:lnTo>
                    <a:lnTo>
                      <a:pt x="192" y="150"/>
                    </a:lnTo>
                    <a:lnTo>
                      <a:pt x="198" y="78"/>
                    </a:lnTo>
                    <a:lnTo>
                      <a:pt x="54" y="0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6" y="48"/>
                    </a:lnTo>
                    <a:lnTo>
                      <a:pt x="48" y="60"/>
                    </a:lnTo>
                    <a:lnTo>
                      <a:pt x="36" y="132"/>
                    </a:lnTo>
                    <a:lnTo>
                      <a:pt x="6" y="168"/>
                    </a:lnTo>
                    <a:lnTo>
                      <a:pt x="12" y="168"/>
                    </a:lnTo>
                    <a:lnTo>
                      <a:pt x="6" y="168"/>
                    </a:lnTo>
                    <a:lnTo>
                      <a:pt x="0" y="175"/>
                    </a:lnTo>
                    <a:lnTo>
                      <a:pt x="12" y="193"/>
                    </a:lnTo>
                    <a:lnTo>
                      <a:pt x="30" y="199"/>
                    </a:lnTo>
                    <a:lnTo>
                      <a:pt x="24" y="217"/>
                    </a:lnTo>
                    <a:lnTo>
                      <a:pt x="36" y="313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69" name="Freeform 371">
                <a:extLst>
                  <a:ext uri="{FF2B5EF4-FFF2-40B4-BE49-F238E27FC236}">
                    <a16:creationId xmlns:a16="http://schemas.microsoft.com/office/drawing/2014/main" id="{8AB438AA-F1CA-99FC-7B35-668B00E63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1548" y="3214782"/>
                <a:ext cx="258762" cy="404813"/>
              </a:xfrm>
              <a:custGeom>
                <a:avLst/>
                <a:gdLst>
                  <a:gd name="T0" fmla="*/ 2147483646 w 198"/>
                  <a:gd name="T1" fmla="*/ 2147483646 h 313"/>
                  <a:gd name="T2" fmla="*/ 2147483646 w 198"/>
                  <a:gd name="T3" fmla="*/ 2147483646 h 313"/>
                  <a:gd name="T4" fmla="*/ 2147483646 w 198"/>
                  <a:gd name="T5" fmla="*/ 2147483646 h 313"/>
                  <a:gd name="T6" fmla="*/ 2147483646 w 198"/>
                  <a:gd name="T7" fmla="*/ 2147483646 h 313"/>
                  <a:gd name="T8" fmla="*/ 2147483646 w 198"/>
                  <a:gd name="T9" fmla="*/ 2147483646 h 313"/>
                  <a:gd name="T10" fmla="*/ 2147483646 w 198"/>
                  <a:gd name="T11" fmla="*/ 2147483646 h 313"/>
                  <a:gd name="T12" fmla="*/ 2147483646 w 198"/>
                  <a:gd name="T13" fmla="*/ 2147483646 h 313"/>
                  <a:gd name="T14" fmla="*/ 2147483646 w 198"/>
                  <a:gd name="T15" fmla="*/ 2147483646 h 313"/>
                  <a:gd name="T16" fmla="*/ 2147483646 w 198"/>
                  <a:gd name="T17" fmla="*/ 2147483646 h 313"/>
                  <a:gd name="T18" fmla="*/ 2147483646 w 198"/>
                  <a:gd name="T19" fmla="*/ 2147483646 h 313"/>
                  <a:gd name="T20" fmla="*/ 2147483646 w 198"/>
                  <a:gd name="T21" fmla="*/ 2147483646 h 313"/>
                  <a:gd name="T22" fmla="*/ 2147483646 w 198"/>
                  <a:gd name="T23" fmla="*/ 2147483646 h 313"/>
                  <a:gd name="T24" fmla="*/ 2147483646 w 198"/>
                  <a:gd name="T25" fmla="*/ 0 h 313"/>
                  <a:gd name="T26" fmla="*/ 2147483646 w 198"/>
                  <a:gd name="T27" fmla="*/ 2147483646 h 313"/>
                  <a:gd name="T28" fmla="*/ 2147483646 w 198"/>
                  <a:gd name="T29" fmla="*/ 2147483646 h 313"/>
                  <a:gd name="T30" fmla="*/ 2147483646 w 198"/>
                  <a:gd name="T31" fmla="*/ 2147483646 h 313"/>
                  <a:gd name="T32" fmla="*/ 2147483646 w 198"/>
                  <a:gd name="T33" fmla="*/ 2147483646 h 313"/>
                  <a:gd name="T34" fmla="*/ 2147483646 w 198"/>
                  <a:gd name="T35" fmla="*/ 2147483646 h 313"/>
                  <a:gd name="T36" fmla="*/ 2147483646 w 198"/>
                  <a:gd name="T37" fmla="*/ 2147483646 h 313"/>
                  <a:gd name="T38" fmla="*/ 2147483646 w 198"/>
                  <a:gd name="T39" fmla="*/ 2147483646 h 313"/>
                  <a:gd name="T40" fmla="*/ 2147483646 w 198"/>
                  <a:gd name="T41" fmla="*/ 2147483646 h 313"/>
                  <a:gd name="T42" fmla="*/ 0 w 198"/>
                  <a:gd name="T43" fmla="*/ 2147483646 h 313"/>
                  <a:gd name="T44" fmla="*/ 2147483646 w 198"/>
                  <a:gd name="T45" fmla="*/ 2147483646 h 313"/>
                  <a:gd name="T46" fmla="*/ 2147483646 w 198"/>
                  <a:gd name="T47" fmla="*/ 2147483646 h 313"/>
                  <a:gd name="T48" fmla="*/ 2147483646 w 198"/>
                  <a:gd name="T49" fmla="*/ 2147483646 h 31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98" h="313">
                    <a:moveTo>
                      <a:pt x="36" y="313"/>
                    </a:moveTo>
                    <a:lnTo>
                      <a:pt x="60" y="307"/>
                    </a:lnTo>
                    <a:lnTo>
                      <a:pt x="96" y="295"/>
                    </a:lnTo>
                    <a:lnTo>
                      <a:pt x="102" y="283"/>
                    </a:lnTo>
                    <a:lnTo>
                      <a:pt x="132" y="277"/>
                    </a:lnTo>
                    <a:lnTo>
                      <a:pt x="180" y="247"/>
                    </a:lnTo>
                    <a:lnTo>
                      <a:pt x="162" y="211"/>
                    </a:lnTo>
                    <a:lnTo>
                      <a:pt x="168" y="193"/>
                    </a:lnTo>
                    <a:lnTo>
                      <a:pt x="174" y="162"/>
                    </a:lnTo>
                    <a:lnTo>
                      <a:pt x="192" y="150"/>
                    </a:lnTo>
                    <a:lnTo>
                      <a:pt x="198" y="78"/>
                    </a:lnTo>
                    <a:lnTo>
                      <a:pt x="54" y="0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6" y="48"/>
                    </a:lnTo>
                    <a:lnTo>
                      <a:pt x="48" y="60"/>
                    </a:lnTo>
                    <a:lnTo>
                      <a:pt x="36" y="132"/>
                    </a:lnTo>
                    <a:lnTo>
                      <a:pt x="6" y="168"/>
                    </a:lnTo>
                    <a:lnTo>
                      <a:pt x="12" y="168"/>
                    </a:lnTo>
                    <a:lnTo>
                      <a:pt x="6" y="168"/>
                    </a:lnTo>
                    <a:lnTo>
                      <a:pt x="0" y="175"/>
                    </a:lnTo>
                    <a:lnTo>
                      <a:pt x="12" y="193"/>
                    </a:lnTo>
                    <a:lnTo>
                      <a:pt x="30" y="199"/>
                    </a:lnTo>
                    <a:lnTo>
                      <a:pt x="24" y="217"/>
                    </a:ln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70" name="Freeform 372">
                <a:extLst>
                  <a:ext uri="{FF2B5EF4-FFF2-40B4-BE49-F238E27FC236}">
                    <a16:creationId xmlns:a16="http://schemas.microsoft.com/office/drawing/2014/main" id="{056DBB22-E0F6-FBEC-4F5C-C163C4FAC5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0925" y="4360959"/>
                <a:ext cx="398462" cy="354011"/>
              </a:xfrm>
              <a:custGeom>
                <a:avLst/>
                <a:gdLst>
                  <a:gd name="T0" fmla="*/ 2147483646 w 51"/>
                  <a:gd name="T1" fmla="*/ 2147483646 h 45"/>
                  <a:gd name="T2" fmla="*/ 2147483646 w 51"/>
                  <a:gd name="T3" fmla="*/ 2147483646 h 45"/>
                  <a:gd name="T4" fmla="*/ 2147483646 w 51"/>
                  <a:gd name="T5" fmla="*/ 2147483646 h 45"/>
                  <a:gd name="T6" fmla="*/ 2147483646 w 51"/>
                  <a:gd name="T7" fmla="*/ 2147483646 h 45"/>
                  <a:gd name="T8" fmla="*/ 2147483646 w 51"/>
                  <a:gd name="T9" fmla="*/ 0 h 45"/>
                  <a:gd name="T10" fmla="*/ 2147483646 w 51"/>
                  <a:gd name="T11" fmla="*/ 2147483646 h 45"/>
                  <a:gd name="T12" fmla="*/ 2147483646 w 51"/>
                  <a:gd name="T13" fmla="*/ 2147483646 h 45"/>
                  <a:gd name="T14" fmla="*/ 2147483646 w 51"/>
                  <a:gd name="T15" fmla="*/ 2147483646 h 45"/>
                  <a:gd name="T16" fmla="*/ 2147483646 w 51"/>
                  <a:gd name="T17" fmla="*/ 2147483646 h 45"/>
                  <a:gd name="T18" fmla="*/ 2147483646 w 51"/>
                  <a:gd name="T19" fmla="*/ 2147483646 h 45"/>
                  <a:gd name="T20" fmla="*/ 2147483646 w 51"/>
                  <a:gd name="T21" fmla="*/ 2147483646 h 45"/>
                  <a:gd name="T22" fmla="*/ 2147483646 w 51"/>
                  <a:gd name="T23" fmla="*/ 2147483646 h 45"/>
                  <a:gd name="T24" fmla="*/ 2147483646 w 51"/>
                  <a:gd name="T25" fmla="*/ 2147483646 h 45"/>
                  <a:gd name="T26" fmla="*/ 2147483646 w 51"/>
                  <a:gd name="T27" fmla="*/ 2147483646 h 45"/>
                  <a:gd name="T28" fmla="*/ 2147483646 w 51"/>
                  <a:gd name="T29" fmla="*/ 2147483646 h 45"/>
                  <a:gd name="T30" fmla="*/ 2147483646 w 51"/>
                  <a:gd name="T31" fmla="*/ 2147483646 h 45"/>
                  <a:gd name="T32" fmla="*/ 2147483646 w 51"/>
                  <a:gd name="T33" fmla="*/ 2147483646 h 45"/>
                  <a:gd name="T34" fmla="*/ 0 w 51"/>
                  <a:gd name="T35" fmla="*/ 2147483646 h 45"/>
                  <a:gd name="T36" fmla="*/ 2147483646 w 51"/>
                  <a:gd name="T37" fmla="*/ 2147483646 h 45"/>
                  <a:gd name="T38" fmla="*/ 2147483646 w 51"/>
                  <a:gd name="T39" fmla="*/ 2147483646 h 45"/>
                  <a:gd name="T40" fmla="*/ 2147483646 w 51"/>
                  <a:gd name="T41" fmla="*/ 2147483646 h 45"/>
                  <a:gd name="T42" fmla="*/ 2147483646 w 51"/>
                  <a:gd name="T43" fmla="*/ 2147483646 h 45"/>
                  <a:gd name="T44" fmla="*/ 2147483646 w 51"/>
                  <a:gd name="T45" fmla="*/ 2147483646 h 45"/>
                  <a:gd name="T46" fmla="*/ 2147483646 w 51"/>
                  <a:gd name="T47" fmla="*/ 2147483646 h 45"/>
                  <a:gd name="T48" fmla="*/ 2147483646 w 51"/>
                  <a:gd name="T49" fmla="*/ 2147483646 h 45"/>
                  <a:gd name="T50" fmla="*/ 2147483646 w 51"/>
                  <a:gd name="T51" fmla="*/ 2147483646 h 45"/>
                  <a:gd name="T52" fmla="*/ 2147483646 w 51"/>
                  <a:gd name="T53" fmla="*/ 2147483646 h 45"/>
                  <a:gd name="T54" fmla="*/ 2147483646 w 51"/>
                  <a:gd name="T55" fmla="*/ 2147483646 h 45"/>
                  <a:gd name="T56" fmla="*/ 2147483646 w 51"/>
                  <a:gd name="T57" fmla="*/ 2147483646 h 45"/>
                  <a:gd name="T58" fmla="*/ 2147483646 w 51"/>
                  <a:gd name="T59" fmla="*/ 2147483646 h 45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1" h="45">
                    <a:moveTo>
                      <a:pt x="48" y="1"/>
                    </a:moveTo>
                    <a:cubicBezTo>
                      <a:pt x="47" y="1"/>
                      <a:pt x="47" y="1"/>
                      <a:pt x="47" y="1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50" y="19"/>
                      <a:pt x="51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49" y="16"/>
                      <a:pt x="49" y="16"/>
                      <a:pt x="49" y="16"/>
                    </a:cubicBezTo>
                    <a:lnTo>
                      <a:pt x="48" y="1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71" name="Freeform 373">
                <a:extLst>
                  <a:ext uri="{FF2B5EF4-FFF2-40B4-BE49-F238E27FC236}">
                    <a16:creationId xmlns:a16="http://schemas.microsoft.com/office/drawing/2014/main" id="{A28C26CE-F350-803D-76F3-D6F581905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6650" y="4245070"/>
                <a:ext cx="236537" cy="234952"/>
              </a:xfrm>
              <a:custGeom>
                <a:avLst/>
                <a:gdLst>
                  <a:gd name="T0" fmla="*/ 2147483646 w 180"/>
                  <a:gd name="T1" fmla="*/ 2147483646 h 180"/>
                  <a:gd name="T2" fmla="*/ 2147483646 w 180"/>
                  <a:gd name="T3" fmla="*/ 2147483646 h 180"/>
                  <a:gd name="T4" fmla="*/ 2147483646 w 180"/>
                  <a:gd name="T5" fmla="*/ 2147483646 h 180"/>
                  <a:gd name="T6" fmla="*/ 2147483646 w 180"/>
                  <a:gd name="T7" fmla="*/ 2147483646 h 180"/>
                  <a:gd name="T8" fmla="*/ 2147483646 w 180"/>
                  <a:gd name="T9" fmla="*/ 2147483646 h 180"/>
                  <a:gd name="T10" fmla="*/ 2147483646 w 180"/>
                  <a:gd name="T11" fmla="*/ 2147483646 h 180"/>
                  <a:gd name="T12" fmla="*/ 2147483646 w 180"/>
                  <a:gd name="T13" fmla="*/ 2147483646 h 180"/>
                  <a:gd name="T14" fmla="*/ 2147483646 w 180"/>
                  <a:gd name="T15" fmla="*/ 0 h 180"/>
                  <a:gd name="T16" fmla="*/ 2147483646 w 180"/>
                  <a:gd name="T17" fmla="*/ 2147483646 h 180"/>
                  <a:gd name="T18" fmla="*/ 2147483646 w 180"/>
                  <a:gd name="T19" fmla="*/ 2147483646 h 180"/>
                  <a:gd name="T20" fmla="*/ 2147483646 w 180"/>
                  <a:gd name="T21" fmla="*/ 2147483646 h 180"/>
                  <a:gd name="T22" fmla="*/ 0 w 180"/>
                  <a:gd name="T23" fmla="*/ 2147483646 h 180"/>
                  <a:gd name="T24" fmla="*/ 0 w 180"/>
                  <a:gd name="T25" fmla="*/ 2147483646 h 180"/>
                  <a:gd name="T26" fmla="*/ 2147483646 w 180"/>
                  <a:gd name="T27" fmla="*/ 2147483646 h 180"/>
                  <a:gd name="T28" fmla="*/ 2147483646 w 180"/>
                  <a:gd name="T29" fmla="*/ 2147483646 h 180"/>
                  <a:gd name="T30" fmla="*/ 2147483646 w 180"/>
                  <a:gd name="T31" fmla="*/ 2147483646 h 180"/>
                  <a:gd name="T32" fmla="*/ 2147483646 w 180"/>
                  <a:gd name="T33" fmla="*/ 2147483646 h 180"/>
                  <a:gd name="T34" fmla="*/ 2147483646 w 180"/>
                  <a:gd name="T35" fmla="*/ 2147483646 h 180"/>
                  <a:gd name="T36" fmla="*/ 2147483646 w 180"/>
                  <a:gd name="T37" fmla="*/ 2147483646 h 180"/>
                  <a:gd name="T38" fmla="*/ 2147483646 w 180"/>
                  <a:gd name="T39" fmla="*/ 2147483646 h 180"/>
                  <a:gd name="T40" fmla="*/ 2147483646 w 180"/>
                  <a:gd name="T41" fmla="*/ 2147483646 h 180"/>
                  <a:gd name="T42" fmla="*/ 2147483646 w 180"/>
                  <a:gd name="T43" fmla="*/ 2147483646 h 18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80" h="180">
                    <a:moveTo>
                      <a:pt x="144" y="54"/>
                    </a:moveTo>
                    <a:lnTo>
                      <a:pt x="132" y="54"/>
                    </a:lnTo>
                    <a:lnTo>
                      <a:pt x="114" y="30"/>
                    </a:lnTo>
                    <a:lnTo>
                      <a:pt x="102" y="6"/>
                    </a:lnTo>
                    <a:lnTo>
                      <a:pt x="96" y="6"/>
                    </a:lnTo>
                    <a:lnTo>
                      <a:pt x="84" y="12"/>
                    </a:lnTo>
                    <a:lnTo>
                      <a:pt x="96" y="6"/>
                    </a:lnTo>
                    <a:lnTo>
                      <a:pt x="84" y="0"/>
                    </a:lnTo>
                    <a:lnTo>
                      <a:pt x="66" y="6"/>
                    </a:lnTo>
                    <a:lnTo>
                      <a:pt x="18" y="18"/>
                    </a:lnTo>
                    <a:lnTo>
                      <a:pt x="12" y="84"/>
                    </a:lnTo>
                    <a:lnTo>
                      <a:pt x="0" y="90"/>
                    </a:lnTo>
                    <a:lnTo>
                      <a:pt x="0" y="144"/>
                    </a:lnTo>
                    <a:lnTo>
                      <a:pt x="12" y="168"/>
                    </a:lnTo>
                    <a:lnTo>
                      <a:pt x="18" y="180"/>
                    </a:lnTo>
                    <a:lnTo>
                      <a:pt x="36" y="180"/>
                    </a:lnTo>
                    <a:lnTo>
                      <a:pt x="66" y="162"/>
                    </a:lnTo>
                    <a:lnTo>
                      <a:pt x="90" y="162"/>
                    </a:lnTo>
                    <a:lnTo>
                      <a:pt x="138" y="120"/>
                    </a:lnTo>
                    <a:lnTo>
                      <a:pt x="180" y="90"/>
                    </a:lnTo>
                    <a:lnTo>
                      <a:pt x="150" y="78"/>
                    </a:lnTo>
                    <a:lnTo>
                      <a:pt x="144" y="5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72" name="Freeform 374">
                <a:extLst>
                  <a:ext uri="{FF2B5EF4-FFF2-40B4-BE49-F238E27FC236}">
                    <a16:creationId xmlns:a16="http://schemas.microsoft.com/office/drawing/2014/main" id="{10704378-F303-5E2E-C654-7FB3F925F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9537" y="4064096"/>
                <a:ext cx="268290" cy="422276"/>
              </a:xfrm>
              <a:custGeom>
                <a:avLst/>
                <a:gdLst>
                  <a:gd name="T0" fmla="*/ 2147483646 w 34"/>
                  <a:gd name="T1" fmla="*/ 2147483646 h 54"/>
                  <a:gd name="T2" fmla="*/ 2147483646 w 34"/>
                  <a:gd name="T3" fmla="*/ 2147483646 h 54"/>
                  <a:gd name="T4" fmla="*/ 2147483646 w 34"/>
                  <a:gd name="T5" fmla="*/ 2147483646 h 54"/>
                  <a:gd name="T6" fmla="*/ 2147483646 w 34"/>
                  <a:gd name="T7" fmla="*/ 2147483646 h 54"/>
                  <a:gd name="T8" fmla="*/ 2147483646 w 34"/>
                  <a:gd name="T9" fmla="*/ 2147483646 h 54"/>
                  <a:gd name="T10" fmla="*/ 2147483646 w 34"/>
                  <a:gd name="T11" fmla="*/ 2147483646 h 54"/>
                  <a:gd name="T12" fmla="*/ 2147483646 w 34"/>
                  <a:gd name="T13" fmla="*/ 2147483646 h 54"/>
                  <a:gd name="T14" fmla="*/ 2147483646 w 34"/>
                  <a:gd name="T15" fmla="*/ 2147483646 h 54"/>
                  <a:gd name="T16" fmla="*/ 2147483646 w 34"/>
                  <a:gd name="T17" fmla="*/ 2147483646 h 54"/>
                  <a:gd name="T18" fmla="*/ 2147483646 w 34"/>
                  <a:gd name="T19" fmla="*/ 2147483646 h 54"/>
                  <a:gd name="T20" fmla="*/ 2147483646 w 34"/>
                  <a:gd name="T21" fmla="*/ 2147483646 h 54"/>
                  <a:gd name="T22" fmla="*/ 2147483646 w 34"/>
                  <a:gd name="T23" fmla="*/ 2147483646 h 54"/>
                  <a:gd name="T24" fmla="*/ 0 w 34"/>
                  <a:gd name="T25" fmla="*/ 2147483646 h 54"/>
                  <a:gd name="T26" fmla="*/ 0 w 34"/>
                  <a:gd name="T27" fmla="*/ 2147483646 h 54"/>
                  <a:gd name="T28" fmla="*/ 2147483646 w 34"/>
                  <a:gd name="T29" fmla="*/ 2147483646 h 54"/>
                  <a:gd name="T30" fmla="*/ 2147483646 w 34"/>
                  <a:gd name="T31" fmla="*/ 2147483646 h 54"/>
                  <a:gd name="T32" fmla="*/ 2147483646 w 34"/>
                  <a:gd name="T33" fmla="*/ 2147483646 h 54"/>
                  <a:gd name="T34" fmla="*/ 2147483646 w 34"/>
                  <a:gd name="T35" fmla="*/ 2147483646 h 54"/>
                  <a:gd name="T36" fmla="*/ 2147483646 w 34"/>
                  <a:gd name="T37" fmla="*/ 2147483646 h 54"/>
                  <a:gd name="T38" fmla="*/ 2147483646 w 34"/>
                  <a:gd name="T39" fmla="*/ 2147483646 h 54"/>
                  <a:gd name="T40" fmla="*/ 2147483646 w 34"/>
                  <a:gd name="T41" fmla="*/ 2147483646 h 54"/>
                  <a:gd name="T42" fmla="*/ 2147483646 w 34"/>
                  <a:gd name="T43" fmla="*/ 2147483646 h 54"/>
                  <a:gd name="T44" fmla="*/ 2147483646 w 34"/>
                  <a:gd name="T45" fmla="*/ 2147483646 h 54"/>
                  <a:gd name="T46" fmla="*/ 2147483646 w 34"/>
                  <a:gd name="T47" fmla="*/ 2147483646 h 54"/>
                  <a:gd name="T48" fmla="*/ 2147483646 w 34"/>
                  <a:gd name="T49" fmla="*/ 2147483646 h 54"/>
                  <a:gd name="T50" fmla="*/ 2147483646 w 34"/>
                  <a:gd name="T51" fmla="*/ 2147483646 h 54"/>
                  <a:gd name="T52" fmla="*/ 2147483646 w 34"/>
                  <a:gd name="T53" fmla="*/ 2147483646 h 54"/>
                  <a:gd name="T54" fmla="*/ 2147483646 w 34"/>
                  <a:gd name="T55" fmla="*/ 2147483646 h 54"/>
                  <a:gd name="T56" fmla="*/ 2147483646 w 34"/>
                  <a:gd name="T57" fmla="*/ 2147483646 h 54"/>
                  <a:gd name="T58" fmla="*/ 2147483646 w 34"/>
                  <a:gd name="T59" fmla="*/ 2147483646 h 54"/>
                  <a:gd name="T60" fmla="*/ 2147483646 w 34"/>
                  <a:gd name="T61" fmla="*/ 2147483646 h 54"/>
                  <a:gd name="T62" fmla="*/ 2147483646 w 34"/>
                  <a:gd name="T63" fmla="*/ 2147483646 h 54"/>
                  <a:gd name="T64" fmla="*/ 2147483646 w 34"/>
                  <a:gd name="T65" fmla="*/ 2147483646 h 54"/>
                  <a:gd name="T66" fmla="*/ 2147483646 w 34"/>
                  <a:gd name="T67" fmla="*/ 2147483646 h 54"/>
                  <a:gd name="T68" fmla="*/ 2147483646 w 34"/>
                  <a:gd name="T69" fmla="*/ 0 h 54"/>
                  <a:gd name="T70" fmla="*/ 2147483646 w 34"/>
                  <a:gd name="T71" fmla="*/ 0 h 54"/>
                  <a:gd name="T72" fmla="*/ 2147483646 w 34"/>
                  <a:gd name="T73" fmla="*/ 2147483646 h 54"/>
                  <a:gd name="T74" fmla="*/ 2147483646 w 34"/>
                  <a:gd name="T75" fmla="*/ 2147483646 h 5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4" h="54">
                    <a:moveTo>
                      <a:pt x="22" y="2"/>
                    </a:moveTo>
                    <a:cubicBezTo>
                      <a:pt x="17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10" y="51"/>
                      <a:pt x="9" y="51"/>
                      <a:pt x="9" y="51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0" y="1"/>
                      <a:pt x="30" y="1"/>
                      <a:pt x="30" y="1"/>
                    </a:cubicBezTo>
                    <a:lnTo>
                      <a:pt x="22" y="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73" name="Freeform 375">
                <a:extLst>
                  <a:ext uri="{FF2B5EF4-FFF2-40B4-BE49-F238E27FC236}">
                    <a16:creationId xmlns:a16="http://schemas.microsoft.com/office/drawing/2014/main" id="{9D71D49A-3AFE-3762-279A-40EDA09F6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9537" y="3822797"/>
                <a:ext cx="260351" cy="265113"/>
              </a:xfrm>
              <a:custGeom>
                <a:avLst/>
                <a:gdLst>
                  <a:gd name="T0" fmla="*/ 2147483646 w 33"/>
                  <a:gd name="T1" fmla="*/ 2147483646 h 34"/>
                  <a:gd name="T2" fmla="*/ 2147483646 w 33"/>
                  <a:gd name="T3" fmla="*/ 2147483646 h 34"/>
                  <a:gd name="T4" fmla="*/ 2147483646 w 33"/>
                  <a:gd name="T5" fmla="*/ 2147483646 h 34"/>
                  <a:gd name="T6" fmla="*/ 2147483646 w 33"/>
                  <a:gd name="T7" fmla="*/ 2147483646 h 34"/>
                  <a:gd name="T8" fmla="*/ 2147483646 w 33"/>
                  <a:gd name="T9" fmla="*/ 0 h 34"/>
                  <a:gd name="T10" fmla="*/ 2147483646 w 33"/>
                  <a:gd name="T11" fmla="*/ 2147483646 h 34"/>
                  <a:gd name="T12" fmla="*/ 2147483646 w 33"/>
                  <a:gd name="T13" fmla="*/ 2147483646 h 34"/>
                  <a:gd name="T14" fmla="*/ 2147483646 w 33"/>
                  <a:gd name="T15" fmla="*/ 2147483646 h 34"/>
                  <a:gd name="T16" fmla="*/ 2147483646 w 33"/>
                  <a:gd name="T17" fmla="*/ 2147483646 h 34"/>
                  <a:gd name="T18" fmla="*/ 2147483646 w 33"/>
                  <a:gd name="T19" fmla="*/ 2147483646 h 34"/>
                  <a:gd name="T20" fmla="*/ 2147483646 w 33"/>
                  <a:gd name="T21" fmla="*/ 2147483646 h 34"/>
                  <a:gd name="T22" fmla="*/ 0 w 33"/>
                  <a:gd name="T23" fmla="*/ 2147483646 h 34"/>
                  <a:gd name="T24" fmla="*/ 2147483646 w 33"/>
                  <a:gd name="T25" fmla="*/ 2147483646 h 34"/>
                  <a:gd name="T26" fmla="*/ 2147483646 w 33"/>
                  <a:gd name="T27" fmla="*/ 2147483646 h 34"/>
                  <a:gd name="T28" fmla="*/ 2147483646 w 33"/>
                  <a:gd name="T29" fmla="*/ 2147483646 h 34"/>
                  <a:gd name="T30" fmla="*/ 2147483646 w 33"/>
                  <a:gd name="T31" fmla="*/ 2147483646 h 34"/>
                  <a:gd name="T32" fmla="*/ 2147483646 w 33"/>
                  <a:gd name="T33" fmla="*/ 2147483646 h 34"/>
                  <a:gd name="T34" fmla="*/ 2147483646 w 33"/>
                  <a:gd name="T35" fmla="*/ 2147483646 h 34"/>
                  <a:gd name="T36" fmla="*/ 2147483646 w 33"/>
                  <a:gd name="T37" fmla="*/ 2147483646 h 34"/>
                  <a:gd name="T38" fmla="*/ 2147483646 w 33"/>
                  <a:gd name="T39" fmla="*/ 2147483646 h 34"/>
                  <a:gd name="T40" fmla="*/ 2147483646 w 33"/>
                  <a:gd name="T41" fmla="*/ 2147483646 h 34"/>
                  <a:gd name="T42" fmla="*/ 2147483646 w 33"/>
                  <a:gd name="T43" fmla="*/ 2147483646 h 34"/>
                  <a:gd name="T44" fmla="*/ 2147483646 w 33"/>
                  <a:gd name="T45" fmla="*/ 2147483646 h 34"/>
                  <a:gd name="T46" fmla="*/ 2147483646 w 33"/>
                  <a:gd name="T47" fmla="*/ 2147483646 h 34"/>
                  <a:gd name="T48" fmla="*/ 2147483646 w 33"/>
                  <a:gd name="T49" fmla="*/ 2147483646 h 34"/>
                  <a:gd name="T50" fmla="*/ 2147483646 w 33"/>
                  <a:gd name="T51" fmla="*/ 2147483646 h 34"/>
                  <a:gd name="T52" fmla="*/ 2147483646 w 33"/>
                  <a:gd name="T53" fmla="*/ 2147483646 h 3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3" h="34">
                    <a:moveTo>
                      <a:pt x="25" y="6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8" y="26"/>
                      <a:pt x="9" y="26"/>
                    </a:cubicBezTo>
                    <a:cubicBezTo>
                      <a:pt x="9" y="26"/>
                      <a:pt x="14" y="27"/>
                      <a:pt x="14" y="27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28" y="15"/>
                      <a:pt x="28" y="14"/>
                    </a:cubicBezTo>
                    <a:cubicBezTo>
                      <a:pt x="28" y="13"/>
                      <a:pt x="29" y="12"/>
                      <a:pt x="30" y="12"/>
                    </a:cubicBezTo>
                    <a:cubicBezTo>
                      <a:pt x="25" y="9"/>
                      <a:pt x="25" y="9"/>
                      <a:pt x="25" y="9"/>
                    </a:cubicBezTo>
                    <a:lnTo>
                      <a:pt x="25" y="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74" name="Freeform 376">
                <a:extLst>
                  <a:ext uri="{FF2B5EF4-FFF2-40B4-BE49-F238E27FC236}">
                    <a16:creationId xmlns:a16="http://schemas.microsoft.com/office/drawing/2014/main" id="{2F78EAFD-406A-58D1-5DBB-E5542928F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9798" y="3946622"/>
                <a:ext cx="298451" cy="298451"/>
              </a:xfrm>
              <a:custGeom>
                <a:avLst/>
                <a:gdLst>
                  <a:gd name="T0" fmla="*/ 2147483646 w 38"/>
                  <a:gd name="T1" fmla="*/ 2147483646 h 38"/>
                  <a:gd name="T2" fmla="*/ 2147483646 w 38"/>
                  <a:gd name="T3" fmla="*/ 2147483646 h 38"/>
                  <a:gd name="T4" fmla="*/ 2147483646 w 38"/>
                  <a:gd name="T5" fmla="*/ 2147483646 h 38"/>
                  <a:gd name="T6" fmla="*/ 2147483646 w 38"/>
                  <a:gd name="T7" fmla="*/ 2147483646 h 38"/>
                  <a:gd name="T8" fmla="*/ 2147483646 w 38"/>
                  <a:gd name="T9" fmla="*/ 2147483646 h 38"/>
                  <a:gd name="T10" fmla="*/ 2147483646 w 38"/>
                  <a:gd name="T11" fmla="*/ 2147483646 h 38"/>
                  <a:gd name="T12" fmla="*/ 2147483646 w 38"/>
                  <a:gd name="T13" fmla="*/ 2147483646 h 38"/>
                  <a:gd name="T14" fmla="*/ 2147483646 w 38"/>
                  <a:gd name="T15" fmla="*/ 2147483646 h 38"/>
                  <a:gd name="T16" fmla="*/ 2147483646 w 38"/>
                  <a:gd name="T17" fmla="*/ 2147483646 h 38"/>
                  <a:gd name="T18" fmla="*/ 2147483646 w 38"/>
                  <a:gd name="T19" fmla="*/ 2147483646 h 38"/>
                  <a:gd name="T20" fmla="*/ 2147483646 w 38"/>
                  <a:gd name="T21" fmla="*/ 2147483646 h 38"/>
                  <a:gd name="T22" fmla="*/ 2147483646 w 38"/>
                  <a:gd name="T23" fmla="*/ 2147483646 h 38"/>
                  <a:gd name="T24" fmla="*/ 2147483646 w 38"/>
                  <a:gd name="T25" fmla="*/ 2147483646 h 38"/>
                  <a:gd name="T26" fmla="*/ 2147483646 w 38"/>
                  <a:gd name="T27" fmla="*/ 2147483646 h 38"/>
                  <a:gd name="T28" fmla="*/ 2147483646 w 38"/>
                  <a:gd name="T29" fmla="*/ 2147483646 h 38"/>
                  <a:gd name="T30" fmla="*/ 2147483646 w 38"/>
                  <a:gd name="T31" fmla="*/ 2147483646 h 38"/>
                  <a:gd name="T32" fmla="*/ 2147483646 w 38"/>
                  <a:gd name="T33" fmla="*/ 0 h 38"/>
                  <a:gd name="T34" fmla="*/ 2147483646 w 38"/>
                  <a:gd name="T35" fmla="*/ 0 h 38"/>
                  <a:gd name="T36" fmla="*/ 2147483646 w 38"/>
                  <a:gd name="T37" fmla="*/ 2147483646 h 38"/>
                  <a:gd name="T38" fmla="*/ 2147483646 w 38"/>
                  <a:gd name="T39" fmla="*/ 2147483646 h 38"/>
                  <a:gd name="T40" fmla="*/ 2147483646 w 38"/>
                  <a:gd name="T41" fmla="*/ 2147483646 h 38"/>
                  <a:gd name="T42" fmla="*/ 0 w 38"/>
                  <a:gd name="T43" fmla="*/ 2147483646 h 38"/>
                  <a:gd name="T44" fmla="*/ 0 w 38"/>
                  <a:gd name="T45" fmla="*/ 2147483646 h 38"/>
                  <a:gd name="T46" fmla="*/ 2147483646 w 38"/>
                  <a:gd name="T47" fmla="*/ 2147483646 h 38"/>
                  <a:gd name="T48" fmla="*/ 2147483646 w 38"/>
                  <a:gd name="T49" fmla="*/ 2147483646 h 3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8" h="38">
                    <a:moveTo>
                      <a:pt x="4" y="37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25" y="4"/>
                      <a:pt x="24" y="4"/>
                    </a:cubicBezTo>
                    <a:cubicBezTo>
                      <a:pt x="24" y="4"/>
                      <a:pt x="22" y="6"/>
                      <a:pt x="21" y="6"/>
                    </a:cubicBezTo>
                    <a:cubicBezTo>
                      <a:pt x="20" y="7"/>
                      <a:pt x="19" y="6"/>
                      <a:pt x="18" y="6"/>
                    </a:cubicBezTo>
                    <a:cubicBezTo>
                      <a:pt x="17" y="6"/>
                      <a:pt x="13" y="0"/>
                      <a:pt x="12" y="0"/>
                    </a:cubicBezTo>
                    <a:cubicBezTo>
                      <a:pt x="11" y="0"/>
                      <a:pt x="4" y="0"/>
                      <a:pt x="4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5"/>
                      <a:pt x="2" y="35"/>
                      <a:pt x="2" y="35"/>
                    </a:cubicBezTo>
                    <a:lnTo>
                      <a:pt x="4" y="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75" name="Freeform 377">
                <a:extLst>
                  <a:ext uri="{FF2B5EF4-FFF2-40B4-BE49-F238E27FC236}">
                    <a16:creationId xmlns:a16="http://schemas.microsoft.com/office/drawing/2014/main" id="{D147712B-6947-76D1-24B1-AF86FCB2D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9798" y="3665634"/>
                <a:ext cx="463549" cy="460376"/>
              </a:xfrm>
              <a:custGeom>
                <a:avLst/>
                <a:gdLst>
                  <a:gd name="T0" fmla="*/ 2147483646 w 59"/>
                  <a:gd name="T1" fmla="*/ 2147483646 h 59"/>
                  <a:gd name="T2" fmla="*/ 2147483646 w 59"/>
                  <a:gd name="T3" fmla="*/ 2147483646 h 59"/>
                  <a:gd name="T4" fmla="*/ 2147483646 w 59"/>
                  <a:gd name="T5" fmla="*/ 2147483646 h 59"/>
                  <a:gd name="T6" fmla="*/ 2147483646 w 59"/>
                  <a:gd name="T7" fmla="*/ 2147483646 h 59"/>
                  <a:gd name="T8" fmla="*/ 2147483646 w 59"/>
                  <a:gd name="T9" fmla="*/ 2147483646 h 59"/>
                  <a:gd name="T10" fmla="*/ 2147483646 w 59"/>
                  <a:gd name="T11" fmla="*/ 2147483646 h 59"/>
                  <a:gd name="T12" fmla="*/ 0 w 59"/>
                  <a:gd name="T13" fmla="*/ 2147483646 h 59"/>
                  <a:gd name="T14" fmla="*/ 2147483646 w 59"/>
                  <a:gd name="T15" fmla="*/ 2147483646 h 59"/>
                  <a:gd name="T16" fmla="*/ 2147483646 w 59"/>
                  <a:gd name="T17" fmla="*/ 2147483646 h 59"/>
                  <a:gd name="T18" fmla="*/ 2147483646 w 59"/>
                  <a:gd name="T19" fmla="*/ 2147483646 h 59"/>
                  <a:gd name="T20" fmla="*/ 2147483646 w 59"/>
                  <a:gd name="T21" fmla="*/ 2147483646 h 59"/>
                  <a:gd name="T22" fmla="*/ 2147483646 w 59"/>
                  <a:gd name="T23" fmla="*/ 2147483646 h 59"/>
                  <a:gd name="T24" fmla="*/ 2147483646 w 59"/>
                  <a:gd name="T25" fmla="*/ 2147483646 h 59"/>
                  <a:gd name="T26" fmla="*/ 2147483646 w 59"/>
                  <a:gd name="T27" fmla="*/ 2147483646 h 59"/>
                  <a:gd name="T28" fmla="*/ 2147483646 w 59"/>
                  <a:gd name="T29" fmla="*/ 2147483646 h 59"/>
                  <a:gd name="T30" fmla="*/ 2147483646 w 59"/>
                  <a:gd name="T31" fmla="*/ 2147483646 h 59"/>
                  <a:gd name="T32" fmla="*/ 2147483646 w 59"/>
                  <a:gd name="T33" fmla="*/ 2147483646 h 59"/>
                  <a:gd name="T34" fmla="*/ 2147483646 w 59"/>
                  <a:gd name="T35" fmla="*/ 2147483646 h 59"/>
                  <a:gd name="T36" fmla="*/ 2147483646 w 59"/>
                  <a:gd name="T37" fmla="*/ 2147483646 h 59"/>
                  <a:gd name="T38" fmla="*/ 2147483646 w 59"/>
                  <a:gd name="T39" fmla="*/ 2147483646 h 59"/>
                  <a:gd name="T40" fmla="*/ 2147483646 w 59"/>
                  <a:gd name="T41" fmla="*/ 2147483646 h 59"/>
                  <a:gd name="T42" fmla="*/ 2147483646 w 59"/>
                  <a:gd name="T43" fmla="*/ 2147483646 h 59"/>
                  <a:gd name="T44" fmla="*/ 2147483646 w 59"/>
                  <a:gd name="T45" fmla="*/ 2147483646 h 59"/>
                  <a:gd name="T46" fmla="*/ 2147483646 w 59"/>
                  <a:gd name="T47" fmla="*/ 2147483646 h 59"/>
                  <a:gd name="T48" fmla="*/ 2147483646 w 59"/>
                  <a:gd name="T49" fmla="*/ 2147483646 h 59"/>
                  <a:gd name="T50" fmla="*/ 2147483646 w 59"/>
                  <a:gd name="T51" fmla="*/ 2147483646 h 59"/>
                  <a:gd name="T52" fmla="*/ 2147483646 w 59"/>
                  <a:gd name="T53" fmla="*/ 2147483646 h 59"/>
                  <a:gd name="T54" fmla="*/ 2147483646 w 59"/>
                  <a:gd name="T55" fmla="*/ 2147483646 h 59"/>
                  <a:gd name="T56" fmla="*/ 2147483646 w 59"/>
                  <a:gd name="T57" fmla="*/ 2147483646 h 59"/>
                  <a:gd name="T58" fmla="*/ 2147483646 w 59"/>
                  <a:gd name="T59" fmla="*/ 2147483646 h 59"/>
                  <a:gd name="T60" fmla="*/ 2147483646 w 59"/>
                  <a:gd name="T61" fmla="*/ 2147483646 h 59"/>
                  <a:gd name="T62" fmla="*/ 2147483646 w 59"/>
                  <a:gd name="T63" fmla="*/ 2147483646 h 59"/>
                  <a:gd name="T64" fmla="*/ 2147483646 w 59"/>
                  <a:gd name="T65" fmla="*/ 2147483646 h 59"/>
                  <a:gd name="T66" fmla="*/ 2147483646 w 59"/>
                  <a:gd name="T67" fmla="*/ 2147483646 h 59"/>
                  <a:gd name="T68" fmla="*/ 2147483646 w 59"/>
                  <a:gd name="T69" fmla="*/ 0 h 59"/>
                  <a:gd name="T70" fmla="*/ 2147483646 w 59"/>
                  <a:gd name="T71" fmla="*/ 2147483646 h 59"/>
                  <a:gd name="T72" fmla="*/ 2147483646 w 59"/>
                  <a:gd name="T73" fmla="*/ 2147483646 h 59"/>
                  <a:gd name="T74" fmla="*/ 2147483646 w 59"/>
                  <a:gd name="T75" fmla="*/ 2147483646 h 59"/>
                  <a:gd name="T76" fmla="*/ 2147483646 w 59"/>
                  <a:gd name="T77" fmla="*/ 2147483646 h 59"/>
                  <a:gd name="T78" fmla="*/ 2147483646 w 59"/>
                  <a:gd name="T79" fmla="*/ 2147483646 h 5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59" h="59">
                    <a:moveTo>
                      <a:pt x="21" y="6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11" y="36"/>
                      <a:pt x="12" y="36"/>
                    </a:cubicBezTo>
                    <a:cubicBezTo>
                      <a:pt x="13" y="36"/>
                      <a:pt x="17" y="42"/>
                      <a:pt x="18" y="42"/>
                    </a:cubicBezTo>
                    <a:cubicBezTo>
                      <a:pt x="19" y="42"/>
                      <a:pt x="20" y="43"/>
                      <a:pt x="21" y="42"/>
                    </a:cubicBezTo>
                    <a:cubicBezTo>
                      <a:pt x="22" y="42"/>
                      <a:pt x="24" y="40"/>
                      <a:pt x="24" y="40"/>
                    </a:cubicBezTo>
                    <a:cubicBezTo>
                      <a:pt x="25" y="40"/>
                      <a:pt x="30" y="40"/>
                      <a:pt x="30" y="40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6"/>
                      <a:pt x="21" y="6"/>
                      <a:pt x="21" y="6"/>
                    </a:cubicBez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76" name="Freeform 378">
                <a:extLst>
                  <a:ext uri="{FF2B5EF4-FFF2-40B4-BE49-F238E27FC236}">
                    <a16:creationId xmlns:a16="http://schemas.microsoft.com/office/drawing/2014/main" id="{3E627BE1-222F-61EB-E569-580381044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7323" y="3352897"/>
                <a:ext cx="369886" cy="354015"/>
              </a:xfrm>
              <a:custGeom>
                <a:avLst/>
                <a:gdLst>
                  <a:gd name="T0" fmla="*/ 2147483646 w 47"/>
                  <a:gd name="T1" fmla="*/ 2147483646 h 45"/>
                  <a:gd name="T2" fmla="*/ 2147483646 w 47"/>
                  <a:gd name="T3" fmla="*/ 2147483646 h 45"/>
                  <a:gd name="T4" fmla="*/ 2147483646 w 47"/>
                  <a:gd name="T5" fmla="*/ 2147483646 h 45"/>
                  <a:gd name="T6" fmla="*/ 2147483646 w 47"/>
                  <a:gd name="T7" fmla="*/ 2147483646 h 45"/>
                  <a:gd name="T8" fmla="*/ 2147483646 w 47"/>
                  <a:gd name="T9" fmla="*/ 2147483646 h 45"/>
                  <a:gd name="T10" fmla="*/ 2147483646 w 47"/>
                  <a:gd name="T11" fmla="*/ 2147483646 h 45"/>
                  <a:gd name="T12" fmla="*/ 2147483646 w 47"/>
                  <a:gd name="T13" fmla="*/ 2147483646 h 45"/>
                  <a:gd name="T14" fmla="*/ 2147483646 w 47"/>
                  <a:gd name="T15" fmla="*/ 2147483646 h 45"/>
                  <a:gd name="T16" fmla="*/ 2147483646 w 47"/>
                  <a:gd name="T17" fmla="*/ 2147483646 h 45"/>
                  <a:gd name="T18" fmla="*/ 2147483646 w 47"/>
                  <a:gd name="T19" fmla="*/ 2147483646 h 45"/>
                  <a:gd name="T20" fmla="*/ 2147483646 w 47"/>
                  <a:gd name="T21" fmla="*/ 2147483646 h 45"/>
                  <a:gd name="T22" fmla="*/ 2147483646 w 47"/>
                  <a:gd name="T23" fmla="*/ 2147483646 h 45"/>
                  <a:gd name="T24" fmla="*/ 2147483646 w 47"/>
                  <a:gd name="T25" fmla="*/ 2147483646 h 45"/>
                  <a:gd name="T26" fmla="*/ 2147483646 w 47"/>
                  <a:gd name="T27" fmla="*/ 2147483646 h 45"/>
                  <a:gd name="T28" fmla="*/ 2147483646 w 47"/>
                  <a:gd name="T29" fmla="*/ 0 h 45"/>
                  <a:gd name="T30" fmla="*/ 2147483646 w 47"/>
                  <a:gd name="T31" fmla="*/ 0 h 45"/>
                  <a:gd name="T32" fmla="*/ 2147483646 w 47"/>
                  <a:gd name="T33" fmla="*/ 2147483646 h 45"/>
                  <a:gd name="T34" fmla="*/ 2147483646 w 47"/>
                  <a:gd name="T35" fmla="*/ 2147483646 h 45"/>
                  <a:gd name="T36" fmla="*/ 2147483646 w 47"/>
                  <a:gd name="T37" fmla="*/ 2147483646 h 45"/>
                  <a:gd name="T38" fmla="*/ 2147483646 w 47"/>
                  <a:gd name="T39" fmla="*/ 2147483646 h 45"/>
                  <a:gd name="T40" fmla="*/ 2147483646 w 47"/>
                  <a:gd name="T41" fmla="*/ 2147483646 h 45"/>
                  <a:gd name="T42" fmla="*/ 2147483646 w 47"/>
                  <a:gd name="T43" fmla="*/ 2147483646 h 45"/>
                  <a:gd name="T44" fmla="*/ 2147483646 w 47"/>
                  <a:gd name="T45" fmla="*/ 2147483646 h 45"/>
                  <a:gd name="T46" fmla="*/ 0 w 47"/>
                  <a:gd name="T47" fmla="*/ 2147483646 h 45"/>
                  <a:gd name="T48" fmla="*/ 2147483646 w 47"/>
                  <a:gd name="T49" fmla="*/ 2147483646 h 45"/>
                  <a:gd name="T50" fmla="*/ 2147483646 w 47"/>
                  <a:gd name="T51" fmla="*/ 2147483646 h 45"/>
                  <a:gd name="T52" fmla="*/ 2147483646 w 47"/>
                  <a:gd name="T53" fmla="*/ 2147483646 h 45"/>
                  <a:gd name="T54" fmla="*/ 2147483646 w 47"/>
                  <a:gd name="T55" fmla="*/ 2147483646 h 45"/>
                  <a:gd name="T56" fmla="*/ 2147483646 w 47"/>
                  <a:gd name="T57" fmla="*/ 2147483646 h 45"/>
                  <a:gd name="T58" fmla="*/ 2147483646 w 47"/>
                  <a:gd name="T59" fmla="*/ 2147483646 h 45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7" h="45">
                    <a:moveTo>
                      <a:pt x="22" y="45"/>
                    </a:moveTo>
                    <a:cubicBezTo>
                      <a:pt x="23" y="45"/>
                      <a:pt x="24" y="44"/>
                      <a:pt x="24" y="44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3"/>
                      <a:pt x="21" y="45"/>
                      <a:pt x="22" y="4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77" name="Freeform 379">
                <a:extLst>
                  <a:ext uri="{FF2B5EF4-FFF2-40B4-BE49-F238E27FC236}">
                    <a16:creationId xmlns:a16="http://schemas.microsoft.com/office/drawing/2014/main" id="{4D2F267A-E67E-34CC-A4D8-B1C250A5D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1137" y="3681509"/>
                <a:ext cx="204787" cy="234952"/>
              </a:xfrm>
              <a:custGeom>
                <a:avLst/>
                <a:gdLst>
                  <a:gd name="T0" fmla="*/ 2147483646 w 26"/>
                  <a:gd name="T1" fmla="*/ 2147483646 h 30"/>
                  <a:gd name="T2" fmla="*/ 2147483646 w 26"/>
                  <a:gd name="T3" fmla="*/ 2147483646 h 30"/>
                  <a:gd name="T4" fmla="*/ 2147483646 w 26"/>
                  <a:gd name="T5" fmla="*/ 2147483646 h 30"/>
                  <a:gd name="T6" fmla="*/ 2147483646 w 26"/>
                  <a:gd name="T7" fmla="*/ 2147483646 h 30"/>
                  <a:gd name="T8" fmla="*/ 2147483646 w 26"/>
                  <a:gd name="T9" fmla="*/ 2147483646 h 30"/>
                  <a:gd name="T10" fmla="*/ 2147483646 w 26"/>
                  <a:gd name="T11" fmla="*/ 2147483646 h 30"/>
                  <a:gd name="T12" fmla="*/ 2147483646 w 26"/>
                  <a:gd name="T13" fmla="*/ 2147483646 h 30"/>
                  <a:gd name="T14" fmla="*/ 2147483646 w 26"/>
                  <a:gd name="T15" fmla="*/ 0 h 30"/>
                  <a:gd name="T16" fmla="*/ 2147483646 w 26"/>
                  <a:gd name="T17" fmla="*/ 2147483646 h 30"/>
                  <a:gd name="T18" fmla="*/ 2147483646 w 26"/>
                  <a:gd name="T19" fmla="*/ 2147483646 h 30"/>
                  <a:gd name="T20" fmla="*/ 0 w 26"/>
                  <a:gd name="T21" fmla="*/ 2147483646 h 30"/>
                  <a:gd name="T22" fmla="*/ 2147483646 w 26"/>
                  <a:gd name="T23" fmla="*/ 2147483646 h 30"/>
                  <a:gd name="T24" fmla="*/ 2147483646 w 26"/>
                  <a:gd name="T25" fmla="*/ 2147483646 h 30"/>
                  <a:gd name="T26" fmla="*/ 0 w 26"/>
                  <a:gd name="T27" fmla="*/ 2147483646 h 30"/>
                  <a:gd name="T28" fmla="*/ 2147483646 w 26"/>
                  <a:gd name="T29" fmla="*/ 2147483646 h 30"/>
                  <a:gd name="T30" fmla="*/ 2147483646 w 26"/>
                  <a:gd name="T31" fmla="*/ 2147483646 h 30"/>
                  <a:gd name="T32" fmla="*/ 2147483646 w 26"/>
                  <a:gd name="T33" fmla="*/ 2147483646 h 30"/>
                  <a:gd name="T34" fmla="*/ 2147483646 w 26"/>
                  <a:gd name="T35" fmla="*/ 2147483646 h 30"/>
                  <a:gd name="T36" fmla="*/ 2147483646 w 26"/>
                  <a:gd name="T37" fmla="*/ 2147483646 h 30"/>
                  <a:gd name="T38" fmla="*/ 2147483646 w 26"/>
                  <a:gd name="T39" fmla="*/ 2147483646 h 30"/>
                  <a:gd name="T40" fmla="*/ 2147483646 w 26"/>
                  <a:gd name="T41" fmla="*/ 2147483646 h 30"/>
                  <a:gd name="T42" fmla="*/ 2147483646 w 26"/>
                  <a:gd name="T43" fmla="*/ 2147483646 h 30"/>
                  <a:gd name="T44" fmla="*/ 2147483646 w 26"/>
                  <a:gd name="T45" fmla="*/ 2147483646 h 3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6" h="30">
                    <a:moveTo>
                      <a:pt x="23" y="7"/>
                    </a:moveTo>
                    <a:cubicBezTo>
                      <a:pt x="26" y="4"/>
                      <a:pt x="26" y="4"/>
                      <a:pt x="26" y="4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0" y="3"/>
                      <a:pt x="19" y="3"/>
                    </a:cubicBezTo>
                    <a:cubicBezTo>
                      <a:pt x="18" y="3"/>
                      <a:pt x="9" y="1"/>
                      <a:pt x="9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29"/>
                      <a:pt x="18" y="29"/>
                      <a:pt x="18" y="29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3" y="17"/>
                      <a:pt x="23" y="17"/>
                      <a:pt x="23" y="17"/>
                    </a:cubicBezTo>
                    <a:lnTo>
                      <a:pt x="23" y="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78" name="Freeform 380">
                <a:extLst>
                  <a:ext uri="{FF2B5EF4-FFF2-40B4-BE49-F238E27FC236}">
                    <a16:creationId xmlns:a16="http://schemas.microsoft.com/office/drawing/2014/main" id="{DC09DD89-E7CB-1968-B2B5-C9D5859C5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5" y="4189510"/>
                <a:ext cx="188912" cy="179388"/>
              </a:xfrm>
              <a:custGeom>
                <a:avLst/>
                <a:gdLst>
                  <a:gd name="T0" fmla="*/ 2147483646 w 24"/>
                  <a:gd name="T1" fmla="*/ 2147483646 h 23"/>
                  <a:gd name="T2" fmla="*/ 2147483646 w 24"/>
                  <a:gd name="T3" fmla="*/ 2147483646 h 23"/>
                  <a:gd name="T4" fmla="*/ 2147483646 w 24"/>
                  <a:gd name="T5" fmla="*/ 2147483646 h 23"/>
                  <a:gd name="T6" fmla="*/ 0 w 24"/>
                  <a:gd name="T7" fmla="*/ 2147483646 h 23"/>
                  <a:gd name="T8" fmla="*/ 2147483646 w 24"/>
                  <a:gd name="T9" fmla="*/ 2147483646 h 23"/>
                  <a:gd name="T10" fmla="*/ 2147483646 w 24"/>
                  <a:gd name="T11" fmla="*/ 2147483646 h 23"/>
                  <a:gd name="T12" fmla="*/ 2147483646 w 24"/>
                  <a:gd name="T13" fmla="*/ 2147483646 h 23"/>
                  <a:gd name="T14" fmla="*/ 2147483646 w 24"/>
                  <a:gd name="T15" fmla="*/ 2147483646 h 23"/>
                  <a:gd name="T16" fmla="*/ 2147483646 w 24"/>
                  <a:gd name="T17" fmla="*/ 2147483646 h 23"/>
                  <a:gd name="T18" fmla="*/ 2147483646 w 24"/>
                  <a:gd name="T19" fmla="*/ 2147483646 h 23"/>
                  <a:gd name="T20" fmla="*/ 2147483646 w 24"/>
                  <a:gd name="T21" fmla="*/ 2147483646 h 23"/>
                  <a:gd name="T22" fmla="*/ 2147483646 w 24"/>
                  <a:gd name="T23" fmla="*/ 2147483646 h 23"/>
                  <a:gd name="T24" fmla="*/ 2147483646 w 24"/>
                  <a:gd name="T25" fmla="*/ 2147483646 h 23"/>
                  <a:gd name="T26" fmla="*/ 2147483646 w 24"/>
                  <a:gd name="T27" fmla="*/ 2147483646 h 23"/>
                  <a:gd name="T28" fmla="*/ 2147483646 w 24"/>
                  <a:gd name="T29" fmla="*/ 2147483646 h 23"/>
                  <a:gd name="T30" fmla="*/ 2147483646 w 24"/>
                  <a:gd name="T31" fmla="*/ 0 h 23"/>
                  <a:gd name="T32" fmla="*/ 2147483646 w 24"/>
                  <a:gd name="T33" fmla="*/ 2147483646 h 23"/>
                  <a:gd name="T34" fmla="*/ 2147483646 w 24"/>
                  <a:gd name="T35" fmla="*/ 2147483646 h 2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" h="23">
                    <a:moveTo>
                      <a:pt x="9" y="5"/>
                    </a:moveTo>
                    <a:cubicBezTo>
                      <a:pt x="9" y="5"/>
                      <a:pt x="6" y="8"/>
                      <a:pt x="6" y="8"/>
                    </a:cubicBezTo>
                    <a:cubicBezTo>
                      <a:pt x="5" y="8"/>
                      <a:pt x="2" y="7"/>
                      <a:pt x="2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3" y="1"/>
                      <a:pt x="13" y="1"/>
                      <a:pt x="13" y="1"/>
                    </a:cubicBezTo>
                    <a:lnTo>
                      <a:pt x="9" y="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79" name="Freeform 381">
                <a:extLst>
                  <a:ext uri="{FF2B5EF4-FFF2-40B4-BE49-F238E27FC236}">
                    <a16:creationId xmlns:a16="http://schemas.microsoft.com/office/drawing/2014/main" id="{D0E37C67-AF4A-1BA4-1AB2-1989BC9599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3706908"/>
                <a:ext cx="338136" cy="544512"/>
              </a:xfrm>
              <a:custGeom>
                <a:avLst/>
                <a:gdLst>
                  <a:gd name="T0" fmla="*/ 2147483646 w 43"/>
                  <a:gd name="T1" fmla="*/ 2147483646 h 70"/>
                  <a:gd name="T2" fmla="*/ 2147483646 w 43"/>
                  <a:gd name="T3" fmla="*/ 2147483646 h 70"/>
                  <a:gd name="T4" fmla="*/ 2147483646 w 43"/>
                  <a:gd name="T5" fmla="*/ 2147483646 h 70"/>
                  <a:gd name="T6" fmla="*/ 2147483646 w 43"/>
                  <a:gd name="T7" fmla="*/ 2147483646 h 70"/>
                  <a:gd name="T8" fmla="*/ 2147483646 w 43"/>
                  <a:gd name="T9" fmla="*/ 2147483646 h 70"/>
                  <a:gd name="T10" fmla="*/ 2147483646 w 43"/>
                  <a:gd name="T11" fmla="*/ 2147483646 h 70"/>
                  <a:gd name="T12" fmla="*/ 2147483646 w 43"/>
                  <a:gd name="T13" fmla="*/ 2147483646 h 70"/>
                  <a:gd name="T14" fmla="*/ 2147483646 w 43"/>
                  <a:gd name="T15" fmla="*/ 2147483646 h 70"/>
                  <a:gd name="T16" fmla="*/ 2147483646 w 43"/>
                  <a:gd name="T17" fmla="*/ 2147483646 h 70"/>
                  <a:gd name="T18" fmla="*/ 2147483646 w 43"/>
                  <a:gd name="T19" fmla="*/ 2147483646 h 70"/>
                  <a:gd name="T20" fmla="*/ 2147483646 w 43"/>
                  <a:gd name="T21" fmla="*/ 2147483646 h 70"/>
                  <a:gd name="T22" fmla="*/ 2147483646 w 43"/>
                  <a:gd name="T23" fmla="*/ 2147483646 h 70"/>
                  <a:gd name="T24" fmla="*/ 2147483646 w 43"/>
                  <a:gd name="T25" fmla="*/ 2147483646 h 70"/>
                  <a:gd name="T26" fmla="*/ 2147483646 w 43"/>
                  <a:gd name="T27" fmla="*/ 2147483646 h 70"/>
                  <a:gd name="T28" fmla="*/ 2147483646 w 43"/>
                  <a:gd name="T29" fmla="*/ 2147483646 h 70"/>
                  <a:gd name="T30" fmla="*/ 0 w 43"/>
                  <a:gd name="T31" fmla="*/ 2147483646 h 70"/>
                  <a:gd name="T32" fmla="*/ 0 w 43"/>
                  <a:gd name="T33" fmla="*/ 2147483646 h 70"/>
                  <a:gd name="T34" fmla="*/ 2147483646 w 43"/>
                  <a:gd name="T35" fmla="*/ 2147483646 h 70"/>
                  <a:gd name="T36" fmla="*/ 2147483646 w 43"/>
                  <a:gd name="T37" fmla="*/ 2147483646 h 70"/>
                  <a:gd name="T38" fmla="*/ 2147483646 w 43"/>
                  <a:gd name="T39" fmla="*/ 2147483646 h 70"/>
                  <a:gd name="T40" fmla="*/ 2147483646 w 43"/>
                  <a:gd name="T41" fmla="*/ 2147483646 h 70"/>
                  <a:gd name="T42" fmla="*/ 2147483646 w 43"/>
                  <a:gd name="T43" fmla="*/ 2147483646 h 70"/>
                  <a:gd name="T44" fmla="*/ 2147483646 w 43"/>
                  <a:gd name="T45" fmla="*/ 2147483646 h 70"/>
                  <a:gd name="T46" fmla="*/ 2147483646 w 43"/>
                  <a:gd name="T47" fmla="*/ 2147483646 h 70"/>
                  <a:gd name="T48" fmla="*/ 2147483646 w 43"/>
                  <a:gd name="T49" fmla="*/ 2147483646 h 70"/>
                  <a:gd name="T50" fmla="*/ 2147483646 w 43"/>
                  <a:gd name="T51" fmla="*/ 2147483646 h 70"/>
                  <a:gd name="T52" fmla="*/ 2147483646 w 43"/>
                  <a:gd name="T53" fmla="*/ 2147483646 h 70"/>
                  <a:gd name="T54" fmla="*/ 2147483646 w 43"/>
                  <a:gd name="T55" fmla="*/ 2147483646 h 70"/>
                  <a:gd name="T56" fmla="*/ 2147483646 w 43"/>
                  <a:gd name="T57" fmla="*/ 2147483646 h 70"/>
                  <a:gd name="T58" fmla="*/ 2147483646 w 43"/>
                  <a:gd name="T59" fmla="*/ 2147483646 h 70"/>
                  <a:gd name="T60" fmla="*/ 2147483646 w 43"/>
                  <a:gd name="T61" fmla="*/ 2147483646 h 70"/>
                  <a:gd name="T62" fmla="*/ 2147483646 w 43"/>
                  <a:gd name="T63" fmla="*/ 2147483646 h 70"/>
                  <a:gd name="T64" fmla="*/ 2147483646 w 43"/>
                  <a:gd name="T65" fmla="*/ 2147483646 h 70"/>
                  <a:gd name="T66" fmla="*/ 2147483646 w 43"/>
                  <a:gd name="T67" fmla="*/ 2147483646 h 70"/>
                  <a:gd name="T68" fmla="*/ 2147483646 w 43"/>
                  <a:gd name="T69" fmla="*/ 2147483646 h 70"/>
                  <a:gd name="T70" fmla="*/ 2147483646 w 43"/>
                  <a:gd name="T71" fmla="*/ 2147483646 h 70"/>
                  <a:gd name="T72" fmla="*/ 2147483646 w 43"/>
                  <a:gd name="T73" fmla="*/ 2147483646 h 70"/>
                  <a:gd name="T74" fmla="*/ 2147483646 w 43"/>
                  <a:gd name="T75" fmla="*/ 2147483646 h 70"/>
                  <a:gd name="T76" fmla="*/ 2147483646 w 43"/>
                  <a:gd name="T77" fmla="*/ 2147483646 h 70"/>
                  <a:gd name="T78" fmla="*/ 2147483646 w 43"/>
                  <a:gd name="T79" fmla="*/ 2147483646 h 70"/>
                  <a:gd name="T80" fmla="*/ 2147483646 w 43"/>
                  <a:gd name="T81" fmla="*/ 2147483646 h 70"/>
                  <a:gd name="T82" fmla="*/ 2147483646 w 43"/>
                  <a:gd name="T83" fmla="*/ 2147483646 h 70"/>
                  <a:gd name="T84" fmla="*/ 2147483646 w 43"/>
                  <a:gd name="T85" fmla="*/ 2147483646 h 70"/>
                  <a:gd name="T86" fmla="*/ 2147483646 w 43"/>
                  <a:gd name="T87" fmla="*/ 2147483646 h 70"/>
                  <a:gd name="T88" fmla="*/ 2147483646 w 43"/>
                  <a:gd name="T89" fmla="*/ 2147483646 h 70"/>
                  <a:gd name="T90" fmla="*/ 2147483646 w 43"/>
                  <a:gd name="T91" fmla="*/ 2147483646 h 70"/>
                  <a:gd name="T92" fmla="*/ 2147483646 w 43"/>
                  <a:gd name="T93" fmla="*/ 2147483646 h 70"/>
                  <a:gd name="T94" fmla="*/ 2147483646 w 43"/>
                  <a:gd name="T95" fmla="*/ 2147483646 h 70"/>
                  <a:gd name="T96" fmla="*/ 2147483646 w 43"/>
                  <a:gd name="T97" fmla="*/ 2147483646 h 70"/>
                  <a:gd name="T98" fmla="*/ 2147483646 w 43"/>
                  <a:gd name="T99" fmla="*/ 2147483646 h 70"/>
                  <a:gd name="T100" fmla="*/ 2147483646 w 43"/>
                  <a:gd name="T101" fmla="*/ 2147483646 h 70"/>
                  <a:gd name="T102" fmla="*/ 2147483646 w 43"/>
                  <a:gd name="T103" fmla="*/ 2147483646 h 70"/>
                  <a:gd name="T104" fmla="*/ 2147483646 w 43"/>
                  <a:gd name="T105" fmla="*/ 2147483646 h 70"/>
                  <a:gd name="T106" fmla="*/ 2147483646 w 43"/>
                  <a:gd name="T107" fmla="*/ 2147483646 h 70"/>
                  <a:gd name="T108" fmla="*/ 2147483646 w 43"/>
                  <a:gd name="T109" fmla="*/ 2147483646 h 70"/>
                  <a:gd name="T110" fmla="*/ 2147483646 w 43"/>
                  <a:gd name="T111" fmla="*/ 0 h 70"/>
                  <a:gd name="T112" fmla="*/ 2147483646 w 43"/>
                  <a:gd name="T113" fmla="*/ 0 h 70"/>
                  <a:gd name="T114" fmla="*/ 2147483646 w 43"/>
                  <a:gd name="T115" fmla="*/ 2147483646 h 70"/>
                  <a:gd name="T116" fmla="*/ 2147483646 w 43"/>
                  <a:gd name="T117" fmla="*/ 0 h 70"/>
                  <a:gd name="T118" fmla="*/ 2147483646 w 43"/>
                  <a:gd name="T119" fmla="*/ 2147483646 h 70"/>
                  <a:gd name="T120" fmla="*/ 2147483646 w 43"/>
                  <a:gd name="T121" fmla="*/ 2147483646 h 7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3" h="70">
                    <a:moveTo>
                      <a:pt x="27" y="6"/>
                    </a:moveTo>
                    <a:cubicBezTo>
                      <a:pt x="23" y="13"/>
                      <a:pt x="23" y="13"/>
                      <a:pt x="23" y="13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11" y="69"/>
                      <a:pt x="14" y="70"/>
                      <a:pt x="15" y="70"/>
                    </a:cubicBezTo>
                    <a:cubicBezTo>
                      <a:pt x="15" y="70"/>
                      <a:pt x="18" y="67"/>
                      <a:pt x="18" y="67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5" y="62"/>
                      <a:pt x="25" y="62"/>
                      <a:pt x="25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2"/>
                      <a:pt x="38" y="42"/>
                      <a:pt x="38" y="42"/>
                    </a:cubicBezTo>
                    <a:cubicBezTo>
                      <a:pt x="38" y="42"/>
                      <a:pt x="33" y="41"/>
                      <a:pt x="33" y="41"/>
                    </a:cubicBezTo>
                    <a:cubicBezTo>
                      <a:pt x="32" y="41"/>
                      <a:pt x="28" y="39"/>
                      <a:pt x="28" y="3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5"/>
                      <a:pt x="27" y="5"/>
                      <a:pt x="27" y="5"/>
                    </a:cubicBezTo>
                    <a:lnTo>
                      <a:pt x="27" y="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80" name="Freeform 382">
                <a:extLst>
                  <a:ext uri="{FF2B5EF4-FFF2-40B4-BE49-F238E27FC236}">
                    <a16:creationId xmlns:a16="http://schemas.microsoft.com/office/drawing/2014/main" id="{42B8368F-7825-04B3-26A4-E7AB9217F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523" y="3424335"/>
                <a:ext cx="187324" cy="141288"/>
              </a:xfrm>
              <a:custGeom>
                <a:avLst/>
                <a:gdLst>
                  <a:gd name="T0" fmla="*/ 2147483646 w 144"/>
                  <a:gd name="T1" fmla="*/ 2147483646 h 109"/>
                  <a:gd name="T2" fmla="*/ 2147483646 w 144"/>
                  <a:gd name="T3" fmla="*/ 2147483646 h 109"/>
                  <a:gd name="T4" fmla="*/ 2147483646 w 144"/>
                  <a:gd name="T5" fmla="*/ 2147483646 h 109"/>
                  <a:gd name="T6" fmla="*/ 2147483646 w 144"/>
                  <a:gd name="T7" fmla="*/ 2147483646 h 109"/>
                  <a:gd name="T8" fmla="*/ 2147483646 w 144"/>
                  <a:gd name="T9" fmla="*/ 2147483646 h 109"/>
                  <a:gd name="T10" fmla="*/ 2147483646 w 144"/>
                  <a:gd name="T11" fmla="*/ 2147483646 h 109"/>
                  <a:gd name="T12" fmla="*/ 2147483646 w 144"/>
                  <a:gd name="T13" fmla="*/ 0 h 109"/>
                  <a:gd name="T14" fmla="*/ 2147483646 w 144"/>
                  <a:gd name="T15" fmla="*/ 0 h 109"/>
                  <a:gd name="T16" fmla="*/ 2147483646 w 144"/>
                  <a:gd name="T17" fmla="*/ 2147483646 h 109"/>
                  <a:gd name="T18" fmla="*/ 2147483646 w 144"/>
                  <a:gd name="T19" fmla="*/ 2147483646 h 109"/>
                  <a:gd name="T20" fmla="*/ 2147483646 w 144"/>
                  <a:gd name="T21" fmla="*/ 2147483646 h 109"/>
                  <a:gd name="T22" fmla="*/ 0 w 144"/>
                  <a:gd name="T23" fmla="*/ 2147483646 h 109"/>
                  <a:gd name="T24" fmla="*/ 0 w 144"/>
                  <a:gd name="T25" fmla="*/ 2147483646 h 109"/>
                  <a:gd name="T26" fmla="*/ 2147483646 w 144"/>
                  <a:gd name="T27" fmla="*/ 2147483646 h 109"/>
                  <a:gd name="T28" fmla="*/ 2147483646 w 144"/>
                  <a:gd name="T29" fmla="*/ 2147483646 h 109"/>
                  <a:gd name="T30" fmla="*/ 2147483646 w 144"/>
                  <a:gd name="T31" fmla="*/ 2147483646 h 109"/>
                  <a:gd name="T32" fmla="*/ 2147483646 w 144"/>
                  <a:gd name="T33" fmla="*/ 2147483646 h 109"/>
                  <a:gd name="T34" fmla="*/ 2147483646 w 144"/>
                  <a:gd name="T35" fmla="*/ 2147483646 h 109"/>
                  <a:gd name="T36" fmla="*/ 2147483646 w 144"/>
                  <a:gd name="T37" fmla="*/ 2147483646 h 109"/>
                  <a:gd name="T38" fmla="*/ 2147483646 w 144"/>
                  <a:gd name="T39" fmla="*/ 2147483646 h 10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44" h="109">
                    <a:moveTo>
                      <a:pt x="114" y="79"/>
                    </a:moveTo>
                    <a:lnTo>
                      <a:pt x="120" y="79"/>
                    </a:lnTo>
                    <a:lnTo>
                      <a:pt x="138" y="55"/>
                    </a:lnTo>
                    <a:lnTo>
                      <a:pt x="144" y="49"/>
                    </a:lnTo>
                    <a:lnTo>
                      <a:pt x="132" y="49"/>
                    </a:lnTo>
                    <a:lnTo>
                      <a:pt x="108" y="25"/>
                    </a:lnTo>
                    <a:lnTo>
                      <a:pt x="96" y="0"/>
                    </a:lnTo>
                    <a:lnTo>
                      <a:pt x="90" y="0"/>
                    </a:lnTo>
                    <a:lnTo>
                      <a:pt x="54" y="19"/>
                    </a:lnTo>
                    <a:lnTo>
                      <a:pt x="24" y="43"/>
                    </a:lnTo>
                    <a:lnTo>
                      <a:pt x="6" y="67"/>
                    </a:lnTo>
                    <a:lnTo>
                      <a:pt x="0" y="85"/>
                    </a:lnTo>
                    <a:lnTo>
                      <a:pt x="0" y="97"/>
                    </a:lnTo>
                    <a:lnTo>
                      <a:pt x="6" y="109"/>
                    </a:lnTo>
                    <a:lnTo>
                      <a:pt x="36" y="103"/>
                    </a:lnTo>
                    <a:lnTo>
                      <a:pt x="36" y="109"/>
                    </a:lnTo>
                    <a:lnTo>
                      <a:pt x="42" y="85"/>
                    </a:lnTo>
                    <a:lnTo>
                      <a:pt x="72" y="85"/>
                    </a:lnTo>
                    <a:lnTo>
                      <a:pt x="96" y="85"/>
                    </a:lnTo>
                    <a:lnTo>
                      <a:pt x="114" y="79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81" name="Freeform 383">
                <a:extLst>
                  <a:ext uri="{FF2B5EF4-FFF2-40B4-BE49-F238E27FC236}">
                    <a16:creationId xmlns:a16="http://schemas.microsoft.com/office/drawing/2014/main" id="{F73DC0C7-6322-2EBF-9756-C7EACF7A8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523" y="3424335"/>
                <a:ext cx="187324" cy="141288"/>
              </a:xfrm>
              <a:custGeom>
                <a:avLst/>
                <a:gdLst>
                  <a:gd name="T0" fmla="*/ 2147483646 w 144"/>
                  <a:gd name="T1" fmla="*/ 2147483646 h 109"/>
                  <a:gd name="T2" fmla="*/ 2147483646 w 144"/>
                  <a:gd name="T3" fmla="*/ 2147483646 h 109"/>
                  <a:gd name="T4" fmla="*/ 2147483646 w 144"/>
                  <a:gd name="T5" fmla="*/ 2147483646 h 109"/>
                  <a:gd name="T6" fmla="*/ 2147483646 w 144"/>
                  <a:gd name="T7" fmla="*/ 2147483646 h 109"/>
                  <a:gd name="T8" fmla="*/ 2147483646 w 144"/>
                  <a:gd name="T9" fmla="*/ 2147483646 h 109"/>
                  <a:gd name="T10" fmla="*/ 2147483646 w 144"/>
                  <a:gd name="T11" fmla="*/ 2147483646 h 109"/>
                  <a:gd name="T12" fmla="*/ 2147483646 w 144"/>
                  <a:gd name="T13" fmla="*/ 0 h 109"/>
                  <a:gd name="T14" fmla="*/ 2147483646 w 144"/>
                  <a:gd name="T15" fmla="*/ 0 h 109"/>
                  <a:gd name="T16" fmla="*/ 2147483646 w 144"/>
                  <a:gd name="T17" fmla="*/ 2147483646 h 109"/>
                  <a:gd name="T18" fmla="*/ 2147483646 w 144"/>
                  <a:gd name="T19" fmla="*/ 2147483646 h 109"/>
                  <a:gd name="T20" fmla="*/ 2147483646 w 144"/>
                  <a:gd name="T21" fmla="*/ 2147483646 h 109"/>
                  <a:gd name="T22" fmla="*/ 0 w 144"/>
                  <a:gd name="T23" fmla="*/ 2147483646 h 109"/>
                  <a:gd name="T24" fmla="*/ 0 w 144"/>
                  <a:gd name="T25" fmla="*/ 2147483646 h 109"/>
                  <a:gd name="T26" fmla="*/ 2147483646 w 144"/>
                  <a:gd name="T27" fmla="*/ 2147483646 h 109"/>
                  <a:gd name="T28" fmla="*/ 2147483646 w 144"/>
                  <a:gd name="T29" fmla="*/ 2147483646 h 109"/>
                  <a:gd name="T30" fmla="*/ 2147483646 w 144"/>
                  <a:gd name="T31" fmla="*/ 2147483646 h 109"/>
                  <a:gd name="T32" fmla="*/ 2147483646 w 144"/>
                  <a:gd name="T33" fmla="*/ 2147483646 h 109"/>
                  <a:gd name="T34" fmla="*/ 2147483646 w 144"/>
                  <a:gd name="T35" fmla="*/ 2147483646 h 109"/>
                  <a:gd name="T36" fmla="*/ 2147483646 w 144"/>
                  <a:gd name="T37" fmla="*/ 2147483646 h 10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44" h="109">
                    <a:moveTo>
                      <a:pt x="114" y="79"/>
                    </a:moveTo>
                    <a:lnTo>
                      <a:pt x="120" y="79"/>
                    </a:lnTo>
                    <a:lnTo>
                      <a:pt x="138" y="55"/>
                    </a:lnTo>
                    <a:lnTo>
                      <a:pt x="144" y="49"/>
                    </a:lnTo>
                    <a:lnTo>
                      <a:pt x="132" y="49"/>
                    </a:lnTo>
                    <a:lnTo>
                      <a:pt x="108" y="25"/>
                    </a:lnTo>
                    <a:lnTo>
                      <a:pt x="96" y="0"/>
                    </a:lnTo>
                    <a:lnTo>
                      <a:pt x="90" y="0"/>
                    </a:lnTo>
                    <a:lnTo>
                      <a:pt x="54" y="19"/>
                    </a:lnTo>
                    <a:lnTo>
                      <a:pt x="24" y="43"/>
                    </a:lnTo>
                    <a:lnTo>
                      <a:pt x="6" y="67"/>
                    </a:lnTo>
                    <a:lnTo>
                      <a:pt x="0" y="85"/>
                    </a:lnTo>
                    <a:lnTo>
                      <a:pt x="0" y="97"/>
                    </a:lnTo>
                    <a:lnTo>
                      <a:pt x="6" y="109"/>
                    </a:lnTo>
                    <a:lnTo>
                      <a:pt x="36" y="103"/>
                    </a:lnTo>
                    <a:lnTo>
                      <a:pt x="36" y="109"/>
                    </a:lnTo>
                    <a:lnTo>
                      <a:pt x="42" y="85"/>
                    </a:lnTo>
                    <a:lnTo>
                      <a:pt x="72" y="85"/>
                    </a:lnTo>
                    <a:lnTo>
                      <a:pt x="96" y="85"/>
                    </a:ln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82" name="Freeform 384">
                <a:extLst>
                  <a:ext uri="{FF2B5EF4-FFF2-40B4-BE49-F238E27FC236}">
                    <a16:creationId xmlns:a16="http://schemas.microsoft.com/office/drawing/2014/main" id="{814685E1-FE3F-69AA-9B22-E0713E583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1348" y="3527520"/>
                <a:ext cx="23811" cy="6351"/>
              </a:xfrm>
              <a:custGeom>
                <a:avLst/>
                <a:gdLst>
                  <a:gd name="T0" fmla="*/ 0 w 18"/>
                  <a:gd name="T1" fmla="*/ 2147483646 h 6"/>
                  <a:gd name="T2" fmla="*/ 2147483646 w 18"/>
                  <a:gd name="T3" fmla="*/ 2147483646 h 6"/>
                  <a:gd name="T4" fmla="*/ 2147483646 w 18"/>
                  <a:gd name="T5" fmla="*/ 0 h 6"/>
                  <a:gd name="T6" fmla="*/ 0 w 18"/>
                  <a:gd name="T7" fmla="*/ 2147483646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lnTo>
                      <a:pt x="6" y="6"/>
                    </a:lnTo>
                    <a:lnTo>
                      <a:pt x="18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83" name="Freeform 385">
                <a:extLst>
                  <a:ext uri="{FF2B5EF4-FFF2-40B4-BE49-F238E27FC236}">
                    <a16:creationId xmlns:a16="http://schemas.microsoft.com/office/drawing/2014/main" id="{3F8A26B4-7AAD-AD76-BE63-555E33AC0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1348" y="3527520"/>
                <a:ext cx="23811" cy="6351"/>
              </a:xfrm>
              <a:custGeom>
                <a:avLst/>
                <a:gdLst>
                  <a:gd name="T0" fmla="*/ 0 w 18"/>
                  <a:gd name="T1" fmla="*/ 2147483646 h 6"/>
                  <a:gd name="T2" fmla="*/ 2147483646 w 18"/>
                  <a:gd name="T3" fmla="*/ 2147483646 h 6"/>
                  <a:gd name="T4" fmla="*/ 2147483646 w 18"/>
                  <a:gd name="T5" fmla="*/ 0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lnTo>
                      <a:pt x="6" y="6"/>
                    </a:lnTo>
                    <a:lnTo>
                      <a:pt x="18" y="0"/>
                    </a:ln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84" name="Freeform 386">
                <a:extLst>
                  <a:ext uri="{FF2B5EF4-FFF2-40B4-BE49-F238E27FC236}">
                    <a16:creationId xmlns:a16="http://schemas.microsoft.com/office/drawing/2014/main" id="{62F655AB-AF05-F5B4-0043-B1F7B23091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562" y="3533870"/>
                <a:ext cx="101599" cy="131764"/>
              </a:xfrm>
              <a:custGeom>
                <a:avLst/>
                <a:gdLst>
                  <a:gd name="T0" fmla="*/ 2147483646 w 78"/>
                  <a:gd name="T1" fmla="*/ 2147483646 h 102"/>
                  <a:gd name="T2" fmla="*/ 2147483646 w 78"/>
                  <a:gd name="T3" fmla="*/ 0 h 102"/>
                  <a:gd name="T4" fmla="*/ 2147483646 w 78"/>
                  <a:gd name="T5" fmla="*/ 0 h 102"/>
                  <a:gd name="T6" fmla="*/ 2147483646 w 78"/>
                  <a:gd name="T7" fmla="*/ 0 h 102"/>
                  <a:gd name="T8" fmla="*/ 0 w 78"/>
                  <a:gd name="T9" fmla="*/ 2147483646 h 102"/>
                  <a:gd name="T10" fmla="*/ 2147483646 w 78"/>
                  <a:gd name="T11" fmla="*/ 2147483646 h 102"/>
                  <a:gd name="T12" fmla="*/ 0 w 78"/>
                  <a:gd name="T13" fmla="*/ 2147483646 h 102"/>
                  <a:gd name="T14" fmla="*/ 0 w 78"/>
                  <a:gd name="T15" fmla="*/ 2147483646 h 102"/>
                  <a:gd name="T16" fmla="*/ 2147483646 w 78"/>
                  <a:gd name="T17" fmla="*/ 2147483646 h 102"/>
                  <a:gd name="T18" fmla="*/ 2147483646 w 78"/>
                  <a:gd name="T19" fmla="*/ 2147483646 h 102"/>
                  <a:gd name="T20" fmla="*/ 2147483646 w 78"/>
                  <a:gd name="T21" fmla="*/ 2147483646 h 102"/>
                  <a:gd name="T22" fmla="*/ 2147483646 w 78"/>
                  <a:gd name="T23" fmla="*/ 2147483646 h 102"/>
                  <a:gd name="T24" fmla="*/ 2147483646 w 78"/>
                  <a:gd name="T25" fmla="*/ 2147483646 h 10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8" h="102">
                    <a:moveTo>
                      <a:pt x="60" y="6"/>
                    </a:moveTo>
                    <a:lnTo>
                      <a:pt x="60" y="0"/>
                    </a:lnTo>
                    <a:lnTo>
                      <a:pt x="36" y="0"/>
                    </a:lnTo>
                    <a:lnTo>
                      <a:pt x="6" y="0"/>
                    </a:lnTo>
                    <a:lnTo>
                      <a:pt x="0" y="24"/>
                    </a:lnTo>
                    <a:lnTo>
                      <a:pt x="12" y="42"/>
                    </a:lnTo>
                    <a:lnTo>
                      <a:pt x="0" y="66"/>
                    </a:lnTo>
                    <a:lnTo>
                      <a:pt x="0" y="84"/>
                    </a:lnTo>
                    <a:lnTo>
                      <a:pt x="6" y="102"/>
                    </a:lnTo>
                    <a:lnTo>
                      <a:pt x="36" y="102"/>
                    </a:lnTo>
                    <a:lnTo>
                      <a:pt x="78" y="90"/>
                    </a:lnTo>
                    <a:lnTo>
                      <a:pt x="60" y="36"/>
                    </a:lnTo>
                    <a:lnTo>
                      <a:pt x="60" y="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85" name="Freeform 387">
                <a:extLst>
                  <a:ext uri="{FF2B5EF4-FFF2-40B4-BE49-F238E27FC236}">
                    <a16:creationId xmlns:a16="http://schemas.microsoft.com/office/drawing/2014/main" id="{2317350A-009E-81FC-0A2E-3ABFD291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4374" y="3432271"/>
                <a:ext cx="296862" cy="266701"/>
              </a:xfrm>
              <a:custGeom>
                <a:avLst/>
                <a:gdLst>
                  <a:gd name="T0" fmla="*/ 2147483646 w 228"/>
                  <a:gd name="T1" fmla="*/ 2147483646 h 205"/>
                  <a:gd name="T2" fmla="*/ 2147483646 w 228"/>
                  <a:gd name="T3" fmla="*/ 2147483646 h 205"/>
                  <a:gd name="T4" fmla="*/ 2147483646 w 228"/>
                  <a:gd name="T5" fmla="*/ 2147483646 h 205"/>
                  <a:gd name="T6" fmla="*/ 2147483646 w 228"/>
                  <a:gd name="T7" fmla="*/ 2147483646 h 205"/>
                  <a:gd name="T8" fmla="*/ 2147483646 w 228"/>
                  <a:gd name="T9" fmla="*/ 2147483646 h 205"/>
                  <a:gd name="T10" fmla="*/ 2147483646 w 228"/>
                  <a:gd name="T11" fmla="*/ 2147483646 h 205"/>
                  <a:gd name="T12" fmla="*/ 2147483646 w 228"/>
                  <a:gd name="T13" fmla="*/ 2147483646 h 205"/>
                  <a:gd name="T14" fmla="*/ 2147483646 w 228"/>
                  <a:gd name="T15" fmla="*/ 2147483646 h 205"/>
                  <a:gd name="T16" fmla="*/ 2147483646 w 228"/>
                  <a:gd name="T17" fmla="*/ 2147483646 h 205"/>
                  <a:gd name="T18" fmla="*/ 2147483646 w 228"/>
                  <a:gd name="T19" fmla="*/ 0 h 205"/>
                  <a:gd name="T20" fmla="*/ 2147483646 w 228"/>
                  <a:gd name="T21" fmla="*/ 2147483646 h 205"/>
                  <a:gd name="T22" fmla="*/ 2147483646 w 228"/>
                  <a:gd name="T23" fmla="*/ 2147483646 h 205"/>
                  <a:gd name="T24" fmla="*/ 2147483646 w 228"/>
                  <a:gd name="T25" fmla="*/ 2147483646 h 205"/>
                  <a:gd name="T26" fmla="*/ 2147483646 w 228"/>
                  <a:gd name="T27" fmla="*/ 2147483646 h 205"/>
                  <a:gd name="T28" fmla="*/ 2147483646 w 228"/>
                  <a:gd name="T29" fmla="*/ 2147483646 h 205"/>
                  <a:gd name="T30" fmla="*/ 2147483646 w 228"/>
                  <a:gd name="T31" fmla="*/ 2147483646 h 205"/>
                  <a:gd name="T32" fmla="*/ 2147483646 w 228"/>
                  <a:gd name="T33" fmla="*/ 2147483646 h 205"/>
                  <a:gd name="T34" fmla="*/ 2147483646 w 228"/>
                  <a:gd name="T35" fmla="*/ 2147483646 h 205"/>
                  <a:gd name="T36" fmla="*/ 2147483646 w 228"/>
                  <a:gd name="T37" fmla="*/ 2147483646 h 205"/>
                  <a:gd name="T38" fmla="*/ 0 w 228"/>
                  <a:gd name="T39" fmla="*/ 2147483646 h 205"/>
                  <a:gd name="T40" fmla="*/ 0 w 228"/>
                  <a:gd name="T41" fmla="*/ 2147483646 h 205"/>
                  <a:gd name="T42" fmla="*/ 2147483646 w 228"/>
                  <a:gd name="T43" fmla="*/ 2147483646 h 205"/>
                  <a:gd name="T44" fmla="*/ 2147483646 w 228"/>
                  <a:gd name="T45" fmla="*/ 2147483646 h 205"/>
                  <a:gd name="T46" fmla="*/ 2147483646 w 228"/>
                  <a:gd name="T47" fmla="*/ 2147483646 h 205"/>
                  <a:gd name="T48" fmla="*/ 2147483646 w 228"/>
                  <a:gd name="T49" fmla="*/ 2147483646 h 205"/>
                  <a:gd name="T50" fmla="*/ 2147483646 w 228"/>
                  <a:gd name="T51" fmla="*/ 2147483646 h 205"/>
                  <a:gd name="T52" fmla="*/ 2147483646 w 228"/>
                  <a:gd name="T53" fmla="*/ 2147483646 h 20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28" h="205">
                    <a:moveTo>
                      <a:pt x="120" y="151"/>
                    </a:moveTo>
                    <a:lnTo>
                      <a:pt x="150" y="163"/>
                    </a:lnTo>
                    <a:lnTo>
                      <a:pt x="180" y="121"/>
                    </a:lnTo>
                    <a:lnTo>
                      <a:pt x="198" y="73"/>
                    </a:lnTo>
                    <a:lnTo>
                      <a:pt x="204" y="55"/>
                    </a:lnTo>
                    <a:lnTo>
                      <a:pt x="222" y="49"/>
                    </a:lnTo>
                    <a:lnTo>
                      <a:pt x="228" y="31"/>
                    </a:lnTo>
                    <a:lnTo>
                      <a:pt x="210" y="25"/>
                    </a:lnTo>
                    <a:lnTo>
                      <a:pt x="198" y="7"/>
                    </a:lnTo>
                    <a:lnTo>
                      <a:pt x="204" y="0"/>
                    </a:lnTo>
                    <a:lnTo>
                      <a:pt x="174" y="25"/>
                    </a:lnTo>
                    <a:lnTo>
                      <a:pt x="144" y="31"/>
                    </a:lnTo>
                    <a:lnTo>
                      <a:pt x="108" y="31"/>
                    </a:lnTo>
                    <a:lnTo>
                      <a:pt x="84" y="43"/>
                    </a:lnTo>
                    <a:lnTo>
                      <a:pt x="48" y="31"/>
                    </a:lnTo>
                    <a:lnTo>
                      <a:pt x="24" y="31"/>
                    </a:lnTo>
                    <a:lnTo>
                      <a:pt x="12" y="49"/>
                    </a:lnTo>
                    <a:lnTo>
                      <a:pt x="12" y="67"/>
                    </a:lnTo>
                    <a:lnTo>
                      <a:pt x="12" y="91"/>
                    </a:lnTo>
                    <a:lnTo>
                      <a:pt x="0" y="133"/>
                    </a:lnTo>
                    <a:lnTo>
                      <a:pt x="0" y="163"/>
                    </a:lnTo>
                    <a:lnTo>
                      <a:pt x="24" y="163"/>
                    </a:lnTo>
                    <a:lnTo>
                      <a:pt x="48" y="193"/>
                    </a:lnTo>
                    <a:lnTo>
                      <a:pt x="72" y="199"/>
                    </a:lnTo>
                    <a:lnTo>
                      <a:pt x="96" y="205"/>
                    </a:lnTo>
                    <a:lnTo>
                      <a:pt x="102" y="175"/>
                    </a:lnTo>
                    <a:lnTo>
                      <a:pt x="120" y="151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86" name="Freeform 388">
                <a:extLst>
                  <a:ext uri="{FF2B5EF4-FFF2-40B4-BE49-F238E27FC236}">
                    <a16:creationId xmlns:a16="http://schemas.microsoft.com/office/drawing/2014/main" id="{2CD37DBE-E249-1B80-E7F9-1C6BF9308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3298" y="3533870"/>
                <a:ext cx="320676" cy="187324"/>
              </a:xfrm>
              <a:custGeom>
                <a:avLst/>
                <a:gdLst>
                  <a:gd name="T0" fmla="*/ 2147483646 w 246"/>
                  <a:gd name="T1" fmla="*/ 2147483646 h 144"/>
                  <a:gd name="T2" fmla="*/ 2147483646 w 246"/>
                  <a:gd name="T3" fmla="*/ 2147483646 h 144"/>
                  <a:gd name="T4" fmla="*/ 2147483646 w 246"/>
                  <a:gd name="T5" fmla="*/ 2147483646 h 144"/>
                  <a:gd name="T6" fmla="*/ 2147483646 w 246"/>
                  <a:gd name="T7" fmla="*/ 2147483646 h 144"/>
                  <a:gd name="T8" fmla="*/ 0 w 246"/>
                  <a:gd name="T9" fmla="*/ 2147483646 h 144"/>
                  <a:gd name="T10" fmla="*/ 2147483646 w 246"/>
                  <a:gd name="T11" fmla="*/ 2147483646 h 144"/>
                  <a:gd name="T12" fmla="*/ 2147483646 w 246"/>
                  <a:gd name="T13" fmla="*/ 2147483646 h 144"/>
                  <a:gd name="T14" fmla="*/ 2147483646 w 246"/>
                  <a:gd name="T15" fmla="*/ 2147483646 h 144"/>
                  <a:gd name="T16" fmla="*/ 2147483646 w 246"/>
                  <a:gd name="T17" fmla="*/ 2147483646 h 144"/>
                  <a:gd name="T18" fmla="*/ 2147483646 w 246"/>
                  <a:gd name="T19" fmla="*/ 2147483646 h 144"/>
                  <a:gd name="T20" fmla="*/ 2147483646 w 246"/>
                  <a:gd name="T21" fmla="*/ 2147483646 h 144"/>
                  <a:gd name="T22" fmla="*/ 2147483646 w 246"/>
                  <a:gd name="T23" fmla="*/ 2147483646 h 144"/>
                  <a:gd name="T24" fmla="*/ 2147483646 w 246"/>
                  <a:gd name="T25" fmla="*/ 2147483646 h 144"/>
                  <a:gd name="T26" fmla="*/ 2147483646 w 246"/>
                  <a:gd name="T27" fmla="*/ 2147483646 h 144"/>
                  <a:gd name="T28" fmla="*/ 2147483646 w 246"/>
                  <a:gd name="T29" fmla="*/ 2147483646 h 144"/>
                  <a:gd name="T30" fmla="*/ 2147483646 w 246"/>
                  <a:gd name="T31" fmla="*/ 2147483646 h 144"/>
                  <a:gd name="T32" fmla="*/ 2147483646 w 246"/>
                  <a:gd name="T33" fmla="*/ 2147483646 h 144"/>
                  <a:gd name="T34" fmla="*/ 2147483646 w 246"/>
                  <a:gd name="T35" fmla="*/ 2147483646 h 144"/>
                  <a:gd name="T36" fmla="*/ 2147483646 w 246"/>
                  <a:gd name="T37" fmla="*/ 2147483646 h 144"/>
                  <a:gd name="T38" fmla="*/ 2147483646 w 246"/>
                  <a:gd name="T39" fmla="*/ 0 h 144"/>
                  <a:gd name="T40" fmla="*/ 2147483646 w 246"/>
                  <a:gd name="T41" fmla="*/ 2147483646 h 144"/>
                  <a:gd name="T42" fmla="*/ 2147483646 w 246"/>
                  <a:gd name="T43" fmla="*/ 2147483646 h 14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46" h="144">
                    <a:moveTo>
                      <a:pt x="78" y="36"/>
                    </a:moveTo>
                    <a:lnTo>
                      <a:pt x="72" y="48"/>
                    </a:lnTo>
                    <a:lnTo>
                      <a:pt x="36" y="60"/>
                    </a:lnTo>
                    <a:lnTo>
                      <a:pt x="12" y="66"/>
                    </a:lnTo>
                    <a:lnTo>
                      <a:pt x="0" y="102"/>
                    </a:lnTo>
                    <a:lnTo>
                      <a:pt x="12" y="132"/>
                    </a:lnTo>
                    <a:lnTo>
                      <a:pt x="18" y="144"/>
                    </a:lnTo>
                    <a:lnTo>
                      <a:pt x="42" y="132"/>
                    </a:lnTo>
                    <a:lnTo>
                      <a:pt x="66" y="132"/>
                    </a:lnTo>
                    <a:lnTo>
                      <a:pt x="78" y="138"/>
                    </a:lnTo>
                    <a:lnTo>
                      <a:pt x="78" y="114"/>
                    </a:lnTo>
                    <a:lnTo>
                      <a:pt x="114" y="108"/>
                    </a:lnTo>
                    <a:lnTo>
                      <a:pt x="144" y="120"/>
                    </a:lnTo>
                    <a:lnTo>
                      <a:pt x="198" y="108"/>
                    </a:lnTo>
                    <a:lnTo>
                      <a:pt x="246" y="102"/>
                    </a:lnTo>
                    <a:lnTo>
                      <a:pt x="210" y="66"/>
                    </a:lnTo>
                    <a:lnTo>
                      <a:pt x="186" y="54"/>
                    </a:lnTo>
                    <a:lnTo>
                      <a:pt x="168" y="24"/>
                    </a:lnTo>
                    <a:lnTo>
                      <a:pt x="156" y="0"/>
                    </a:lnTo>
                    <a:lnTo>
                      <a:pt x="108" y="30"/>
                    </a:lnTo>
                    <a:lnTo>
                      <a:pt x="78" y="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87" name="Freeform 389">
                <a:extLst>
                  <a:ext uri="{FF2B5EF4-FFF2-40B4-BE49-F238E27FC236}">
                    <a16:creationId xmlns:a16="http://schemas.microsoft.com/office/drawing/2014/main" id="{4B2A25D4-5051-06C2-7D42-845657CF7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9637" y="3706908"/>
                <a:ext cx="195263" cy="233363"/>
              </a:xfrm>
              <a:custGeom>
                <a:avLst/>
                <a:gdLst>
                  <a:gd name="T0" fmla="*/ 2147483646 w 150"/>
                  <a:gd name="T1" fmla="*/ 2147483646 h 180"/>
                  <a:gd name="T2" fmla="*/ 2147483646 w 150"/>
                  <a:gd name="T3" fmla="*/ 2147483646 h 180"/>
                  <a:gd name="T4" fmla="*/ 2147483646 w 150"/>
                  <a:gd name="T5" fmla="*/ 2147483646 h 180"/>
                  <a:gd name="T6" fmla="*/ 2147483646 w 150"/>
                  <a:gd name="T7" fmla="*/ 2147483646 h 180"/>
                  <a:gd name="T8" fmla="*/ 2147483646 w 150"/>
                  <a:gd name="T9" fmla="*/ 2147483646 h 180"/>
                  <a:gd name="T10" fmla="*/ 2147483646 w 150"/>
                  <a:gd name="T11" fmla="*/ 0 h 180"/>
                  <a:gd name="T12" fmla="*/ 2147483646 w 150"/>
                  <a:gd name="T13" fmla="*/ 0 h 180"/>
                  <a:gd name="T14" fmla="*/ 2147483646 w 150"/>
                  <a:gd name="T15" fmla="*/ 2147483646 h 180"/>
                  <a:gd name="T16" fmla="*/ 2147483646 w 150"/>
                  <a:gd name="T17" fmla="*/ 2147483646 h 180"/>
                  <a:gd name="T18" fmla="*/ 2147483646 w 150"/>
                  <a:gd name="T19" fmla="*/ 2147483646 h 180"/>
                  <a:gd name="T20" fmla="*/ 2147483646 w 150"/>
                  <a:gd name="T21" fmla="*/ 2147483646 h 180"/>
                  <a:gd name="T22" fmla="*/ 2147483646 w 150"/>
                  <a:gd name="T23" fmla="*/ 2147483646 h 180"/>
                  <a:gd name="T24" fmla="*/ 2147483646 w 150"/>
                  <a:gd name="T25" fmla="*/ 2147483646 h 180"/>
                  <a:gd name="T26" fmla="*/ 2147483646 w 150"/>
                  <a:gd name="T27" fmla="*/ 2147483646 h 180"/>
                  <a:gd name="T28" fmla="*/ 2147483646 w 150"/>
                  <a:gd name="T29" fmla="*/ 2147483646 h 180"/>
                  <a:gd name="T30" fmla="*/ 2147483646 w 150"/>
                  <a:gd name="T31" fmla="*/ 2147483646 h 180"/>
                  <a:gd name="T32" fmla="*/ 2147483646 w 150"/>
                  <a:gd name="T33" fmla="*/ 2147483646 h 180"/>
                  <a:gd name="T34" fmla="*/ 0 w 150"/>
                  <a:gd name="T35" fmla="*/ 2147483646 h 180"/>
                  <a:gd name="T36" fmla="*/ 2147483646 w 150"/>
                  <a:gd name="T37" fmla="*/ 2147483646 h 180"/>
                  <a:gd name="T38" fmla="*/ 2147483646 w 150"/>
                  <a:gd name="T39" fmla="*/ 2147483646 h 180"/>
                  <a:gd name="T40" fmla="*/ 2147483646 w 150"/>
                  <a:gd name="T41" fmla="*/ 2147483646 h 180"/>
                  <a:gd name="T42" fmla="*/ 2147483646 w 150"/>
                  <a:gd name="T43" fmla="*/ 2147483646 h 18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50" h="180">
                    <a:moveTo>
                      <a:pt x="66" y="162"/>
                    </a:moveTo>
                    <a:lnTo>
                      <a:pt x="90" y="144"/>
                    </a:lnTo>
                    <a:lnTo>
                      <a:pt x="114" y="96"/>
                    </a:lnTo>
                    <a:lnTo>
                      <a:pt x="132" y="78"/>
                    </a:lnTo>
                    <a:lnTo>
                      <a:pt x="150" y="6"/>
                    </a:lnTo>
                    <a:lnTo>
                      <a:pt x="138" y="0"/>
                    </a:lnTo>
                    <a:lnTo>
                      <a:pt x="114" y="0"/>
                    </a:lnTo>
                    <a:lnTo>
                      <a:pt x="90" y="12"/>
                    </a:lnTo>
                    <a:lnTo>
                      <a:pt x="72" y="18"/>
                    </a:lnTo>
                    <a:lnTo>
                      <a:pt x="60" y="30"/>
                    </a:lnTo>
                    <a:lnTo>
                      <a:pt x="48" y="36"/>
                    </a:lnTo>
                    <a:lnTo>
                      <a:pt x="48" y="48"/>
                    </a:lnTo>
                    <a:lnTo>
                      <a:pt x="60" y="54"/>
                    </a:lnTo>
                    <a:lnTo>
                      <a:pt x="54" y="84"/>
                    </a:lnTo>
                    <a:lnTo>
                      <a:pt x="48" y="114"/>
                    </a:lnTo>
                    <a:lnTo>
                      <a:pt x="30" y="114"/>
                    </a:lnTo>
                    <a:lnTo>
                      <a:pt x="12" y="126"/>
                    </a:lnTo>
                    <a:lnTo>
                      <a:pt x="0" y="138"/>
                    </a:lnTo>
                    <a:lnTo>
                      <a:pt x="18" y="156"/>
                    </a:lnTo>
                    <a:lnTo>
                      <a:pt x="24" y="180"/>
                    </a:lnTo>
                    <a:lnTo>
                      <a:pt x="42" y="162"/>
                    </a:lnTo>
                    <a:lnTo>
                      <a:pt x="66" y="16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88" name="Freeform 390">
                <a:extLst>
                  <a:ext uri="{FF2B5EF4-FFF2-40B4-BE49-F238E27FC236}">
                    <a16:creationId xmlns:a16="http://schemas.microsoft.com/office/drawing/2014/main" id="{5069EEBF-2A3F-FF0F-2ACA-5FF4AFA2B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949" y="3754533"/>
                <a:ext cx="117474" cy="130175"/>
              </a:xfrm>
              <a:custGeom>
                <a:avLst/>
                <a:gdLst>
                  <a:gd name="T0" fmla="*/ 2147483646 w 90"/>
                  <a:gd name="T1" fmla="*/ 2147483646 h 102"/>
                  <a:gd name="T2" fmla="*/ 2147483646 w 90"/>
                  <a:gd name="T3" fmla="*/ 2147483646 h 102"/>
                  <a:gd name="T4" fmla="*/ 2147483646 w 90"/>
                  <a:gd name="T5" fmla="*/ 2147483646 h 102"/>
                  <a:gd name="T6" fmla="*/ 2147483646 w 90"/>
                  <a:gd name="T7" fmla="*/ 2147483646 h 102"/>
                  <a:gd name="T8" fmla="*/ 2147483646 w 90"/>
                  <a:gd name="T9" fmla="*/ 2147483646 h 102"/>
                  <a:gd name="T10" fmla="*/ 2147483646 w 90"/>
                  <a:gd name="T11" fmla="*/ 0 h 102"/>
                  <a:gd name="T12" fmla="*/ 2147483646 w 90"/>
                  <a:gd name="T13" fmla="*/ 0 h 102"/>
                  <a:gd name="T14" fmla="*/ 0 w 90"/>
                  <a:gd name="T15" fmla="*/ 0 h 102"/>
                  <a:gd name="T16" fmla="*/ 0 w 90"/>
                  <a:gd name="T17" fmla="*/ 2147483646 h 102"/>
                  <a:gd name="T18" fmla="*/ 0 w 90"/>
                  <a:gd name="T19" fmla="*/ 2147483646 h 102"/>
                  <a:gd name="T20" fmla="*/ 2147483646 w 90"/>
                  <a:gd name="T21" fmla="*/ 2147483646 h 102"/>
                  <a:gd name="T22" fmla="*/ 2147483646 w 90"/>
                  <a:gd name="T23" fmla="*/ 2147483646 h 102"/>
                  <a:gd name="T24" fmla="*/ 2147483646 w 90"/>
                  <a:gd name="T25" fmla="*/ 2147483646 h 10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102">
                    <a:moveTo>
                      <a:pt x="60" y="78"/>
                    </a:moveTo>
                    <a:lnTo>
                      <a:pt x="78" y="78"/>
                    </a:lnTo>
                    <a:lnTo>
                      <a:pt x="84" y="48"/>
                    </a:lnTo>
                    <a:lnTo>
                      <a:pt x="90" y="18"/>
                    </a:lnTo>
                    <a:lnTo>
                      <a:pt x="78" y="12"/>
                    </a:lnTo>
                    <a:lnTo>
                      <a:pt x="78" y="0"/>
                    </a:lnTo>
                    <a:lnTo>
                      <a:pt x="48" y="0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0" y="54"/>
                    </a:lnTo>
                    <a:lnTo>
                      <a:pt x="30" y="102"/>
                    </a:lnTo>
                    <a:lnTo>
                      <a:pt x="42" y="90"/>
                    </a:lnTo>
                    <a:lnTo>
                      <a:pt x="60" y="7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89" name="Freeform 391">
                <a:extLst>
                  <a:ext uri="{FF2B5EF4-FFF2-40B4-BE49-F238E27FC236}">
                    <a16:creationId xmlns:a16="http://schemas.microsoft.com/office/drawing/2014/main" id="{C827CCB1-5F89-8645-BD91-18C0538930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8199" y="3495770"/>
                <a:ext cx="187324" cy="258762"/>
              </a:xfrm>
              <a:custGeom>
                <a:avLst/>
                <a:gdLst>
                  <a:gd name="T0" fmla="*/ 2147483646 w 144"/>
                  <a:gd name="T1" fmla="*/ 2147483646 h 198"/>
                  <a:gd name="T2" fmla="*/ 2147483646 w 144"/>
                  <a:gd name="T3" fmla="*/ 2147483646 h 198"/>
                  <a:gd name="T4" fmla="*/ 2147483646 w 144"/>
                  <a:gd name="T5" fmla="*/ 2147483646 h 198"/>
                  <a:gd name="T6" fmla="*/ 2147483646 w 144"/>
                  <a:gd name="T7" fmla="*/ 2147483646 h 198"/>
                  <a:gd name="T8" fmla="*/ 2147483646 w 144"/>
                  <a:gd name="T9" fmla="*/ 2147483646 h 198"/>
                  <a:gd name="T10" fmla="*/ 2147483646 w 144"/>
                  <a:gd name="T11" fmla="*/ 2147483646 h 198"/>
                  <a:gd name="T12" fmla="*/ 2147483646 w 144"/>
                  <a:gd name="T13" fmla="*/ 2147483646 h 198"/>
                  <a:gd name="T14" fmla="*/ 2147483646 w 144"/>
                  <a:gd name="T15" fmla="*/ 2147483646 h 198"/>
                  <a:gd name="T16" fmla="*/ 2147483646 w 144"/>
                  <a:gd name="T17" fmla="*/ 0 h 198"/>
                  <a:gd name="T18" fmla="*/ 2147483646 w 144"/>
                  <a:gd name="T19" fmla="*/ 0 h 198"/>
                  <a:gd name="T20" fmla="*/ 2147483646 w 144"/>
                  <a:gd name="T21" fmla="*/ 2147483646 h 198"/>
                  <a:gd name="T22" fmla="*/ 2147483646 w 144"/>
                  <a:gd name="T23" fmla="*/ 2147483646 h 198"/>
                  <a:gd name="T24" fmla="*/ 2147483646 w 144"/>
                  <a:gd name="T25" fmla="*/ 2147483646 h 198"/>
                  <a:gd name="T26" fmla="*/ 2147483646 w 144"/>
                  <a:gd name="T27" fmla="*/ 2147483646 h 198"/>
                  <a:gd name="T28" fmla="*/ 2147483646 w 144"/>
                  <a:gd name="T29" fmla="*/ 2147483646 h 198"/>
                  <a:gd name="T30" fmla="*/ 2147483646 w 144"/>
                  <a:gd name="T31" fmla="*/ 2147483646 h 198"/>
                  <a:gd name="T32" fmla="*/ 0 w 144"/>
                  <a:gd name="T33" fmla="*/ 2147483646 h 198"/>
                  <a:gd name="T34" fmla="*/ 2147483646 w 144"/>
                  <a:gd name="T35" fmla="*/ 2147483646 h 198"/>
                  <a:gd name="T36" fmla="*/ 2147483646 w 144"/>
                  <a:gd name="T37" fmla="*/ 2147483646 h 198"/>
                  <a:gd name="T38" fmla="*/ 2147483646 w 144"/>
                  <a:gd name="T39" fmla="*/ 2147483646 h 198"/>
                  <a:gd name="T40" fmla="*/ 2147483646 w 144"/>
                  <a:gd name="T41" fmla="*/ 2147483646 h 198"/>
                  <a:gd name="T42" fmla="*/ 2147483646 w 144"/>
                  <a:gd name="T43" fmla="*/ 2147483646 h 19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44" h="198">
                    <a:moveTo>
                      <a:pt x="144" y="174"/>
                    </a:moveTo>
                    <a:lnTo>
                      <a:pt x="138" y="162"/>
                    </a:lnTo>
                    <a:lnTo>
                      <a:pt x="126" y="132"/>
                    </a:lnTo>
                    <a:lnTo>
                      <a:pt x="138" y="96"/>
                    </a:lnTo>
                    <a:lnTo>
                      <a:pt x="132" y="96"/>
                    </a:lnTo>
                    <a:lnTo>
                      <a:pt x="114" y="66"/>
                    </a:lnTo>
                    <a:lnTo>
                      <a:pt x="114" y="48"/>
                    </a:lnTo>
                    <a:lnTo>
                      <a:pt x="138" y="42"/>
                    </a:lnTo>
                    <a:lnTo>
                      <a:pt x="126" y="0"/>
                    </a:lnTo>
                    <a:lnTo>
                      <a:pt x="108" y="6"/>
                    </a:lnTo>
                    <a:lnTo>
                      <a:pt x="102" y="24"/>
                    </a:lnTo>
                    <a:lnTo>
                      <a:pt x="84" y="72"/>
                    </a:lnTo>
                    <a:lnTo>
                      <a:pt x="54" y="114"/>
                    </a:lnTo>
                    <a:lnTo>
                      <a:pt x="24" y="102"/>
                    </a:lnTo>
                    <a:lnTo>
                      <a:pt x="6" y="126"/>
                    </a:lnTo>
                    <a:lnTo>
                      <a:pt x="0" y="156"/>
                    </a:lnTo>
                    <a:lnTo>
                      <a:pt x="18" y="156"/>
                    </a:lnTo>
                    <a:lnTo>
                      <a:pt x="24" y="198"/>
                    </a:lnTo>
                    <a:lnTo>
                      <a:pt x="72" y="198"/>
                    </a:lnTo>
                    <a:lnTo>
                      <a:pt x="102" y="198"/>
                    </a:lnTo>
                    <a:lnTo>
                      <a:pt x="144" y="17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90" name="Freeform 392">
                <a:extLst>
                  <a:ext uri="{FF2B5EF4-FFF2-40B4-BE49-F238E27FC236}">
                    <a16:creationId xmlns:a16="http://schemas.microsoft.com/office/drawing/2014/main" id="{DBB7E997-3F67-C9C4-D97B-C4DF7419C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8199" y="3495770"/>
                <a:ext cx="187324" cy="258762"/>
              </a:xfrm>
              <a:custGeom>
                <a:avLst/>
                <a:gdLst>
                  <a:gd name="T0" fmla="*/ 2147483646 w 144"/>
                  <a:gd name="T1" fmla="*/ 2147483646 h 198"/>
                  <a:gd name="T2" fmla="*/ 2147483646 w 144"/>
                  <a:gd name="T3" fmla="*/ 2147483646 h 198"/>
                  <a:gd name="T4" fmla="*/ 2147483646 w 144"/>
                  <a:gd name="T5" fmla="*/ 2147483646 h 198"/>
                  <a:gd name="T6" fmla="*/ 2147483646 w 144"/>
                  <a:gd name="T7" fmla="*/ 2147483646 h 198"/>
                  <a:gd name="T8" fmla="*/ 2147483646 w 144"/>
                  <a:gd name="T9" fmla="*/ 2147483646 h 198"/>
                  <a:gd name="T10" fmla="*/ 2147483646 w 144"/>
                  <a:gd name="T11" fmla="*/ 2147483646 h 198"/>
                  <a:gd name="T12" fmla="*/ 2147483646 w 144"/>
                  <a:gd name="T13" fmla="*/ 2147483646 h 198"/>
                  <a:gd name="T14" fmla="*/ 2147483646 w 144"/>
                  <a:gd name="T15" fmla="*/ 2147483646 h 198"/>
                  <a:gd name="T16" fmla="*/ 2147483646 w 144"/>
                  <a:gd name="T17" fmla="*/ 0 h 198"/>
                  <a:gd name="T18" fmla="*/ 2147483646 w 144"/>
                  <a:gd name="T19" fmla="*/ 0 h 198"/>
                  <a:gd name="T20" fmla="*/ 2147483646 w 144"/>
                  <a:gd name="T21" fmla="*/ 2147483646 h 198"/>
                  <a:gd name="T22" fmla="*/ 2147483646 w 144"/>
                  <a:gd name="T23" fmla="*/ 2147483646 h 198"/>
                  <a:gd name="T24" fmla="*/ 2147483646 w 144"/>
                  <a:gd name="T25" fmla="*/ 2147483646 h 198"/>
                  <a:gd name="T26" fmla="*/ 2147483646 w 144"/>
                  <a:gd name="T27" fmla="*/ 2147483646 h 198"/>
                  <a:gd name="T28" fmla="*/ 2147483646 w 144"/>
                  <a:gd name="T29" fmla="*/ 2147483646 h 198"/>
                  <a:gd name="T30" fmla="*/ 2147483646 w 144"/>
                  <a:gd name="T31" fmla="*/ 2147483646 h 198"/>
                  <a:gd name="T32" fmla="*/ 0 w 144"/>
                  <a:gd name="T33" fmla="*/ 2147483646 h 198"/>
                  <a:gd name="T34" fmla="*/ 2147483646 w 144"/>
                  <a:gd name="T35" fmla="*/ 2147483646 h 198"/>
                  <a:gd name="T36" fmla="*/ 2147483646 w 144"/>
                  <a:gd name="T37" fmla="*/ 2147483646 h 198"/>
                  <a:gd name="T38" fmla="*/ 2147483646 w 144"/>
                  <a:gd name="T39" fmla="*/ 2147483646 h 198"/>
                  <a:gd name="T40" fmla="*/ 2147483646 w 144"/>
                  <a:gd name="T41" fmla="*/ 2147483646 h 19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44" h="198">
                    <a:moveTo>
                      <a:pt x="144" y="174"/>
                    </a:moveTo>
                    <a:lnTo>
                      <a:pt x="138" y="162"/>
                    </a:lnTo>
                    <a:lnTo>
                      <a:pt x="126" y="132"/>
                    </a:lnTo>
                    <a:lnTo>
                      <a:pt x="138" y="96"/>
                    </a:lnTo>
                    <a:lnTo>
                      <a:pt x="132" y="96"/>
                    </a:lnTo>
                    <a:lnTo>
                      <a:pt x="114" y="66"/>
                    </a:lnTo>
                    <a:lnTo>
                      <a:pt x="114" y="48"/>
                    </a:lnTo>
                    <a:lnTo>
                      <a:pt x="138" y="42"/>
                    </a:lnTo>
                    <a:lnTo>
                      <a:pt x="126" y="0"/>
                    </a:lnTo>
                    <a:lnTo>
                      <a:pt x="108" y="6"/>
                    </a:lnTo>
                    <a:lnTo>
                      <a:pt x="102" y="24"/>
                    </a:lnTo>
                    <a:lnTo>
                      <a:pt x="84" y="72"/>
                    </a:lnTo>
                    <a:lnTo>
                      <a:pt x="54" y="114"/>
                    </a:lnTo>
                    <a:lnTo>
                      <a:pt x="24" y="102"/>
                    </a:lnTo>
                    <a:lnTo>
                      <a:pt x="6" y="126"/>
                    </a:lnTo>
                    <a:lnTo>
                      <a:pt x="0" y="156"/>
                    </a:lnTo>
                    <a:lnTo>
                      <a:pt x="18" y="156"/>
                    </a:lnTo>
                    <a:lnTo>
                      <a:pt x="24" y="198"/>
                    </a:lnTo>
                    <a:lnTo>
                      <a:pt x="72" y="198"/>
                    </a:lnTo>
                    <a:lnTo>
                      <a:pt x="102" y="198"/>
                    </a:ln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91" name="Freeform 393">
                <a:extLst>
                  <a:ext uri="{FF2B5EF4-FFF2-40B4-BE49-F238E27FC236}">
                    <a16:creationId xmlns:a16="http://schemas.microsoft.com/office/drawing/2014/main" id="{3E060403-CE41-5811-0E18-3A3AAA095D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5161" y="3486246"/>
                <a:ext cx="63499" cy="157163"/>
              </a:xfrm>
              <a:custGeom>
                <a:avLst/>
                <a:gdLst>
                  <a:gd name="T0" fmla="*/ 2147483646 w 48"/>
                  <a:gd name="T1" fmla="*/ 2147483646 h 120"/>
                  <a:gd name="T2" fmla="*/ 2147483646 w 48"/>
                  <a:gd name="T3" fmla="*/ 2147483646 h 120"/>
                  <a:gd name="T4" fmla="*/ 2147483646 w 48"/>
                  <a:gd name="T5" fmla="*/ 2147483646 h 120"/>
                  <a:gd name="T6" fmla="*/ 2147483646 w 48"/>
                  <a:gd name="T7" fmla="*/ 2147483646 h 120"/>
                  <a:gd name="T8" fmla="*/ 2147483646 w 48"/>
                  <a:gd name="T9" fmla="*/ 0 h 120"/>
                  <a:gd name="T10" fmla="*/ 2147483646 w 48"/>
                  <a:gd name="T11" fmla="*/ 2147483646 h 120"/>
                  <a:gd name="T12" fmla="*/ 2147483646 w 48"/>
                  <a:gd name="T13" fmla="*/ 2147483646 h 120"/>
                  <a:gd name="T14" fmla="*/ 0 w 48"/>
                  <a:gd name="T15" fmla="*/ 2147483646 h 120"/>
                  <a:gd name="T16" fmla="*/ 0 w 48"/>
                  <a:gd name="T17" fmla="*/ 2147483646 h 120"/>
                  <a:gd name="T18" fmla="*/ 2147483646 w 48"/>
                  <a:gd name="T19" fmla="*/ 2147483646 h 120"/>
                  <a:gd name="T20" fmla="*/ 2147483646 w 48"/>
                  <a:gd name="T21" fmla="*/ 2147483646 h 120"/>
                  <a:gd name="T22" fmla="*/ 2147483646 w 48"/>
                  <a:gd name="T23" fmla="*/ 2147483646 h 120"/>
                  <a:gd name="T24" fmla="*/ 2147483646 w 48"/>
                  <a:gd name="T25" fmla="*/ 2147483646 h 120"/>
                  <a:gd name="T26" fmla="*/ 2147483646 w 48"/>
                  <a:gd name="T27" fmla="*/ 2147483646 h 120"/>
                  <a:gd name="T28" fmla="*/ 2147483646 w 48"/>
                  <a:gd name="T29" fmla="*/ 2147483646 h 12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8" h="120">
                    <a:moveTo>
                      <a:pt x="48" y="48"/>
                    </a:moveTo>
                    <a:lnTo>
                      <a:pt x="48" y="24"/>
                    </a:lnTo>
                    <a:lnTo>
                      <a:pt x="48" y="6"/>
                    </a:lnTo>
                    <a:lnTo>
                      <a:pt x="42" y="6"/>
                    </a:lnTo>
                    <a:lnTo>
                      <a:pt x="30" y="0"/>
                    </a:lnTo>
                    <a:lnTo>
                      <a:pt x="24" y="6"/>
                    </a:lnTo>
                    <a:lnTo>
                      <a:pt x="6" y="30"/>
                    </a:lnTo>
                    <a:lnTo>
                      <a:pt x="0" y="30"/>
                    </a:lnTo>
                    <a:lnTo>
                      <a:pt x="0" y="48"/>
                    </a:lnTo>
                    <a:lnTo>
                      <a:pt x="6" y="90"/>
                    </a:lnTo>
                    <a:lnTo>
                      <a:pt x="24" y="120"/>
                    </a:lnTo>
                    <a:lnTo>
                      <a:pt x="36" y="120"/>
                    </a:lnTo>
                    <a:lnTo>
                      <a:pt x="36" y="90"/>
                    </a:lnTo>
                    <a:lnTo>
                      <a:pt x="48" y="4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92" name="Freeform 394">
                <a:extLst>
                  <a:ext uri="{FF2B5EF4-FFF2-40B4-BE49-F238E27FC236}">
                    <a16:creationId xmlns:a16="http://schemas.microsoft.com/office/drawing/2014/main" id="{391DFFBB-902C-81C8-8E31-D56C722FD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1348" y="3527520"/>
                <a:ext cx="55563" cy="123825"/>
              </a:xfrm>
              <a:custGeom>
                <a:avLst/>
                <a:gdLst>
                  <a:gd name="T0" fmla="*/ 2147483646 w 42"/>
                  <a:gd name="T1" fmla="*/ 2147483646 h 96"/>
                  <a:gd name="T2" fmla="*/ 2147483646 w 42"/>
                  <a:gd name="T3" fmla="*/ 0 h 96"/>
                  <a:gd name="T4" fmla="*/ 2147483646 w 42"/>
                  <a:gd name="T5" fmla="*/ 2147483646 h 96"/>
                  <a:gd name="T6" fmla="*/ 0 w 42"/>
                  <a:gd name="T7" fmla="*/ 2147483646 h 96"/>
                  <a:gd name="T8" fmla="*/ 0 w 42"/>
                  <a:gd name="T9" fmla="*/ 2147483646 h 96"/>
                  <a:gd name="T10" fmla="*/ 0 w 42"/>
                  <a:gd name="T11" fmla="*/ 2147483646 h 96"/>
                  <a:gd name="T12" fmla="*/ 2147483646 w 42"/>
                  <a:gd name="T13" fmla="*/ 2147483646 h 96"/>
                  <a:gd name="T14" fmla="*/ 2147483646 w 42"/>
                  <a:gd name="T15" fmla="*/ 2147483646 h 96"/>
                  <a:gd name="T16" fmla="*/ 2147483646 w 42"/>
                  <a:gd name="T17" fmla="*/ 2147483646 h 96"/>
                  <a:gd name="T18" fmla="*/ 2147483646 w 42"/>
                  <a:gd name="T19" fmla="*/ 2147483646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96">
                    <a:moveTo>
                      <a:pt x="18" y="18"/>
                    </a:moveTo>
                    <a:lnTo>
                      <a:pt x="18" y="0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42"/>
                    </a:lnTo>
                    <a:lnTo>
                      <a:pt x="18" y="96"/>
                    </a:lnTo>
                    <a:lnTo>
                      <a:pt x="42" y="90"/>
                    </a:lnTo>
                    <a:lnTo>
                      <a:pt x="24" y="60"/>
                    </a:lnTo>
                    <a:lnTo>
                      <a:pt x="18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93" name="Freeform 395">
                <a:extLst>
                  <a:ext uri="{FF2B5EF4-FFF2-40B4-BE49-F238E27FC236}">
                    <a16:creationId xmlns:a16="http://schemas.microsoft.com/office/drawing/2014/main" id="{3B8036B1-FEED-067A-9A88-025746995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3448" y="4222848"/>
                <a:ext cx="320676" cy="325439"/>
              </a:xfrm>
              <a:custGeom>
                <a:avLst/>
                <a:gdLst>
                  <a:gd name="T0" fmla="*/ 2147483646 w 246"/>
                  <a:gd name="T1" fmla="*/ 2147483646 h 252"/>
                  <a:gd name="T2" fmla="*/ 2147483646 w 246"/>
                  <a:gd name="T3" fmla="*/ 2147483646 h 252"/>
                  <a:gd name="T4" fmla="*/ 2147483646 w 246"/>
                  <a:gd name="T5" fmla="*/ 2147483646 h 252"/>
                  <a:gd name="T6" fmla="*/ 2147483646 w 246"/>
                  <a:gd name="T7" fmla="*/ 2147483646 h 252"/>
                  <a:gd name="T8" fmla="*/ 2147483646 w 246"/>
                  <a:gd name="T9" fmla="*/ 2147483646 h 252"/>
                  <a:gd name="T10" fmla="*/ 2147483646 w 246"/>
                  <a:gd name="T11" fmla="*/ 2147483646 h 252"/>
                  <a:gd name="T12" fmla="*/ 2147483646 w 246"/>
                  <a:gd name="T13" fmla="*/ 2147483646 h 252"/>
                  <a:gd name="T14" fmla="*/ 2147483646 w 246"/>
                  <a:gd name="T15" fmla="*/ 2147483646 h 252"/>
                  <a:gd name="T16" fmla="*/ 2147483646 w 246"/>
                  <a:gd name="T17" fmla="*/ 2147483646 h 252"/>
                  <a:gd name="T18" fmla="*/ 2147483646 w 246"/>
                  <a:gd name="T19" fmla="*/ 2147483646 h 252"/>
                  <a:gd name="T20" fmla="*/ 2147483646 w 246"/>
                  <a:gd name="T21" fmla="*/ 2147483646 h 252"/>
                  <a:gd name="T22" fmla="*/ 2147483646 w 246"/>
                  <a:gd name="T23" fmla="*/ 2147483646 h 252"/>
                  <a:gd name="T24" fmla="*/ 2147483646 w 246"/>
                  <a:gd name="T25" fmla="*/ 2147483646 h 252"/>
                  <a:gd name="T26" fmla="*/ 2147483646 w 246"/>
                  <a:gd name="T27" fmla="*/ 2147483646 h 252"/>
                  <a:gd name="T28" fmla="*/ 2147483646 w 246"/>
                  <a:gd name="T29" fmla="*/ 2147483646 h 252"/>
                  <a:gd name="T30" fmla="*/ 2147483646 w 246"/>
                  <a:gd name="T31" fmla="*/ 2147483646 h 252"/>
                  <a:gd name="T32" fmla="*/ 2147483646 w 246"/>
                  <a:gd name="T33" fmla="*/ 2147483646 h 252"/>
                  <a:gd name="T34" fmla="*/ 2147483646 w 246"/>
                  <a:gd name="T35" fmla="*/ 2147483646 h 252"/>
                  <a:gd name="T36" fmla="*/ 2147483646 w 246"/>
                  <a:gd name="T37" fmla="*/ 2147483646 h 252"/>
                  <a:gd name="T38" fmla="*/ 2147483646 w 246"/>
                  <a:gd name="T39" fmla="*/ 0 h 252"/>
                  <a:gd name="T40" fmla="*/ 2147483646 w 246"/>
                  <a:gd name="T41" fmla="*/ 2147483646 h 252"/>
                  <a:gd name="T42" fmla="*/ 0 w 246"/>
                  <a:gd name="T43" fmla="*/ 2147483646 h 252"/>
                  <a:gd name="T44" fmla="*/ 2147483646 w 246"/>
                  <a:gd name="T45" fmla="*/ 2147483646 h 252"/>
                  <a:gd name="T46" fmla="*/ 2147483646 w 246"/>
                  <a:gd name="T47" fmla="*/ 2147483646 h 252"/>
                  <a:gd name="T48" fmla="*/ 2147483646 w 246"/>
                  <a:gd name="T49" fmla="*/ 2147483646 h 252"/>
                  <a:gd name="T50" fmla="*/ 2147483646 w 246"/>
                  <a:gd name="T51" fmla="*/ 2147483646 h 252"/>
                  <a:gd name="T52" fmla="*/ 2147483646 w 246"/>
                  <a:gd name="T53" fmla="*/ 2147483646 h 252"/>
                  <a:gd name="T54" fmla="*/ 2147483646 w 246"/>
                  <a:gd name="T55" fmla="*/ 2147483646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46" h="252">
                    <a:moveTo>
                      <a:pt x="126" y="252"/>
                    </a:moveTo>
                    <a:lnTo>
                      <a:pt x="144" y="246"/>
                    </a:lnTo>
                    <a:lnTo>
                      <a:pt x="156" y="162"/>
                    </a:lnTo>
                    <a:lnTo>
                      <a:pt x="156" y="108"/>
                    </a:lnTo>
                    <a:lnTo>
                      <a:pt x="168" y="102"/>
                    </a:lnTo>
                    <a:lnTo>
                      <a:pt x="174" y="36"/>
                    </a:lnTo>
                    <a:lnTo>
                      <a:pt x="222" y="24"/>
                    </a:lnTo>
                    <a:lnTo>
                      <a:pt x="240" y="18"/>
                    </a:lnTo>
                    <a:lnTo>
                      <a:pt x="246" y="18"/>
                    </a:lnTo>
                    <a:lnTo>
                      <a:pt x="234" y="12"/>
                    </a:lnTo>
                    <a:lnTo>
                      <a:pt x="210" y="12"/>
                    </a:lnTo>
                    <a:lnTo>
                      <a:pt x="216" y="18"/>
                    </a:lnTo>
                    <a:lnTo>
                      <a:pt x="210" y="12"/>
                    </a:lnTo>
                    <a:lnTo>
                      <a:pt x="174" y="18"/>
                    </a:lnTo>
                    <a:lnTo>
                      <a:pt x="126" y="18"/>
                    </a:lnTo>
                    <a:lnTo>
                      <a:pt x="114" y="12"/>
                    </a:lnTo>
                    <a:lnTo>
                      <a:pt x="30" y="12"/>
                    </a:lnTo>
                    <a:lnTo>
                      <a:pt x="18" y="0"/>
                    </a:lnTo>
                    <a:lnTo>
                      <a:pt x="6" y="6"/>
                    </a:lnTo>
                    <a:lnTo>
                      <a:pt x="0" y="42"/>
                    </a:lnTo>
                    <a:lnTo>
                      <a:pt x="42" y="126"/>
                    </a:lnTo>
                    <a:lnTo>
                      <a:pt x="48" y="144"/>
                    </a:lnTo>
                    <a:lnTo>
                      <a:pt x="60" y="222"/>
                    </a:lnTo>
                    <a:lnTo>
                      <a:pt x="90" y="252"/>
                    </a:lnTo>
                    <a:lnTo>
                      <a:pt x="96" y="240"/>
                    </a:lnTo>
                    <a:lnTo>
                      <a:pt x="126" y="25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94" name="Freeform 396">
                <a:extLst>
                  <a:ext uri="{FF2B5EF4-FFF2-40B4-BE49-F238E27FC236}">
                    <a16:creationId xmlns:a16="http://schemas.microsoft.com/office/drawing/2014/main" id="{EA592BFE-02B2-E36F-2A08-B3BED9058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5161" y="3330672"/>
                <a:ext cx="79374" cy="93664"/>
              </a:xfrm>
              <a:custGeom>
                <a:avLst/>
                <a:gdLst>
                  <a:gd name="T0" fmla="*/ 0 w 10"/>
                  <a:gd name="T1" fmla="*/ 2147483646 h 12"/>
                  <a:gd name="T2" fmla="*/ 2147483646 w 10"/>
                  <a:gd name="T3" fmla="*/ 2147483646 h 12"/>
                  <a:gd name="T4" fmla="*/ 2147483646 w 10"/>
                  <a:gd name="T5" fmla="*/ 2147483646 h 12"/>
                  <a:gd name="T6" fmla="*/ 2147483646 w 10"/>
                  <a:gd name="T7" fmla="*/ 2147483646 h 12"/>
                  <a:gd name="T8" fmla="*/ 2147483646 w 10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12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8"/>
                      <a:pt x="10" y="8"/>
                    </a:cubicBezTo>
                    <a:cubicBezTo>
                      <a:pt x="10" y="7"/>
                      <a:pt x="10" y="0"/>
                      <a:pt x="10" y="0"/>
                    </a:cubicBez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95" name="Freeform 397">
                <a:extLst>
                  <a:ext uri="{FF2B5EF4-FFF2-40B4-BE49-F238E27FC236}">
                    <a16:creationId xmlns:a16="http://schemas.microsoft.com/office/drawing/2014/main" id="{E4AF3A40-28B9-AF8D-2A4F-FB8040BCD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273" y="1257396"/>
                <a:ext cx="676276" cy="922337"/>
              </a:xfrm>
              <a:custGeom>
                <a:avLst/>
                <a:gdLst>
                  <a:gd name="T0" fmla="*/ 2147483646 w 516"/>
                  <a:gd name="T1" fmla="*/ 2147483646 h 709"/>
                  <a:gd name="T2" fmla="*/ 2147483646 w 516"/>
                  <a:gd name="T3" fmla="*/ 2147483646 h 709"/>
                  <a:gd name="T4" fmla="*/ 2147483646 w 516"/>
                  <a:gd name="T5" fmla="*/ 2147483646 h 709"/>
                  <a:gd name="T6" fmla="*/ 2147483646 w 516"/>
                  <a:gd name="T7" fmla="*/ 2147483646 h 709"/>
                  <a:gd name="T8" fmla="*/ 2147483646 w 516"/>
                  <a:gd name="T9" fmla="*/ 2147483646 h 709"/>
                  <a:gd name="T10" fmla="*/ 2147483646 w 516"/>
                  <a:gd name="T11" fmla="*/ 2147483646 h 709"/>
                  <a:gd name="T12" fmla="*/ 2147483646 w 516"/>
                  <a:gd name="T13" fmla="*/ 2147483646 h 709"/>
                  <a:gd name="T14" fmla="*/ 2147483646 w 516"/>
                  <a:gd name="T15" fmla="*/ 0 h 709"/>
                  <a:gd name="T16" fmla="*/ 2147483646 w 516"/>
                  <a:gd name="T17" fmla="*/ 2147483646 h 709"/>
                  <a:gd name="T18" fmla="*/ 2147483646 w 516"/>
                  <a:gd name="T19" fmla="*/ 2147483646 h 709"/>
                  <a:gd name="T20" fmla="*/ 2147483646 w 516"/>
                  <a:gd name="T21" fmla="*/ 2147483646 h 709"/>
                  <a:gd name="T22" fmla="*/ 2147483646 w 516"/>
                  <a:gd name="T23" fmla="*/ 2147483646 h 709"/>
                  <a:gd name="T24" fmla="*/ 2147483646 w 516"/>
                  <a:gd name="T25" fmla="*/ 2147483646 h 709"/>
                  <a:gd name="T26" fmla="*/ 2147483646 w 516"/>
                  <a:gd name="T27" fmla="*/ 2147483646 h 709"/>
                  <a:gd name="T28" fmla="*/ 2147483646 w 516"/>
                  <a:gd name="T29" fmla="*/ 2147483646 h 709"/>
                  <a:gd name="T30" fmla="*/ 2147483646 w 516"/>
                  <a:gd name="T31" fmla="*/ 2147483646 h 709"/>
                  <a:gd name="T32" fmla="*/ 2147483646 w 516"/>
                  <a:gd name="T33" fmla="*/ 2147483646 h 709"/>
                  <a:gd name="T34" fmla="*/ 2147483646 w 516"/>
                  <a:gd name="T35" fmla="*/ 2147483646 h 709"/>
                  <a:gd name="T36" fmla="*/ 2147483646 w 516"/>
                  <a:gd name="T37" fmla="*/ 2147483646 h 709"/>
                  <a:gd name="T38" fmla="*/ 0 w 516"/>
                  <a:gd name="T39" fmla="*/ 2147483646 h 709"/>
                  <a:gd name="T40" fmla="*/ 2147483646 w 516"/>
                  <a:gd name="T41" fmla="*/ 2147483646 h 709"/>
                  <a:gd name="T42" fmla="*/ 2147483646 w 516"/>
                  <a:gd name="T43" fmla="*/ 2147483646 h 709"/>
                  <a:gd name="T44" fmla="*/ 2147483646 w 516"/>
                  <a:gd name="T45" fmla="*/ 2147483646 h 709"/>
                  <a:gd name="T46" fmla="*/ 2147483646 w 516"/>
                  <a:gd name="T47" fmla="*/ 2147483646 h 709"/>
                  <a:gd name="T48" fmla="*/ 2147483646 w 516"/>
                  <a:gd name="T49" fmla="*/ 2147483646 h 709"/>
                  <a:gd name="T50" fmla="*/ 2147483646 w 516"/>
                  <a:gd name="T51" fmla="*/ 2147483646 h 709"/>
                  <a:gd name="T52" fmla="*/ 2147483646 w 516"/>
                  <a:gd name="T53" fmla="*/ 2147483646 h 709"/>
                  <a:gd name="T54" fmla="*/ 2147483646 w 516"/>
                  <a:gd name="T55" fmla="*/ 2147483646 h 709"/>
                  <a:gd name="T56" fmla="*/ 2147483646 w 516"/>
                  <a:gd name="T57" fmla="*/ 2147483646 h 709"/>
                  <a:gd name="T58" fmla="*/ 2147483646 w 516"/>
                  <a:gd name="T59" fmla="*/ 2147483646 h 709"/>
                  <a:gd name="T60" fmla="*/ 2147483646 w 516"/>
                  <a:gd name="T61" fmla="*/ 2147483646 h 709"/>
                  <a:gd name="T62" fmla="*/ 2147483646 w 516"/>
                  <a:gd name="T63" fmla="*/ 2147483646 h 709"/>
                  <a:gd name="T64" fmla="*/ 2147483646 w 516"/>
                  <a:gd name="T65" fmla="*/ 2147483646 h 709"/>
                  <a:gd name="T66" fmla="*/ 2147483646 w 516"/>
                  <a:gd name="T67" fmla="*/ 2147483646 h 709"/>
                  <a:gd name="T68" fmla="*/ 2147483646 w 516"/>
                  <a:gd name="T69" fmla="*/ 2147483646 h 709"/>
                  <a:gd name="T70" fmla="*/ 2147483646 w 516"/>
                  <a:gd name="T71" fmla="*/ 2147483646 h 709"/>
                  <a:gd name="T72" fmla="*/ 2147483646 w 516"/>
                  <a:gd name="T73" fmla="*/ 2147483646 h 709"/>
                  <a:gd name="T74" fmla="*/ 2147483646 w 516"/>
                  <a:gd name="T75" fmla="*/ 2147483646 h 709"/>
                  <a:gd name="T76" fmla="*/ 2147483646 w 516"/>
                  <a:gd name="T77" fmla="*/ 2147483646 h 709"/>
                  <a:gd name="T78" fmla="*/ 2147483646 w 516"/>
                  <a:gd name="T79" fmla="*/ 2147483646 h 709"/>
                  <a:gd name="T80" fmla="*/ 2147483646 w 516"/>
                  <a:gd name="T81" fmla="*/ 2147483646 h 709"/>
                  <a:gd name="T82" fmla="*/ 2147483646 w 516"/>
                  <a:gd name="T83" fmla="*/ 2147483646 h 709"/>
                  <a:gd name="T84" fmla="*/ 2147483646 w 516"/>
                  <a:gd name="T85" fmla="*/ 2147483646 h 709"/>
                  <a:gd name="T86" fmla="*/ 2147483646 w 516"/>
                  <a:gd name="T87" fmla="*/ 2147483646 h 709"/>
                  <a:gd name="T88" fmla="*/ 2147483646 w 516"/>
                  <a:gd name="T89" fmla="*/ 2147483646 h 709"/>
                  <a:gd name="T90" fmla="*/ 2147483646 w 516"/>
                  <a:gd name="T91" fmla="*/ 2147483646 h 709"/>
                  <a:gd name="T92" fmla="*/ 2147483646 w 516"/>
                  <a:gd name="T93" fmla="*/ 2147483646 h 709"/>
                  <a:gd name="T94" fmla="*/ 2147483646 w 516"/>
                  <a:gd name="T95" fmla="*/ 2147483646 h 70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516" h="709">
                    <a:moveTo>
                      <a:pt x="504" y="96"/>
                    </a:moveTo>
                    <a:lnTo>
                      <a:pt x="486" y="78"/>
                    </a:lnTo>
                    <a:lnTo>
                      <a:pt x="432" y="84"/>
                    </a:lnTo>
                    <a:lnTo>
                      <a:pt x="354" y="48"/>
                    </a:lnTo>
                    <a:lnTo>
                      <a:pt x="318" y="54"/>
                    </a:lnTo>
                    <a:lnTo>
                      <a:pt x="288" y="36"/>
                    </a:lnTo>
                    <a:lnTo>
                      <a:pt x="282" y="18"/>
                    </a:lnTo>
                    <a:lnTo>
                      <a:pt x="228" y="0"/>
                    </a:lnTo>
                    <a:lnTo>
                      <a:pt x="198" y="24"/>
                    </a:lnTo>
                    <a:lnTo>
                      <a:pt x="150" y="42"/>
                    </a:lnTo>
                    <a:lnTo>
                      <a:pt x="114" y="66"/>
                    </a:lnTo>
                    <a:lnTo>
                      <a:pt x="90" y="126"/>
                    </a:lnTo>
                    <a:lnTo>
                      <a:pt x="42" y="138"/>
                    </a:lnTo>
                    <a:lnTo>
                      <a:pt x="42" y="174"/>
                    </a:lnTo>
                    <a:lnTo>
                      <a:pt x="78" y="222"/>
                    </a:lnTo>
                    <a:lnTo>
                      <a:pt x="114" y="240"/>
                    </a:lnTo>
                    <a:lnTo>
                      <a:pt x="114" y="264"/>
                    </a:lnTo>
                    <a:lnTo>
                      <a:pt x="90" y="276"/>
                    </a:lnTo>
                    <a:lnTo>
                      <a:pt x="60" y="264"/>
                    </a:lnTo>
                    <a:lnTo>
                      <a:pt x="0" y="306"/>
                    </a:lnTo>
                    <a:lnTo>
                      <a:pt x="18" y="324"/>
                    </a:lnTo>
                    <a:lnTo>
                      <a:pt x="42" y="348"/>
                    </a:lnTo>
                    <a:lnTo>
                      <a:pt x="96" y="348"/>
                    </a:lnTo>
                    <a:lnTo>
                      <a:pt x="138" y="354"/>
                    </a:lnTo>
                    <a:lnTo>
                      <a:pt x="120" y="396"/>
                    </a:lnTo>
                    <a:lnTo>
                      <a:pt x="72" y="414"/>
                    </a:lnTo>
                    <a:lnTo>
                      <a:pt x="36" y="438"/>
                    </a:lnTo>
                    <a:lnTo>
                      <a:pt x="30" y="468"/>
                    </a:lnTo>
                    <a:lnTo>
                      <a:pt x="72" y="498"/>
                    </a:lnTo>
                    <a:lnTo>
                      <a:pt x="78" y="529"/>
                    </a:lnTo>
                    <a:lnTo>
                      <a:pt x="108" y="541"/>
                    </a:lnTo>
                    <a:lnTo>
                      <a:pt x="114" y="583"/>
                    </a:lnTo>
                    <a:lnTo>
                      <a:pt x="156" y="577"/>
                    </a:lnTo>
                    <a:lnTo>
                      <a:pt x="210" y="577"/>
                    </a:lnTo>
                    <a:lnTo>
                      <a:pt x="180" y="631"/>
                    </a:lnTo>
                    <a:lnTo>
                      <a:pt x="90" y="709"/>
                    </a:lnTo>
                    <a:lnTo>
                      <a:pt x="192" y="655"/>
                    </a:lnTo>
                    <a:lnTo>
                      <a:pt x="270" y="571"/>
                    </a:lnTo>
                    <a:lnTo>
                      <a:pt x="264" y="553"/>
                    </a:lnTo>
                    <a:lnTo>
                      <a:pt x="312" y="492"/>
                    </a:lnTo>
                    <a:lnTo>
                      <a:pt x="324" y="517"/>
                    </a:lnTo>
                    <a:lnTo>
                      <a:pt x="330" y="547"/>
                    </a:lnTo>
                    <a:lnTo>
                      <a:pt x="366" y="517"/>
                    </a:lnTo>
                    <a:lnTo>
                      <a:pt x="408" y="492"/>
                    </a:lnTo>
                    <a:lnTo>
                      <a:pt x="426" y="505"/>
                    </a:lnTo>
                    <a:lnTo>
                      <a:pt x="516" y="523"/>
                    </a:lnTo>
                    <a:lnTo>
                      <a:pt x="516" y="96"/>
                    </a:lnTo>
                    <a:lnTo>
                      <a:pt x="504" y="9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96" name="Freeform 400">
                <a:extLst>
                  <a:ext uri="{FF2B5EF4-FFF2-40B4-BE49-F238E27FC236}">
                    <a16:creationId xmlns:a16="http://schemas.microsoft.com/office/drawing/2014/main" id="{61D28EC3-E06C-0739-E939-CCA15559F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585" y="3435445"/>
                <a:ext cx="111124" cy="112712"/>
              </a:xfrm>
              <a:custGeom>
                <a:avLst/>
                <a:gdLst>
                  <a:gd name="T0" fmla="*/ 2147483646 w 14"/>
                  <a:gd name="T1" fmla="*/ 2147483646 h 14"/>
                  <a:gd name="T2" fmla="*/ 2147483646 w 14"/>
                  <a:gd name="T3" fmla="*/ 2147483646 h 14"/>
                  <a:gd name="T4" fmla="*/ 2147483646 w 14"/>
                  <a:gd name="T5" fmla="*/ 0 h 14"/>
                  <a:gd name="T6" fmla="*/ 2147483646 w 14"/>
                  <a:gd name="T7" fmla="*/ 2147483646 h 14"/>
                  <a:gd name="T8" fmla="*/ 0 w 14"/>
                  <a:gd name="T9" fmla="*/ 2147483646 h 14"/>
                  <a:gd name="T10" fmla="*/ 2147483646 w 14"/>
                  <a:gd name="T11" fmla="*/ 2147483646 h 14"/>
                  <a:gd name="T12" fmla="*/ 2147483646 w 14"/>
                  <a:gd name="T13" fmla="*/ 2147483646 h 14"/>
                  <a:gd name="T14" fmla="*/ 2147483646 w 14"/>
                  <a:gd name="T15" fmla="*/ 2147483646 h 1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" h="14">
                    <a:moveTo>
                      <a:pt x="14" y="14"/>
                    </a:moveTo>
                    <a:cubicBezTo>
                      <a:pt x="14" y="12"/>
                      <a:pt x="13" y="11"/>
                      <a:pt x="13" y="1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9" y="13"/>
                      <a:pt x="9" y="13"/>
                      <a:pt x="9" y="13"/>
                    </a:cubicBezTo>
                    <a:lnTo>
                      <a:pt x="14" y="1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97" name="Freeform 401">
                <a:extLst>
                  <a:ext uri="{FF2B5EF4-FFF2-40B4-BE49-F238E27FC236}">
                    <a16:creationId xmlns:a16="http://schemas.microsoft.com/office/drawing/2014/main" id="{7EEB2C14-7073-E0AE-D801-F8157C20D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0274" y="3538633"/>
                <a:ext cx="95249" cy="69850"/>
              </a:xfrm>
              <a:custGeom>
                <a:avLst/>
                <a:gdLst>
                  <a:gd name="T0" fmla="*/ 2147483646 w 12"/>
                  <a:gd name="T1" fmla="*/ 2147483646 h 9"/>
                  <a:gd name="T2" fmla="*/ 2147483646 w 12"/>
                  <a:gd name="T3" fmla="*/ 0 h 9"/>
                  <a:gd name="T4" fmla="*/ 0 w 12"/>
                  <a:gd name="T5" fmla="*/ 2147483646 h 9"/>
                  <a:gd name="T6" fmla="*/ 2147483646 w 12"/>
                  <a:gd name="T7" fmla="*/ 2147483646 h 9"/>
                  <a:gd name="T8" fmla="*/ 2147483646 w 12"/>
                  <a:gd name="T9" fmla="*/ 2147483646 h 9"/>
                  <a:gd name="T10" fmla="*/ 2147483646 w 12"/>
                  <a:gd name="T11" fmla="*/ 2147483646 h 9"/>
                  <a:gd name="T12" fmla="*/ 2147483646 w 12"/>
                  <a:gd name="T13" fmla="*/ 2147483646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9">
                    <a:moveTo>
                      <a:pt x="9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4"/>
                      <a:pt x="10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98" name="Freeform 402">
                <a:extLst>
                  <a:ext uri="{FF2B5EF4-FFF2-40B4-BE49-F238E27FC236}">
                    <a16:creationId xmlns:a16="http://schemas.microsoft.com/office/drawing/2014/main" id="{08BC2A06-1648-689D-A861-8B4C52171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587" y="3578321"/>
                <a:ext cx="141288" cy="60326"/>
              </a:xfrm>
              <a:custGeom>
                <a:avLst/>
                <a:gdLst>
                  <a:gd name="T0" fmla="*/ 2147483646 w 18"/>
                  <a:gd name="T1" fmla="*/ 2147483646 h 8"/>
                  <a:gd name="T2" fmla="*/ 2147483646 w 18"/>
                  <a:gd name="T3" fmla="*/ 2147483646 h 8"/>
                  <a:gd name="T4" fmla="*/ 2147483646 w 18"/>
                  <a:gd name="T5" fmla="*/ 2147483646 h 8"/>
                  <a:gd name="T6" fmla="*/ 2147483646 w 18"/>
                  <a:gd name="T7" fmla="*/ 0 h 8"/>
                  <a:gd name="T8" fmla="*/ 0 w 18"/>
                  <a:gd name="T9" fmla="*/ 2147483646 h 8"/>
                  <a:gd name="T10" fmla="*/ 2147483646 w 18"/>
                  <a:gd name="T11" fmla="*/ 2147483646 h 8"/>
                  <a:gd name="T12" fmla="*/ 2147483646 w 18"/>
                  <a:gd name="T13" fmla="*/ 2147483646 h 8"/>
                  <a:gd name="T14" fmla="*/ 2147483646 w 18"/>
                  <a:gd name="T15" fmla="*/ 2147483646 h 8"/>
                  <a:gd name="T16" fmla="*/ 2147483646 w 18"/>
                  <a:gd name="T17" fmla="*/ 2147483646 h 8"/>
                  <a:gd name="T18" fmla="*/ 2147483646 w 18"/>
                  <a:gd name="T19" fmla="*/ 2147483646 h 8"/>
                  <a:gd name="T20" fmla="*/ 2147483646 w 18"/>
                  <a:gd name="T21" fmla="*/ 2147483646 h 8"/>
                  <a:gd name="T22" fmla="*/ 2147483646 w 18"/>
                  <a:gd name="T23" fmla="*/ 2147483646 h 8"/>
                  <a:gd name="T24" fmla="*/ 2147483646 w 18"/>
                  <a:gd name="T25" fmla="*/ 2147483646 h 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8" h="8">
                    <a:moveTo>
                      <a:pt x="14" y="1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3" y="2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3" y="7"/>
                      <a:pt x="4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4"/>
                      <a:pt x="18" y="4"/>
                      <a:pt x="18" y="4"/>
                    </a:cubicBezTo>
                    <a:lnTo>
                      <a:pt x="14" y="1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599" name="Freeform 403">
                <a:extLst>
                  <a:ext uri="{FF2B5EF4-FFF2-40B4-BE49-F238E27FC236}">
                    <a16:creationId xmlns:a16="http://schemas.microsoft.com/office/drawing/2014/main" id="{775BFF9C-F2C4-BFB8-A1A2-8D597731C2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1247" y="3508471"/>
                <a:ext cx="290512" cy="319088"/>
              </a:xfrm>
              <a:custGeom>
                <a:avLst/>
                <a:gdLst>
                  <a:gd name="T0" fmla="*/ 2147483646 w 37"/>
                  <a:gd name="T1" fmla="*/ 2147483646 h 41"/>
                  <a:gd name="T2" fmla="*/ 2147483646 w 37"/>
                  <a:gd name="T3" fmla="*/ 2147483646 h 41"/>
                  <a:gd name="T4" fmla="*/ 2147483646 w 37"/>
                  <a:gd name="T5" fmla="*/ 2147483646 h 41"/>
                  <a:gd name="T6" fmla="*/ 2147483646 w 37"/>
                  <a:gd name="T7" fmla="*/ 2147483646 h 41"/>
                  <a:gd name="T8" fmla="*/ 2147483646 w 37"/>
                  <a:gd name="T9" fmla="*/ 2147483646 h 41"/>
                  <a:gd name="T10" fmla="*/ 2147483646 w 37"/>
                  <a:gd name="T11" fmla="*/ 2147483646 h 41"/>
                  <a:gd name="T12" fmla="*/ 2147483646 w 37"/>
                  <a:gd name="T13" fmla="*/ 2147483646 h 41"/>
                  <a:gd name="T14" fmla="*/ 2147483646 w 37"/>
                  <a:gd name="T15" fmla="*/ 2147483646 h 41"/>
                  <a:gd name="T16" fmla="*/ 2147483646 w 37"/>
                  <a:gd name="T17" fmla="*/ 2147483646 h 41"/>
                  <a:gd name="T18" fmla="*/ 2147483646 w 37"/>
                  <a:gd name="T19" fmla="*/ 2147483646 h 41"/>
                  <a:gd name="T20" fmla="*/ 2147483646 w 37"/>
                  <a:gd name="T21" fmla="*/ 0 h 41"/>
                  <a:gd name="T22" fmla="*/ 2147483646 w 37"/>
                  <a:gd name="T23" fmla="*/ 2147483646 h 41"/>
                  <a:gd name="T24" fmla="*/ 2147483646 w 37"/>
                  <a:gd name="T25" fmla="*/ 2147483646 h 41"/>
                  <a:gd name="T26" fmla="*/ 2147483646 w 37"/>
                  <a:gd name="T27" fmla="*/ 2147483646 h 41"/>
                  <a:gd name="T28" fmla="*/ 2147483646 w 37"/>
                  <a:gd name="T29" fmla="*/ 2147483646 h 41"/>
                  <a:gd name="T30" fmla="*/ 2147483646 w 37"/>
                  <a:gd name="T31" fmla="*/ 2147483646 h 41"/>
                  <a:gd name="T32" fmla="*/ 2147483646 w 37"/>
                  <a:gd name="T33" fmla="*/ 2147483646 h 41"/>
                  <a:gd name="T34" fmla="*/ 2147483646 w 37"/>
                  <a:gd name="T35" fmla="*/ 2147483646 h 41"/>
                  <a:gd name="T36" fmla="*/ 2147483646 w 37"/>
                  <a:gd name="T37" fmla="*/ 2147483646 h 41"/>
                  <a:gd name="T38" fmla="*/ 2147483646 w 37"/>
                  <a:gd name="T39" fmla="*/ 2147483646 h 41"/>
                  <a:gd name="T40" fmla="*/ 2147483646 w 37"/>
                  <a:gd name="T41" fmla="*/ 2147483646 h 41"/>
                  <a:gd name="T42" fmla="*/ 2147483646 w 37"/>
                  <a:gd name="T43" fmla="*/ 2147483646 h 41"/>
                  <a:gd name="T44" fmla="*/ 0 w 37"/>
                  <a:gd name="T45" fmla="*/ 2147483646 h 41"/>
                  <a:gd name="T46" fmla="*/ 2147483646 w 37"/>
                  <a:gd name="T47" fmla="*/ 2147483646 h 41"/>
                  <a:gd name="T48" fmla="*/ 2147483646 w 37"/>
                  <a:gd name="T49" fmla="*/ 2147483646 h 4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7" h="41">
                    <a:moveTo>
                      <a:pt x="37" y="34"/>
                    </a:move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12" y="41"/>
                      <a:pt x="12" y="41"/>
                      <a:pt x="12" y="41"/>
                    </a:cubicBez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00" name="Freeform 422">
                <a:extLst>
                  <a:ext uri="{FF2B5EF4-FFF2-40B4-BE49-F238E27FC236}">
                    <a16:creationId xmlns:a16="http://schemas.microsoft.com/office/drawing/2014/main" id="{3AD298BA-6444-D4B7-8149-B5AB1816E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0900" y="3413219"/>
                <a:ext cx="150812" cy="69850"/>
              </a:xfrm>
              <a:custGeom>
                <a:avLst/>
                <a:gdLst>
                  <a:gd name="T0" fmla="*/ 2147483646 w 19"/>
                  <a:gd name="T1" fmla="*/ 2147483646 h 9"/>
                  <a:gd name="T2" fmla="*/ 2147483646 w 19"/>
                  <a:gd name="T3" fmla="*/ 2147483646 h 9"/>
                  <a:gd name="T4" fmla="*/ 2147483646 w 19"/>
                  <a:gd name="T5" fmla="*/ 0 h 9"/>
                  <a:gd name="T6" fmla="*/ 2147483646 w 19"/>
                  <a:gd name="T7" fmla="*/ 2147483646 h 9"/>
                  <a:gd name="T8" fmla="*/ 0 w 19"/>
                  <a:gd name="T9" fmla="*/ 2147483646 h 9"/>
                  <a:gd name="T10" fmla="*/ 0 w 19"/>
                  <a:gd name="T11" fmla="*/ 2147483646 h 9"/>
                  <a:gd name="T12" fmla="*/ 2147483646 w 19"/>
                  <a:gd name="T13" fmla="*/ 2147483646 h 9"/>
                  <a:gd name="T14" fmla="*/ 2147483646 w 19"/>
                  <a:gd name="T15" fmla="*/ 2147483646 h 9"/>
                  <a:gd name="T16" fmla="*/ 2147483646 w 19"/>
                  <a:gd name="T17" fmla="*/ 2147483646 h 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9" h="9">
                    <a:moveTo>
                      <a:pt x="19" y="3"/>
                    </a:moveTo>
                    <a:cubicBezTo>
                      <a:pt x="19" y="3"/>
                      <a:pt x="10" y="1"/>
                      <a:pt x="8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12" y="6"/>
                      <a:pt x="12" y="6"/>
                      <a:pt x="12" y="6"/>
                    </a:cubicBez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01" name="Freeform 423">
                <a:extLst>
                  <a:ext uri="{FF2B5EF4-FFF2-40B4-BE49-F238E27FC236}">
                    <a16:creationId xmlns:a16="http://schemas.microsoft.com/office/drawing/2014/main" id="{CDDC8B07-43F0-2C42-07A2-B97769367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1522" y="3371945"/>
                <a:ext cx="119063" cy="98426"/>
              </a:xfrm>
              <a:custGeom>
                <a:avLst/>
                <a:gdLst>
                  <a:gd name="T0" fmla="*/ 2147483646 w 15"/>
                  <a:gd name="T1" fmla="*/ 2147483646 h 12"/>
                  <a:gd name="T2" fmla="*/ 2147483646 w 15"/>
                  <a:gd name="T3" fmla="*/ 2147483646 h 12"/>
                  <a:gd name="T4" fmla="*/ 2147483646 w 15"/>
                  <a:gd name="T5" fmla="*/ 0 h 12"/>
                  <a:gd name="T6" fmla="*/ 2147483646 w 15"/>
                  <a:gd name="T7" fmla="*/ 0 h 12"/>
                  <a:gd name="T8" fmla="*/ 2147483646 w 15"/>
                  <a:gd name="T9" fmla="*/ 2147483646 h 12"/>
                  <a:gd name="T10" fmla="*/ 2147483646 w 15"/>
                  <a:gd name="T11" fmla="*/ 2147483646 h 12"/>
                  <a:gd name="T12" fmla="*/ 2147483646 w 15"/>
                  <a:gd name="T13" fmla="*/ 2147483646 h 12"/>
                  <a:gd name="T14" fmla="*/ 2147483646 w 15"/>
                  <a:gd name="T15" fmla="*/ 2147483646 h 12"/>
                  <a:gd name="T16" fmla="*/ 0 w 15"/>
                  <a:gd name="T17" fmla="*/ 2147483646 h 12"/>
                  <a:gd name="T18" fmla="*/ 2147483646 w 15"/>
                  <a:gd name="T19" fmla="*/ 2147483646 h 12"/>
                  <a:gd name="T20" fmla="*/ 2147483646 w 15"/>
                  <a:gd name="T21" fmla="*/ 2147483646 h 12"/>
                  <a:gd name="T22" fmla="*/ 2147483646 w 15"/>
                  <a:gd name="T23" fmla="*/ 2147483646 h 12"/>
                  <a:gd name="T24" fmla="*/ 2147483646 w 15"/>
                  <a:gd name="T25" fmla="*/ 2147483646 h 12"/>
                  <a:gd name="T26" fmla="*/ 2147483646 w 15"/>
                  <a:gd name="T27" fmla="*/ 2147483646 h 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5" h="12">
                    <a:moveTo>
                      <a:pt x="15" y="5"/>
                    </a:moveTo>
                    <a:cubicBezTo>
                      <a:pt x="13" y="5"/>
                      <a:pt x="11" y="4"/>
                      <a:pt x="11" y="4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8"/>
                      <a:pt x="11" y="8"/>
                      <a:pt x="11" y="8"/>
                    </a:cubicBezTo>
                    <a:lnTo>
                      <a:pt x="1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02" name="Freeform 424">
                <a:extLst>
                  <a:ext uri="{FF2B5EF4-FFF2-40B4-BE49-F238E27FC236}">
                    <a16:creationId xmlns:a16="http://schemas.microsoft.com/office/drawing/2014/main" id="{C722D200-7F9F-110B-FFBA-F7B1D3C49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1923" y="2959194"/>
                <a:ext cx="754061" cy="493714"/>
              </a:xfrm>
              <a:custGeom>
                <a:avLst/>
                <a:gdLst>
                  <a:gd name="T0" fmla="*/ 2147483646 w 576"/>
                  <a:gd name="T1" fmla="*/ 2147483646 h 379"/>
                  <a:gd name="T2" fmla="*/ 2147483646 w 576"/>
                  <a:gd name="T3" fmla="*/ 2147483646 h 379"/>
                  <a:gd name="T4" fmla="*/ 2147483646 w 576"/>
                  <a:gd name="T5" fmla="*/ 2147483646 h 379"/>
                  <a:gd name="T6" fmla="*/ 2147483646 w 576"/>
                  <a:gd name="T7" fmla="*/ 2147483646 h 379"/>
                  <a:gd name="T8" fmla="*/ 2147483646 w 576"/>
                  <a:gd name="T9" fmla="*/ 2147483646 h 379"/>
                  <a:gd name="T10" fmla="*/ 2147483646 w 576"/>
                  <a:gd name="T11" fmla="*/ 2147483646 h 379"/>
                  <a:gd name="T12" fmla="*/ 2147483646 w 576"/>
                  <a:gd name="T13" fmla="*/ 2147483646 h 379"/>
                  <a:gd name="T14" fmla="*/ 2147483646 w 576"/>
                  <a:gd name="T15" fmla="*/ 2147483646 h 379"/>
                  <a:gd name="T16" fmla="*/ 2147483646 w 576"/>
                  <a:gd name="T17" fmla="*/ 2147483646 h 379"/>
                  <a:gd name="T18" fmla="*/ 2147483646 w 576"/>
                  <a:gd name="T19" fmla="*/ 2147483646 h 379"/>
                  <a:gd name="T20" fmla="*/ 2147483646 w 576"/>
                  <a:gd name="T21" fmla="*/ 2147483646 h 379"/>
                  <a:gd name="T22" fmla="*/ 2147483646 w 576"/>
                  <a:gd name="T23" fmla="*/ 2147483646 h 379"/>
                  <a:gd name="T24" fmla="*/ 2147483646 w 576"/>
                  <a:gd name="T25" fmla="*/ 2147483646 h 379"/>
                  <a:gd name="T26" fmla="*/ 2147483646 w 576"/>
                  <a:gd name="T27" fmla="*/ 2147483646 h 379"/>
                  <a:gd name="T28" fmla="*/ 2147483646 w 576"/>
                  <a:gd name="T29" fmla="*/ 2147483646 h 379"/>
                  <a:gd name="T30" fmla="*/ 2147483646 w 576"/>
                  <a:gd name="T31" fmla="*/ 2147483646 h 379"/>
                  <a:gd name="T32" fmla="*/ 2147483646 w 576"/>
                  <a:gd name="T33" fmla="*/ 2147483646 h 379"/>
                  <a:gd name="T34" fmla="*/ 2147483646 w 576"/>
                  <a:gd name="T35" fmla="*/ 2147483646 h 379"/>
                  <a:gd name="T36" fmla="*/ 2147483646 w 576"/>
                  <a:gd name="T37" fmla="*/ 2147483646 h 379"/>
                  <a:gd name="T38" fmla="*/ 2147483646 w 576"/>
                  <a:gd name="T39" fmla="*/ 2147483646 h 379"/>
                  <a:gd name="T40" fmla="*/ 2147483646 w 576"/>
                  <a:gd name="T41" fmla="*/ 2147483646 h 379"/>
                  <a:gd name="T42" fmla="*/ 2147483646 w 576"/>
                  <a:gd name="T43" fmla="*/ 2147483646 h 379"/>
                  <a:gd name="T44" fmla="*/ 2147483646 w 576"/>
                  <a:gd name="T45" fmla="*/ 2147483646 h 379"/>
                  <a:gd name="T46" fmla="*/ 2147483646 w 576"/>
                  <a:gd name="T47" fmla="*/ 2147483646 h 379"/>
                  <a:gd name="T48" fmla="*/ 2147483646 w 576"/>
                  <a:gd name="T49" fmla="*/ 0 h 379"/>
                  <a:gd name="T50" fmla="*/ 0 w 576"/>
                  <a:gd name="T51" fmla="*/ 2147483646 h 379"/>
                  <a:gd name="T52" fmla="*/ 2147483646 w 576"/>
                  <a:gd name="T53" fmla="*/ 2147483646 h 379"/>
                  <a:gd name="T54" fmla="*/ 2147483646 w 576"/>
                  <a:gd name="T55" fmla="*/ 2147483646 h 379"/>
                  <a:gd name="T56" fmla="*/ 2147483646 w 576"/>
                  <a:gd name="T57" fmla="*/ 2147483646 h 379"/>
                  <a:gd name="T58" fmla="*/ 2147483646 w 576"/>
                  <a:gd name="T59" fmla="*/ 2147483646 h 379"/>
                  <a:gd name="T60" fmla="*/ 2147483646 w 576"/>
                  <a:gd name="T61" fmla="*/ 2147483646 h 379"/>
                  <a:gd name="T62" fmla="*/ 2147483646 w 576"/>
                  <a:gd name="T63" fmla="*/ 2147483646 h 379"/>
                  <a:gd name="T64" fmla="*/ 2147483646 w 576"/>
                  <a:gd name="T65" fmla="*/ 2147483646 h 379"/>
                  <a:gd name="T66" fmla="*/ 2147483646 w 576"/>
                  <a:gd name="T67" fmla="*/ 2147483646 h 379"/>
                  <a:gd name="T68" fmla="*/ 2147483646 w 576"/>
                  <a:gd name="T69" fmla="*/ 2147483646 h 379"/>
                  <a:gd name="T70" fmla="*/ 2147483646 w 576"/>
                  <a:gd name="T71" fmla="*/ 2147483646 h 379"/>
                  <a:gd name="T72" fmla="*/ 2147483646 w 576"/>
                  <a:gd name="T73" fmla="*/ 2147483646 h 379"/>
                  <a:gd name="T74" fmla="*/ 2147483646 w 576"/>
                  <a:gd name="T75" fmla="*/ 2147483646 h 379"/>
                  <a:gd name="T76" fmla="*/ 2147483646 w 576"/>
                  <a:gd name="T77" fmla="*/ 2147483646 h 379"/>
                  <a:gd name="T78" fmla="*/ 2147483646 w 576"/>
                  <a:gd name="T79" fmla="*/ 2147483646 h 379"/>
                  <a:gd name="T80" fmla="*/ 2147483646 w 576"/>
                  <a:gd name="T81" fmla="*/ 2147483646 h 379"/>
                  <a:gd name="T82" fmla="*/ 2147483646 w 576"/>
                  <a:gd name="T83" fmla="*/ 2147483646 h 379"/>
                  <a:gd name="T84" fmla="*/ 2147483646 w 576"/>
                  <a:gd name="T85" fmla="*/ 2147483646 h 379"/>
                  <a:gd name="T86" fmla="*/ 2147483646 w 576"/>
                  <a:gd name="T87" fmla="*/ 2147483646 h 379"/>
                  <a:gd name="T88" fmla="*/ 2147483646 w 576"/>
                  <a:gd name="T89" fmla="*/ 2147483646 h 379"/>
                  <a:gd name="T90" fmla="*/ 2147483646 w 576"/>
                  <a:gd name="T91" fmla="*/ 2147483646 h 379"/>
                  <a:gd name="T92" fmla="*/ 2147483646 w 576"/>
                  <a:gd name="T93" fmla="*/ 2147483646 h 379"/>
                  <a:gd name="T94" fmla="*/ 2147483646 w 576"/>
                  <a:gd name="T95" fmla="*/ 2147483646 h 379"/>
                  <a:gd name="T96" fmla="*/ 2147483646 w 576"/>
                  <a:gd name="T97" fmla="*/ 2147483646 h 379"/>
                  <a:gd name="T98" fmla="*/ 2147483646 w 576"/>
                  <a:gd name="T99" fmla="*/ 2147483646 h 379"/>
                  <a:gd name="T100" fmla="*/ 2147483646 w 576"/>
                  <a:gd name="T101" fmla="*/ 2147483646 h 379"/>
                  <a:gd name="T102" fmla="*/ 2147483646 w 576"/>
                  <a:gd name="T103" fmla="*/ 2147483646 h 379"/>
                  <a:gd name="T104" fmla="*/ 2147483646 w 576"/>
                  <a:gd name="T105" fmla="*/ 2147483646 h 379"/>
                  <a:gd name="T106" fmla="*/ 2147483646 w 576"/>
                  <a:gd name="T107" fmla="*/ 2147483646 h 379"/>
                  <a:gd name="T108" fmla="*/ 2147483646 w 576"/>
                  <a:gd name="T109" fmla="*/ 2147483646 h 379"/>
                  <a:gd name="T110" fmla="*/ 2147483646 w 576"/>
                  <a:gd name="T111" fmla="*/ 2147483646 h 37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576" h="379">
                    <a:moveTo>
                      <a:pt x="486" y="348"/>
                    </a:moveTo>
                    <a:lnTo>
                      <a:pt x="504" y="348"/>
                    </a:lnTo>
                    <a:lnTo>
                      <a:pt x="492" y="324"/>
                    </a:lnTo>
                    <a:lnTo>
                      <a:pt x="504" y="318"/>
                    </a:lnTo>
                    <a:lnTo>
                      <a:pt x="534" y="318"/>
                    </a:lnTo>
                    <a:lnTo>
                      <a:pt x="528" y="312"/>
                    </a:lnTo>
                    <a:lnTo>
                      <a:pt x="546" y="300"/>
                    </a:lnTo>
                    <a:lnTo>
                      <a:pt x="564" y="288"/>
                    </a:lnTo>
                    <a:lnTo>
                      <a:pt x="576" y="240"/>
                    </a:lnTo>
                    <a:lnTo>
                      <a:pt x="504" y="252"/>
                    </a:lnTo>
                    <a:lnTo>
                      <a:pt x="474" y="294"/>
                    </a:lnTo>
                    <a:lnTo>
                      <a:pt x="426" y="300"/>
                    </a:lnTo>
                    <a:lnTo>
                      <a:pt x="378" y="240"/>
                    </a:lnTo>
                    <a:lnTo>
                      <a:pt x="372" y="162"/>
                    </a:lnTo>
                    <a:lnTo>
                      <a:pt x="384" y="144"/>
                    </a:lnTo>
                    <a:lnTo>
                      <a:pt x="354" y="138"/>
                    </a:lnTo>
                    <a:lnTo>
                      <a:pt x="330" y="114"/>
                    </a:lnTo>
                    <a:lnTo>
                      <a:pt x="312" y="84"/>
                    </a:lnTo>
                    <a:lnTo>
                      <a:pt x="288" y="66"/>
                    </a:lnTo>
                    <a:lnTo>
                      <a:pt x="252" y="78"/>
                    </a:lnTo>
                    <a:lnTo>
                      <a:pt x="204" y="24"/>
                    </a:lnTo>
                    <a:lnTo>
                      <a:pt x="174" y="18"/>
                    </a:lnTo>
                    <a:lnTo>
                      <a:pt x="156" y="30"/>
                    </a:lnTo>
                    <a:lnTo>
                      <a:pt x="108" y="30"/>
                    </a:lnTo>
                    <a:lnTo>
                      <a:pt x="48" y="0"/>
                    </a:lnTo>
                    <a:lnTo>
                      <a:pt x="0" y="6"/>
                    </a:lnTo>
                    <a:lnTo>
                      <a:pt x="36" y="72"/>
                    </a:lnTo>
                    <a:lnTo>
                      <a:pt x="60" y="108"/>
                    </a:lnTo>
                    <a:lnTo>
                      <a:pt x="54" y="120"/>
                    </a:lnTo>
                    <a:lnTo>
                      <a:pt x="96" y="150"/>
                    </a:lnTo>
                    <a:lnTo>
                      <a:pt x="102" y="180"/>
                    </a:lnTo>
                    <a:lnTo>
                      <a:pt x="120" y="192"/>
                    </a:lnTo>
                    <a:lnTo>
                      <a:pt x="144" y="216"/>
                    </a:lnTo>
                    <a:lnTo>
                      <a:pt x="150" y="198"/>
                    </a:lnTo>
                    <a:lnTo>
                      <a:pt x="126" y="180"/>
                    </a:lnTo>
                    <a:lnTo>
                      <a:pt x="102" y="126"/>
                    </a:lnTo>
                    <a:lnTo>
                      <a:pt x="60" y="66"/>
                    </a:lnTo>
                    <a:lnTo>
                      <a:pt x="48" y="30"/>
                    </a:lnTo>
                    <a:lnTo>
                      <a:pt x="78" y="42"/>
                    </a:lnTo>
                    <a:lnTo>
                      <a:pt x="108" y="102"/>
                    </a:lnTo>
                    <a:lnTo>
                      <a:pt x="120" y="120"/>
                    </a:lnTo>
                    <a:lnTo>
                      <a:pt x="150" y="138"/>
                    </a:lnTo>
                    <a:lnTo>
                      <a:pt x="150" y="156"/>
                    </a:lnTo>
                    <a:lnTo>
                      <a:pt x="174" y="168"/>
                    </a:lnTo>
                    <a:lnTo>
                      <a:pt x="186" y="186"/>
                    </a:lnTo>
                    <a:lnTo>
                      <a:pt x="216" y="216"/>
                    </a:lnTo>
                    <a:lnTo>
                      <a:pt x="222" y="258"/>
                    </a:lnTo>
                    <a:lnTo>
                      <a:pt x="222" y="276"/>
                    </a:lnTo>
                    <a:lnTo>
                      <a:pt x="300" y="324"/>
                    </a:lnTo>
                    <a:lnTo>
                      <a:pt x="336" y="342"/>
                    </a:lnTo>
                    <a:lnTo>
                      <a:pt x="402" y="360"/>
                    </a:lnTo>
                    <a:lnTo>
                      <a:pt x="420" y="354"/>
                    </a:lnTo>
                    <a:lnTo>
                      <a:pt x="438" y="354"/>
                    </a:lnTo>
                    <a:lnTo>
                      <a:pt x="468" y="379"/>
                    </a:lnTo>
                    <a:lnTo>
                      <a:pt x="474" y="366"/>
                    </a:lnTo>
                    <a:lnTo>
                      <a:pt x="486" y="34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03" name="Freeform 425">
                <a:extLst>
                  <a:ext uri="{FF2B5EF4-FFF2-40B4-BE49-F238E27FC236}">
                    <a16:creationId xmlns:a16="http://schemas.microsoft.com/office/drawing/2014/main" id="{94E879ED-AC37-A71E-5306-CDEE3EC5B61C}"/>
                  </a:ext>
                </a:extLst>
              </p:cNvPr>
              <p:cNvSpPr>
                <a:spLocks/>
              </p:cNvSpPr>
              <p:nvPr/>
            </p:nvSpPr>
            <p:spPr bwMode="auto">
              <a:xfrm rot="20747712">
                <a:off x="2665411" y="981170"/>
                <a:ext cx="812802" cy="896938"/>
              </a:xfrm>
              <a:custGeom>
                <a:avLst/>
                <a:gdLst>
                  <a:gd name="T0" fmla="*/ 2147483646 w 1125"/>
                  <a:gd name="T1" fmla="*/ 2147483646 h 2047"/>
                  <a:gd name="T2" fmla="*/ 2147483646 w 1125"/>
                  <a:gd name="T3" fmla="*/ 2147483646 h 2047"/>
                  <a:gd name="T4" fmla="*/ 2147483646 w 1125"/>
                  <a:gd name="T5" fmla="*/ 2147483646 h 2047"/>
                  <a:gd name="T6" fmla="*/ 2147483646 w 1125"/>
                  <a:gd name="T7" fmla="*/ 2147483646 h 2047"/>
                  <a:gd name="T8" fmla="*/ 2147483646 w 1125"/>
                  <a:gd name="T9" fmla="*/ 2147483646 h 2047"/>
                  <a:gd name="T10" fmla="*/ 2147483646 w 1125"/>
                  <a:gd name="T11" fmla="*/ 2147483646 h 2047"/>
                  <a:gd name="T12" fmla="*/ 2147483646 w 1125"/>
                  <a:gd name="T13" fmla="*/ 2147483646 h 2047"/>
                  <a:gd name="T14" fmla="*/ 2147483646 w 1125"/>
                  <a:gd name="T15" fmla="*/ 2147483646 h 2047"/>
                  <a:gd name="T16" fmla="*/ 2147483646 w 1125"/>
                  <a:gd name="T17" fmla="*/ 2147483646 h 2047"/>
                  <a:gd name="T18" fmla="*/ 2147483646 w 1125"/>
                  <a:gd name="T19" fmla="*/ 2147483646 h 2047"/>
                  <a:gd name="T20" fmla="*/ 2147483646 w 1125"/>
                  <a:gd name="T21" fmla="*/ 2147483646 h 2047"/>
                  <a:gd name="T22" fmla="*/ 2147483646 w 1125"/>
                  <a:gd name="T23" fmla="*/ 2147483646 h 2047"/>
                  <a:gd name="T24" fmla="*/ 2147483646 w 1125"/>
                  <a:gd name="T25" fmla="*/ 2147483646 h 2047"/>
                  <a:gd name="T26" fmla="*/ 2147483646 w 1125"/>
                  <a:gd name="T27" fmla="*/ 2147483646 h 2047"/>
                  <a:gd name="T28" fmla="*/ 2147483646 w 1125"/>
                  <a:gd name="T29" fmla="*/ 2147483646 h 2047"/>
                  <a:gd name="T30" fmla="*/ 2147483646 w 1125"/>
                  <a:gd name="T31" fmla="*/ 2147483646 h 2047"/>
                  <a:gd name="T32" fmla="*/ 2147483646 w 1125"/>
                  <a:gd name="T33" fmla="*/ 2147483646 h 2047"/>
                  <a:gd name="T34" fmla="*/ 2147483646 w 1125"/>
                  <a:gd name="T35" fmla="*/ 2147483646 h 2047"/>
                  <a:gd name="T36" fmla="*/ 2147483646 w 1125"/>
                  <a:gd name="T37" fmla="*/ 2147483646 h 2047"/>
                  <a:gd name="T38" fmla="*/ 2147483646 w 1125"/>
                  <a:gd name="T39" fmla="*/ 2147483646 h 2047"/>
                  <a:gd name="T40" fmla="*/ 2147483646 w 1125"/>
                  <a:gd name="T41" fmla="*/ 2147483646 h 2047"/>
                  <a:gd name="T42" fmla="*/ 2147483646 w 1125"/>
                  <a:gd name="T43" fmla="*/ 2147483646 h 2047"/>
                  <a:gd name="T44" fmla="*/ 2147483646 w 1125"/>
                  <a:gd name="T45" fmla="*/ 2147483646 h 2047"/>
                  <a:gd name="T46" fmla="*/ 2147483646 w 1125"/>
                  <a:gd name="T47" fmla="*/ 2147483646 h 2047"/>
                  <a:gd name="T48" fmla="*/ 2147483646 w 1125"/>
                  <a:gd name="T49" fmla="*/ 2147483646 h 2047"/>
                  <a:gd name="T50" fmla="*/ 2147483646 w 1125"/>
                  <a:gd name="T51" fmla="*/ 2147483646 h 2047"/>
                  <a:gd name="T52" fmla="*/ 2147483646 w 1125"/>
                  <a:gd name="T53" fmla="*/ 2147483646 h 2047"/>
                  <a:gd name="T54" fmla="*/ 2147483646 w 1125"/>
                  <a:gd name="T55" fmla="*/ 2147483646 h 2047"/>
                  <a:gd name="T56" fmla="*/ 2147483646 w 1125"/>
                  <a:gd name="T57" fmla="*/ 2147483646 h 2047"/>
                  <a:gd name="T58" fmla="*/ 2147483646 w 1125"/>
                  <a:gd name="T59" fmla="*/ 2147483646 h 2047"/>
                  <a:gd name="T60" fmla="*/ 2147483646 w 1125"/>
                  <a:gd name="T61" fmla="*/ 2147483646 h 2047"/>
                  <a:gd name="T62" fmla="*/ 2147483646 w 1125"/>
                  <a:gd name="T63" fmla="*/ 2147483646 h 2047"/>
                  <a:gd name="T64" fmla="*/ 2147483646 w 1125"/>
                  <a:gd name="T65" fmla="*/ 2147483646 h 2047"/>
                  <a:gd name="T66" fmla="*/ 2147483646 w 1125"/>
                  <a:gd name="T67" fmla="*/ 2147483646 h 2047"/>
                  <a:gd name="T68" fmla="*/ 2147483646 w 1125"/>
                  <a:gd name="T69" fmla="*/ 2147483646 h 2047"/>
                  <a:gd name="T70" fmla="*/ 2147483646 w 1125"/>
                  <a:gd name="T71" fmla="*/ 2147483646 h 2047"/>
                  <a:gd name="T72" fmla="*/ 2147483646 w 1125"/>
                  <a:gd name="T73" fmla="*/ 2147483646 h 2047"/>
                  <a:gd name="T74" fmla="*/ 2147483646 w 1125"/>
                  <a:gd name="T75" fmla="*/ 2147483646 h 2047"/>
                  <a:gd name="T76" fmla="*/ 2147483646 w 1125"/>
                  <a:gd name="T77" fmla="*/ 2147483646 h 2047"/>
                  <a:gd name="T78" fmla="*/ 2147483646 w 1125"/>
                  <a:gd name="T79" fmla="*/ 2147483646 h 2047"/>
                  <a:gd name="T80" fmla="*/ 2147483646 w 1125"/>
                  <a:gd name="T81" fmla="*/ 2147483646 h 2047"/>
                  <a:gd name="T82" fmla="*/ 2147483646 w 1125"/>
                  <a:gd name="T83" fmla="*/ 2147483646 h 2047"/>
                  <a:gd name="T84" fmla="*/ 2147483646 w 1125"/>
                  <a:gd name="T85" fmla="*/ 2147483646 h 2047"/>
                  <a:gd name="T86" fmla="*/ 2147483646 w 1125"/>
                  <a:gd name="T87" fmla="*/ 2147483646 h 2047"/>
                  <a:gd name="T88" fmla="*/ 2147483646 w 1125"/>
                  <a:gd name="T89" fmla="*/ 2147483646 h 2047"/>
                  <a:gd name="T90" fmla="*/ 2147483646 w 1125"/>
                  <a:gd name="T91" fmla="*/ 2147483646 h 2047"/>
                  <a:gd name="T92" fmla="*/ 2147483646 w 1125"/>
                  <a:gd name="T93" fmla="*/ 2147483646 h 2047"/>
                  <a:gd name="T94" fmla="*/ 2147483646 w 1125"/>
                  <a:gd name="T95" fmla="*/ 2147483646 h 2047"/>
                  <a:gd name="T96" fmla="*/ 2147483646 w 1125"/>
                  <a:gd name="T97" fmla="*/ 2147483646 h 2047"/>
                  <a:gd name="T98" fmla="*/ 2147483646 w 1125"/>
                  <a:gd name="T99" fmla="*/ 2147483646 h 2047"/>
                  <a:gd name="T100" fmla="*/ 2147483646 w 1125"/>
                  <a:gd name="T101" fmla="*/ 2147483646 h 2047"/>
                  <a:gd name="T102" fmla="*/ 2147483646 w 1125"/>
                  <a:gd name="T103" fmla="*/ 2147483646 h 2047"/>
                  <a:gd name="T104" fmla="*/ 2147483646 w 1125"/>
                  <a:gd name="T105" fmla="*/ 2147483646 h 2047"/>
                  <a:gd name="T106" fmla="*/ 2147483646 w 1125"/>
                  <a:gd name="T107" fmla="*/ 2147483646 h 2047"/>
                  <a:gd name="T108" fmla="*/ 2147483646 w 1125"/>
                  <a:gd name="T109" fmla="*/ 2147483646 h 2047"/>
                  <a:gd name="T110" fmla="*/ 2147483646 w 1125"/>
                  <a:gd name="T111" fmla="*/ 2147483646 h 2047"/>
                  <a:gd name="T112" fmla="*/ 2147483646 w 1125"/>
                  <a:gd name="T113" fmla="*/ 2147483646 h 2047"/>
                  <a:gd name="T114" fmla="*/ 2147483646 w 1125"/>
                  <a:gd name="T115" fmla="*/ 2147483646 h 2047"/>
                  <a:gd name="T116" fmla="*/ 2147483646 w 1125"/>
                  <a:gd name="T117" fmla="*/ 2147483646 h 2047"/>
                  <a:gd name="T118" fmla="*/ 2147483646 w 1125"/>
                  <a:gd name="T119" fmla="*/ 2147483646 h 2047"/>
                  <a:gd name="T120" fmla="*/ 2147483646 w 1125"/>
                  <a:gd name="T121" fmla="*/ 2147483646 h 2047"/>
                  <a:gd name="T122" fmla="*/ 2147483646 w 1125"/>
                  <a:gd name="T123" fmla="*/ 2147483646 h 2047"/>
                  <a:gd name="T124" fmla="*/ 2147483646 w 1125"/>
                  <a:gd name="T125" fmla="*/ 2147483646 h 2047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125" h="2047">
                    <a:moveTo>
                      <a:pt x="718" y="105"/>
                    </a:moveTo>
                    <a:lnTo>
                      <a:pt x="722" y="102"/>
                    </a:lnTo>
                    <a:lnTo>
                      <a:pt x="730" y="95"/>
                    </a:lnTo>
                    <a:lnTo>
                      <a:pt x="740" y="83"/>
                    </a:lnTo>
                    <a:lnTo>
                      <a:pt x="751" y="70"/>
                    </a:lnTo>
                    <a:lnTo>
                      <a:pt x="760" y="58"/>
                    </a:lnTo>
                    <a:lnTo>
                      <a:pt x="764" y="46"/>
                    </a:lnTo>
                    <a:lnTo>
                      <a:pt x="761" y="37"/>
                    </a:lnTo>
                    <a:lnTo>
                      <a:pt x="748" y="32"/>
                    </a:lnTo>
                    <a:lnTo>
                      <a:pt x="735" y="30"/>
                    </a:lnTo>
                    <a:lnTo>
                      <a:pt x="725" y="27"/>
                    </a:lnTo>
                    <a:lnTo>
                      <a:pt x="716" y="22"/>
                    </a:lnTo>
                    <a:lnTo>
                      <a:pt x="708" y="17"/>
                    </a:lnTo>
                    <a:lnTo>
                      <a:pt x="700" y="13"/>
                    </a:lnTo>
                    <a:lnTo>
                      <a:pt x="693" y="8"/>
                    </a:lnTo>
                    <a:lnTo>
                      <a:pt x="686" y="4"/>
                    </a:lnTo>
                    <a:lnTo>
                      <a:pt x="678" y="1"/>
                    </a:lnTo>
                    <a:lnTo>
                      <a:pt x="672" y="0"/>
                    </a:lnTo>
                    <a:lnTo>
                      <a:pt x="665" y="0"/>
                    </a:lnTo>
                    <a:lnTo>
                      <a:pt x="658" y="0"/>
                    </a:lnTo>
                    <a:lnTo>
                      <a:pt x="651" y="2"/>
                    </a:lnTo>
                    <a:lnTo>
                      <a:pt x="633" y="7"/>
                    </a:lnTo>
                    <a:lnTo>
                      <a:pt x="610" y="13"/>
                    </a:lnTo>
                    <a:lnTo>
                      <a:pt x="583" y="19"/>
                    </a:lnTo>
                    <a:lnTo>
                      <a:pt x="558" y="25"/>
                    </a:lnTo>
                    <a:lnTo>
                      <a:pt x="534" y="34"/>
                    </a:lnTo>
                    <a:lnTo>
                      <a:pt x="512" y="42"/>
                    </a:lnTo>
                    <a:lnTo>
                      <a:pt x="496" y="52"/>
                    </a:lnTo>
                    <a:lnTo>
                      <a:pt x="487" y="62"/>
                    </a:lnTo>
                    <a:lnTo>
                      <a:pt x="483" y="74"/>
                    </a:lnTo>
                    <a:lnTo>
                      <a:pt x="478" y="84"/>
                    </a:lnTo>
                    <a:lnTo>
                      <a:pt x="474" y="93"/>
                    </a:lnTo>
                    <a:lnTo>
                      <a:pt x="468" y="102"/>
                    </a:lnTo>
                    <a:lnTo>
                      <a:pt x="461" y="107"/>
                    </a:lnTo>
                    <a:lnTo>
                      <a:pt x="452" y="110"/>
                    </a:lnTo>
                    <a:lnTo>
                      <a:pt x="440" y="110"/>
                    </a:lnTo>
                    <a:lnTo>
                      <a:pt x="426" y="105"/>
                    </a:lnTo>
                    <a:lnTo>
                      <a:pt x="409" y="100"/>
                    </a:lnTo>
                    <a:lnTo>
                      <a:pt x="391" y="98"/>
                    </a:lnTo>
                    <a:lnTo>
                      <a:pt x="371" y="100"/>
                    </a:lnTo>
                    <a:lnTo>
                      <a:pt x="351" y="105"/>
                    </a:lnTo>
                    <a:lnTo>
                      <a:pt x="334" y="112"/>
                    </a:lnTo>
                    <a:lnTo>
                      <a:pt x="319" y="120"/>
                    </a:lnTo>
                    <a:lnTo>
                      <a:pt x="306" y="130"/>
                    </a:lnTo>
                    <a:lnTo>
                      <a:pt x="300" y="141"/>
                    </a:lnTo>
                    <a:lnTo>
                      <a:pt x="291" y="151"/>
                    </a:lnTo>
                    <a:lnTo>
                      <a:pt x="278" y="161"/>
                    </a:lnTo>
                    <a:lnTo>
                      <a:pt x="260" y="172"/>
                    </a:lnTo>
                    <a:lnTo>
                      <a:pt x="241" y="182"/>
                    </a:lnTo>
                    <a:lnTo>
                      <a:pt x="221" y="194"/>
                    </a:lnTo>
                    <a:lnTo>
                      <a:pt x="204" y="208"/>
                    </a:lnTo>
                    <a:lnTo>
                      <a:pt x="191" y="224"/>
                    </a:lnTo>
                    <a:lnTo>
                      <a:pt x="184" y="242"/>
                    </a:lnTo>
                    <a:lnTo>
                      <a:pt x="180" y="261"/>
                    </a:lnTo>
                    <a:lnTo>
                      <a:pt x="172" y="277"/>
                    </a:lnTo>
                    <a:lnTo>
                      <a:pt x="160" y="289"/>
                    </a:lnTo>
                    <a:lnTo>
                      <a:pt x="146" y="299"/>
                    </a:lnTo>
                    <a:lnTo>
                      <a:pt x="130" y="305"/>
                    </a:lnTo>
                    <a:lnTo>
                      <a:pt x="113" y="311"/>
                    </a:lnTo>
                    <a:lnTo>
                      <a:pt x="94" y="314"/>
                    </a:lnTo>
                    <a:lnTo>
                      <a:pt x="76" y="315"/>
                    </a:lnTo>
                    <a:lnTo>
                      <a:pt x="59" y="316"/>
                    </a:lnTo>
                    <a:lnTo>
                      <a:pt x="44" y="319"/>
                    </a:lnTo>
                    <a:lnTo>
                      <a:pt x="31" y="325"/>
                    </a:lnTo>
                    <a:lnTo>
                      <a:pt x="22" y="332"/>
                    </a:lnTo>
                    <a:lnTo>
                      <a:pt x="16" y="342"/>
                    </a:lnTo>
                    <a:lnTo>
                      <a:pt x="13" y="355"/>
                    </a:lnTo>
                    <a:lnTo>
                      <a:pt x="11" y="369"/>
                    </a:lnTo>
                    <a:lnTo>
                      <a:pt x="15" y="386"/>
                    </a:lnTo>
                    <a:lnTo>
                      <a:pt x="17" y="402"/>
                    </a:lnTo>
                    <a:lnTo>
                      <a:pt x="16" y="415"/>
                    </a:lnTo>
                    <a:lnTo>
                      <a:pt x="13" y="425"/>
                    </a:lnTo>
                    <a:lnTo>
                      <a:pt x="9" y="434"/>
                    </a:lnTo>
                    <a:lnTo>
                      <a:pt x="4" y="444"/>
                    </a:lnTo>
                    <a:lnTo>
                      <a:pt x="1" y="454"/>
                    </a:lnTo>
                    <a:lnTo>
                      <a:pt x="0" y="466"/>
                    </a:lnTo>
                    <a:lnTo>
                      <a:pt x="2" y="482"/>
                    </a:lnTo>
                    <a:lnTo>
                      <a:pt x="7" y="499"/>
                    </a:lnTo>
                    <a:lnTo>
                      <a:pt x="13" y="515"/>
                    </a:lnTo>
                    <a:lnTo>
                      <a:pt x="18" y="530"/>
                    </a:lnTo>
                    <a:lnTo>
                      <a:pt x="25" y="543"/>
                    </a:lnTo>
                    <a:lnTo>
                      <a:pt x="34" y="553"/>
                    </a:lnTo>
                    <a:lnTo>
                      <a:pt x="45" y="562"/>
                    </a:lnTo>
                    <a:lnTo>
                      <a:pt x="59" y="568"/>
                    </a:lnTo>
                    <a:lnTo>
                      <a:pt x="76" y="572"/>
                    </a:lnTo>
                    <a:lnTo>
                      <a:pt x="94" y="575"/>
                    </a:lnTo>
                    <a:lnTo>
                      <a:pt x="113" y="579"/>
                    </a:lnTo>
                    <a:lnTo>
                      <a:pt x="130" y="584"/>
                    </a:lnTo>
                    <a:lnTo>
                      <a:pt x="145" y="593"/>
                    </a:lnTo>
                    <a:lnTo>
                      <a:pt x="159" y="605"/>
                    </a:lnTo>
                    <a:lnTo>
                      <a:pt x="169" y="621"/>
                    </a:lnTo>
                    <a:lnTo>
                      <a:pt x="176" y="642"/>
                    </a:lnTo>
                    <a:lnTo>
                      <a:pt x="179" y="668"/>
                    </a:lnTo>
                    <a:lnTo>
                      <a:pt x="181" y="695"/>
                    </a:lnTo>
                    <a:lnTo>
                      <a:pt x="185" y="718"/>
                    </a:lnTo>
                    <a:lnTo>
                      <a:pt x="191" y="740"/>
                    </a:lnTo>
                    <a:lnTo>
                      <a:pt x="198" y="762"/>
                    </a:lnTo>
                    <a:lnTo>
                      <a:pt x="203" y="785"/>
                    </a:lnTo>
                    <a:lnTo>
                      <a:pt x="206" y="810"/>
                    </a:lnTo>
                    <a:lnTo>
                      <a:pt x="207" y="841"/>
                    </a:lnTo>
                    <a:lnTo>
                      <a:pt x="203" y="878"/>
                    </a:lnTo>
                    <a:lnTo>
                      <a:pt x="196" y="915"/>
                    </a:lnTo>
                    <a:lnTo>
                      <a:pt x="190" y="945"/>
                    </a:lnTo>
                    <a:lnTo>
                      <a:pt x="184" y="968"/>
                    </a:lnTo>
                    <a:lnTo>
                      <a:pt x="181" y="986"/>
                    </a:lnTo>
                    <a:lnTo>
                      <a:pt x="180" y="999"/>
                    </a:lnTo>
                    <a:lnTo>
                      <a:pt x="180" y="1009"/>
                    </a:lnTo>
                    <a:lnTo>
                      <a:pt x="184" y="1016"/>
                    </a:lnTo>
                    <a:lnTo>
                      <a:pt x="191" y="1022"/>
                    </a:lnTo>
                    <a:lnTo>
                      <a:pt x="200" y="1028"/>
                    </a:lnTo>
                    <a:lnTo>
                      <a:pt x="210" y="1034"/>
                    </a:lnTo>
                    <a:lnTo>
                      <a:pt x="218" y="1042"/>
                    </a:lnTo>
                    <a:lnTo>
                      <a:pt x="225" y="1050"/>
                    </a:lnTo>
                    <a:lnTo>
                      <a:pt x="227" y="1057"/>
                    </a:lnTo>
                    <a:lnTo>
                      <a:pt x="225" y="1062"/>
                    </a:lnTo>
                    <a:lnTo>
                      <a:pt x="217" y="1067"/>
                    </a:lnTo>
                    <a:lnTo>
                      <a:pt x="203" y="1068"/>
                    </a:lnTo>
                    <a:lnTo>
                      <a:pt x="189" y="1070"/>
                    </a:lnTo>
                    <a:lnTo>
                      <a:pt x="183" y="1075"/>
                    </a:lnTo>
                    <a:lnTo>
                      <a:pt x="183" y="1082"/>
                    </a:lnTo>
                    <a:lnTo>
                      <a:pt x="188" y="1089"/>
                    </a:lnTo>
                    <a:lnTo>
                      <a:pt x="194" y="1097"/>
                    </a:lnTo>
                    <a:lnTo>
                      <a:pt x="200" y="1104"/>
                    </a:lnTo>
                    <a:lnTo>
                      <a:pt x="206" y="1108"/>
                    </a:lnTo>
                    <a:lnTo>
                      <a:pt x="208" y="1111"/>
                    </a:lnTo>
                    <a:lnTo>
                      <a:pt x="206" y="1111"/>
                    </a:lnTo>
                    <a:lnTo>
                      <a:pt x="200" y="1110"/>
                    </a:lnTo>
                    <a:lnTo>
                      <a:pt x="191" y="1108"/>
                    </a:lnTo>
                    <a:lnTo>
                      <a:pt x="182" y="1108"/>
                    </a:lnTo>
                    <a:lnTo>
                      <a:pt x="172" y="1111"/>
                    </a:lnTo>
                    <a:lnTo>
                      <a:pt x="162" y="1115"/>
                    </a:lnTo>
                    <a:lnTo>
                      <a:pt x="157" y="1123"/>
                    </a:lnTo>
                    <a:lnTo>
                      <a:pt x="154" y="1135"/>
                    </a:lnTo>
                    <a:lnTo>
                      <a:pt x="157" y="1149"/>
                    </a:lnTo>
                    <a:lnTo>
                      <a:pt x="164" y="1163"/>
                    </a:lnTo>
                    <a:lnTo>
                      <a:pt x="173" y="1176"/>
                    </a:lnTo>
                    <a:lnTo>
                      <a:pt x="184" y="1187"/>
                    </a:lnTo>
                    <a:lnTo>
                      <a:pt x="196" y="1196"/>
                    </a:lnTo>
                    <a:lnTo>
                      <a:pt x="207" y="1201"/>
                    </a:lnTo>
                    <a:lnTo>
                      <a:pt x="219" y="1201"/>
                    </a:lnTo>
                    <a:lnTo>
                      <a:pt x="227" y="1195"/>
                    </a:lnTo>
                    <a:lnTo>
                      <a:pt x="234" y="1186"/>
                    </a:lnTo>
                    <a:lnTo>
                      <a:pt x="238" y="1178"/>
                    </a:lnTo>
                    <a:lnTo>
                      <a:pt x="244" y="1171"/>
                    </a:lnTo>
                    <a:lnTo>
                      <a:pt x="249" y="1165"/>
                    </a:lnTo>
                    <a:lnTo>
                      <a:pt x="252" y="1161"/>
                    </a:lnTo>
                    <a:lnTo>
                      <a:pt x="258" y="1158"/>
                    </a:lnTo>
                    <a:lnTo>
                      <a:pt x="263" y="1158"/>
                    </a:lnTo>
                    <a:lnTo>
                      <a:pt x="270" y="1159"/>
                    </a:lnTo>
                    <a:lnTo>
                      <a:pt x="278" y="1174"/>
                    </a:lnTo>
                    <a:lnTo>
                      <a:pt x="275" y="1202"/>
                    </a:lnTo>
                    <a:lnTo>
                      <a:pt x="267" y="1233"/>
                    </a:lnTo>
                    <a:lnTo>
                      <a:pt x="258" y="1255"/>
                    </a:lnTo>
                    <a:lnTo>
                      <a:pt x="252" y="1261"/>
                    </a:lnTo>
                    <a:lnTo>
                      <a:pt x="244" y="1265"/>
                    </a:lnTo>
                    <a:lnTo>
                      <a:pt x="234" y="1270"/>
                    </a:lnTo>
                    <a:lnTo>
                      <a:pt x="223" y="1273"/>
                    </a:lnTo>
                    <a:lnTo>
                      <a:pt x="212" y="1279"/>
                    </a:lnTo>
                    <a:lnTo>
                      <a:pt x="202" y="1285"/>
                    </a:lnTo>
                    <a:lnTo>
                      <a:pt x="192" y="1292"/>
                    </a:lnTo>
                    <a:lnTo>
                      <a:pt x="184" y="1302"/>
                    </a:lnTo>
                    <a:lnTo>
                      <a:pt x="177" y="1318"/>
                    </a:lnTo>
                    <a:lnTo>
                      <a:pt x="169" y="1340"/>
                    </a:lnTo>
                    <a:lnTo>
                      <a:pt x="161" y="1369"/>
                    </a:lnTo>
                    <a:lnTo>
                      <a:pt x="154" y="1399"/>
                    </a:lnTo>
                    <a:lnTo>
                      <a:pt x="149" y="1430"/>
                    </a:lnTo>
                    <a:lnTo>
                      <a:pt x="144" y="1459"/>
                    </a:lnTo>
                    <a:lnTo>
                      <a:pt x="142" y="1483"/>
                    </a:lnTo>
                    <a:lnTo>
                      <a:pt x="143" y="1500"/>
                    </a:lnTo>
                    <a:lnTo>
                      <a:pt x="146" y="1514"/>
                    </a:lnTo>
                    <a:lnTo>
                      <a:pt x="153" y="1530"/>
                    </a:lnTo>
                    <a:lnTo>
                      <a:pt x="160" y="1547"/>
                    </a:lnTo>
                    <a:lnTo>
                      <a:pt x="168" y="1566"/>
                    </a:lnTo>
                    <a:lnTo>
                      <a:pt x="174" y="1585"/>
                    </a:lnTo>
                    <a:lnTo>
                      <a:pt x="180" y="1606"/>
                    </a:lnTo>
                    <a:lnTo>
                      <a:pt x="181" y="1628"/>
                    </a:lnTo>
                    <a:lnTo>
                      <a:pt x="179" y="1650"/>
                    </a:lnTo>
                    <a:lnTo>
                      <a:pt x="176" y="1672"/>
                    </a:lnTo>
                    <a:lnTo>
                      <a:pt x="179" y="1694"/>
                    </a:lnTo>
                    <a:lnTo>
                      <a:pt x="184" y="1714"/>
                    </a:lnTo>
                    <a:lnTo>
                      <a:pt x="191" y="1735"/>
                    </a:lnTo>
                    <a:lnTo>
                      <a:pt x="200" y="1754"/>
                    </a:lnTo>
                    <a:lnTo>
                      <a:pt x="210" y="1772"/>
                    </a:lnTo>
                    <a:lnTo>
                      <a:pt x="219" y="1791"/>
                    </a:lnTo>
                    <a:lnTo>
                      <a:pt x="227" y="1807"/>
                    </a:lnTo>
                    <a:lnTo>
                      <a:pt x="235" y="1825"/>
                    </a:lnTo>
                    <a:lnTo>
                      <a:pt x="245" y="1847"/>
                    </a:lnTo>
                    <a:lnTo>
                      <a:pt x="257" y="1872"/>
                    </a:lnTo>
                    <a:lnTo>
                      <a:pt x="270" y="1897"/>
                    </a:lnTo>
                    <a:lnTo>
                      <a:pt x="283" y="1918"/>
                    </a:lnTo>
                    <a:lnTo>
                      <a:pt x="300" y="1937"/>
                    </a:lnTo>
                    <a:lnTo>
                      <a:pt x="315" y="1948"/>
                    </a:lnTo>
                    <a:lnTo>
                      <a:pt x="331" y="1951"/>
                    </a:lnTo>
                    <a:lnTo>
                      <a:pt x="346" y="1950"/>
                    </a:lnTo>
                    <a:lnTo>
                      <a:pt x="358" y="1953"/>
                    </a:lnTo>
                    <a:lnTo>
                      <a:pt x="370" y="1959"/>
                    </a:lnTo>
                    <a:lnTo>
                      <a:pt x="379" y="1967"/>
                    </a:lnTo>
                    <a:lnTo>
                      <a:pt x="386" y="1977"/>
                    </a:lnTo>
                    <a:lnTo>
                      <a:pt x="392" y="1988"/>
                    </a:lnTo>
                    <a:lnTo>
                      <a:pt x="395" y="1999"/>
                    </a:lnTo>
                    <a:lnTo>
                      <a:pt x="396" y="2011"/>
                    </a:lnTo>
                    <a:lnTo>
                      <a:pt x="398" y="2016"/>
                    </a:lnTo>
                    <a:lnTo>
                      <a:pt x="401" y="2022"/>
                    </a:lnTo>
                    <a:lnTo>
                      <a:pt x="406" y="2028"/>
                    </a:lnTo>
                    <a:lnTo>
                      <a:pt x="413" y="2032"/>
                    </a:lnTo>
                    <a:lnTo>
                      <a:pt x="421" y="2037"/>
                    </a:lnTo>
                    <a:lnTo>
                      <a:pt x="430" y="2042"/>
                    </a:lnTo>
                    <a:lnTo>
                      <a:pt x="439" y="2044"/>
                    </a:lnTo>
                    <a:lnTo>
                      <a:pt x="449" y="2046"/>
                    </a:lnTo>
                    <a:lnTo>
                      <a:pt x="460" y="2047"/>
                    </a:lnTo>
                    <a:lnTo>
                      <a:pt x="470" y="2046"/>
                    </a:lnTo>
                    <a:lnTo>
                      <a:pt x="479" y="2044"/>
                    </a:lnTo>
                    <a:lnTo>
                      <a:pt x="489" y="2039"/>
                    </a:lnTo>
                    <a:lnTo>
                      <a:pt x="497" y="2034"/>
                    </a:lnTo>
                    <a:lnTo>
                      <a:pt x="504" y="2024"/>
                    </a:lnTo>
                    <a:lnTo>
                      <a:pt x="508" y="2013"/>
                    </a:lnTo>
                    <a:lnTo>
                      <a:pt x="512" y="1998"/>
                    </a:lnTo>
                    <a:lnTo>
                      <a:pt x="515" y="1969"/>
                    </a:lnTo>
                    <a:lnTo>
                      <a:pt x="519" y="1947"/>
                    </a:lnTo>
                    <a:lnTo>
                      <a:pt x="522" y="1930"/>
                    </a:lnTo>
                    <a:lnTo>
                      <a:pt x="524" y="1916"/>
                    </a:lnTo>
                    <a:lnTo>
                      <a:pt x="529" y="1906"/>
                    </a:lnTo>
                    <a:lnTo>
                      <a:pt x="534" y="1898"/>
                    </a:lnTo>
                    <a:lnTo>
                      <a:pt x="539" y="1891"/>
                    </a:lnTo>
                    <a:lnTo>
                      <a:pt x="547" y="1884"/>
                    </a:lnTo>
                    <a:lnTo>
                      <a:pt x="557" y="1865"/>
                    </a:lnTo>
                    <a:lnTo>
                      <a:pt x="555" y="1840"/>
                    </a:lnTo>
                    <a:lnTo>
                      <a:pt x="551" y="1816"/>
                    </a:lnTo>
                    <a:lnTo>
                      <a:pt x="554" y="1800"/>
                    </a:lnTo>
                    <a:lnTo>
                      <a:pt x="561" y="1792"/>
                    </a:lnTo>
                    <a:lnTo>
                      <a:pt x="570" y="1779"/>
                    </a:lnTo>
                    <a:lnTo>
                      <a:pt x="582" y="1762"/>
                    </a:lnTo>
                    <a:lnTo>
                      <a:pt x="595" y="1741"/>
                    </a:lnTo>
                    <a:lnTo>
                      <a:pt x="605" y="1718"/>
                    </a:lnTo>
                    <a:lnTo>
                      <a:pt x="614" y="1695"/>
                    </a:lnTo>
                    <a:lnTo>
                      <a:pt x="620" y="1672"/>
                    </a:lnTo>
                    <a:lnTo>
                      <a:pt x="621" y="1650"/>
                    </a:lnTo>
                    <a:lnTo>
                      <a:pt x="622" y="1629"/>
                    </a:lnTo>
                    <a:lnTo>
                      <a:pt x="630" y="1607"/>
                    </a:lnTo>
                    <a:lnTo>
                      <a:pt x="642" y="1587"/>
                    </a:lnTo>
                    <a:lnTo>
                      <a:pt x="658" y="1567"/>
                    </a:lnTo>
                    <a:lnTo>
                      <a:pt x="675" y="1550"/>
                    </a:lnTo>
                    <a:lnTo>
                      <a:pt x="692" y="1536"/>
                    </a:lnTo>
                    <a:lnTo>
                      <a:pt x="707" y="1528"/>
                    </a:lnTo>
                    <a:lnTo>
                      <a:pt x="718" y="1524"/>
                    </a:lnTo>
                    <a:lnTo>
                      <a:pt x="728" y="1523"/>
                    </a:lnTo>
                    <a:lnTo>
                      <a:pt x="743" y="1519"/>
                    </a:lnTo>
                    <a:lnTo>
                      <a:pt x="760" y="1511"/>
                    </a:lnTo>
                    <a:lnTo>
                      <a:pt x="777" y="1498"/>
                    </a:lnTo>
                    <a:lnTo>
                      <a:pt x="795" y="1482"/>
                    </a:lnTo>
                    <a:lnTo>
                      <a:pt x="814" y="1461"/>
                    </a:lnTo>
                    <a:lnTo>
                      <a:pt x="831" y="1436"/>
                    </a:lnTo>
                    <a:lnTo>
                      <a:pt x="846" y="1405"/>
                    </a:lnTo>
                    <a:lnTo>
                      <a:pt x="858" y="1375"/>
                    </a:lnTo>
                    <a:lnTo>
                      <a:pt x="867" y="1354"/>
                    </a:lnTo>
                    <a:lnTo>
                      <a:pt x="875" y="1338"/>
                    </a:lnTo>
                    <a:lnTo>
                      <a:pt x="881" y="1327"/>
                    </a:lnTo>
                    <a:lnTo>
                      <a:pt x="888" y="1320"/>
                    </a:lnTo>
                    <a:lnTo>
                      <a:pt x="893" y="1316"/>
                    </a:lnTo>
                    <a:lnTo>
                      <a:pt x="901" y="1312"/>
                    </a:lnTo>
                    <a:lnTo>
                      <a:pt x="912" y="1309"/>
                    </a:lnTo>
                    <a:lnTo>
                      <a:pt x="919" y="1305"/>
                    </a:lnTo>
                    <a:lnTo>
                      <a:pt x="929" y="1299"/>
                    </a:lnTo>
                    <a:lnTo>
                      <a:pt x="943" y="1289"/>
                    </a:lnTo>
                    <a:lnTo>
                      <a:pt x="958" y="1279"/>
                    </a:lnTo>
                    <a:lnTo>
                      <a:pt x="974" y="1265"/>
                    </a:lnTo>
                    <a:lnTo>
                      <a:pt x="991" y="1251"/>
                    </a:lnTo>
                    <a:lnTo>
                      <a:pt x="1009" y="1236"/>
                    </a:lnTo>
                    <a:lnTo>
                      <a:pt x="1027" y="1220"/>
                    </a:lnTo>
                    <a:lnTo>
                      <a:pt x="1045" y="1204"/>
                    </a:lnTo>
                    <a:lnTo>
                      <a:pt x="1062" y="1188"/>
                    </a:lnTo>
                    <a:lnTo>
                      <a:pt x="1078" y="1173"/>
                    </a:lnTo>
                    <a:lnTo>
                      <a:pt x="1092" y="1158"/>
                    </a:lnTo>
                    <a:lnTo>
                      <a:pt x="1103" y="1143"/>
                    </a:lnTo>
                    <a:lnTo>
                      <a:pt x="1111" y="1130"/>
                    </a:lnTo>
                    <a:lnTo>
                      <a:pt x="1117" y="1120"/>
                    </a:lnTo>
                    <a:lnTo>
                      <a:pt x="1119" y="1111"/>
                    </a:lnTo>
                    <a:lnTo>
                      <a:pt x="1116" y="1097"/>
                    </a:lnTo>
                    <a:lnTo>
                      <a:pt x="1104" y="1087"/>
                    </a:lnTo>
                    <a:lnTo>
                      <a:pt x="1088" y="1080"/>
                    </a:lnTo>
                    <a:lnTo>
                      <a:pt x="1070" y="1077"/>
                    </a:lnTo>
                    <a:lnTo>
                      <a:pt x="1048" y="1077"/>
                    </a:lnTo>
                    <a:lnTo>
                      <a:pt x="1027" y="1082"/>
                    </a:lnTo>
                    <a:lnTo>
                      <a:pt x="1007" y="1088"/>
                    </a:lnTo>
                    <a:lnTo>
                      <a:pt x="991" y="1098"/>
                    </a:lnTo>
                    <a:lnTo>
                      <a:pt x="983" y="1105"/>
                    </a:lnTo>
                    <a:lnTo>
                      <a:pt x="983" y="1102"/>
                    </a:lnTo>
                    <a:lnTo>
                      <a:pt x="988" y="1093"/>
                    </a:lnTo>
                    <a:lnTo>
                      <a:pt x="995" y="1081"/>
                    </a:lnTo>
                    <a:lnTo>
                      <a:pt x="999" y="1066"/>
                    </a:lnTo>
                    <a:lnTo>
                      <a:pt x="998" y="1053"/>
                    </a:lnTo>
                    <a:lnTo>
                      <a:pt x="989" y="1043"/>
                    </a:lnTo>
                    <a:lnTo>
                      <a:pt x="967" y="1039"/>
                    </a:lnTo>
                    <a:lnTo>
                      <a:pt x="958" y="1038"/>
                    </a:lnTo>
                    <a:lnTo>
                      <a:pt x="961" y="1034"/>
                    </a:lnTo>
                    <a:lnTo>
                      <a:pt x="975" y="1028"/>
                    </a:lnTo>
                    <a:lnTo>
                      <a:pt x="994" y="1022"/>
                    </a:lnTo>
                    <a:lnTo>
                      <a:pt x="1015" y="1019"/>
                    </a:lnTo>
                    <a:lnTo>
                      <a:pt x="1035" y="1017"/>
                    </a:lnTo>
                    <a:lnTo>
                      <a:pt x="1051" y="1020"/>
                    </a:lnTo>
                    <a:lnTo>
                      <a:pt x="1058" y="1028"/>
                    </a:lnTo>
                    <a:lnTo>
                      <a:pt x="1063" y="1037"/>
                    </a:lnTo>
                    <a:lnTo>
                      <a:pt x="1071" y="1043"/>
                    </a:lnTo>
                    <a:lnTo>
                      <a:pt x="1082" y="1045"/>
                    </a:lnTo>
                    <a:lnTo>
                      <a:pt x="1094" y="1043"/>
                    </a:lnTo>
                    <a:lnTo>
                      <a:pt x="1105" y="1038"/>
                    </a:lnTo>
                    <a:lnTo>
                      <a:pt x="1116" y="1030"/>
                    </a:lnTo>
                    <a:lnTo>
                      <a:pt x="1123" y="1019"/>
                    </a:lnTo>
                    <a:lnTo>
                      <a:pt x="1125" y="1004"/>
                    </a:lnTo>
                    <a:lnTo>
                      <a:pt x="1124" y="989"/>
                    </a:lnTo>
                    <a:lnTo>
                      <a:pt x="1120" y="976"/>
                    </a:lnTo>
                    <a:lnTo>
                      <a:pt x="1115" y="966"/>
                    </a:lnTo>
                    <a:lnTo>
                      <a:pt x="1107" y="955"/>
                    </a:lnTo>
                    <a:lnTo>
                      <a:pt x="1096" y="946"/>
                    </a:lnTo>
                    <a:lnTo>
                      <a:pt x="1085" y="937"/>
                    </a:lnTo>
                    <a:lnTo>
                      <a:pt x="1070" y="929"/>
                    </a:lnTo>
                    <a:lnTo>
                      <a:pt x="1052" y="920"/>
                    </a:lnTo>
                    <a:lnTo>
                      <a:pt x="1036" y="913"/>
                    </a:lnTo>
                    <a:lnTo>
                      <a:pt x="1022" y="909"/>
                    </a:lnTo>
                    <a:lnTo>
                      <a:pt x="1013" y="908"/>
                    </a:lnTo>
                    <a:lnTo>
                      <a:pt x="1007" y="908"/>
                    </a:lnTo>
                    <a:lnTo>
                      <a:pt x="1003" y="908"/>
                    </a:lnTo>
                    <a:lnTo>
                      <a:pt x="1002" y="907"/>
                    </a:lnTo>
                    <a:lnTo>
                      <a:pt x="1002" y="903"/>
                    </a:lnTo>
                    <a:lnTo>
                      <a:pt x="1003" y="896"/>
                    </a:lnTo>
                    <a:lnTo>
                      <a:pt x="1009" y="891"/>
                    </a:lnTo>
                    <a:lnTo>
                      <a:pt x="1018" y="891"/>
                    </a:lnTo>
                    <a:lnTo>
                      <a:pt x="1029" y="893"/>
                    </a:lnTo>
                    <a:lnTo>
                      <a:pt x="1042" y="896"/>
                    </a:lnTo>
                    <a:lnTo>
                      <a:pt x="1051" y="899"/>
                    </a:lnTo>
                    <a:lnTo>
                      <a:pt x="1058" y="898"/>
                    </a:lnTo>
                    <a:lnTo>
                      <a:pt x="1059" y="892"/>
                    </a:lnTo>
                    <a:lnTo>
                      <a:pt x="1052" y="878"/>
                    </a:lnTo>
                    <a:lnTo>
                      <a:pt x="1041" y="862"/>
                    </a:lnTo>
                    <a:lnTo>
                      <a:pt x="1030" y="848"/>
                    </a:lnTo>
                    <a:lnTo>
                      <a:pt x="1021" y="838"/>
                    </a:lnTo>
                    <a:lnTo>
                      <a:pt x="1014" y="830"/>
                    </a:lnTo>
                    <a:lnTo>
                      <a:pt x="1010" y="823"/>
                    </a:lnTo>
                    <a:lnTo>
                      <a:pt x="1009" y="818"/>
                    </a:lnTo>
                    <a:lnTo>
                      <a:pt x="1013" y="815"/>
                    </a:lnTo>
                    <a:lnTo>
                      <a:pt x="1021" y="812"/>
                    </a:lnTo>
                    <a:lnTo>
                      <a:pt x="1033" y="808"/>
                    </a:lnTo>
                    <a:lnTo>
                      <a:pt x="1043" y="801"/>
                    </a:lnTo>
                    <a:lnTo>
                      <a:pt x="1051" y="790"/>
                    </a:lnTo>
                    <a:lnTo>
                      <a:pt x="1059" y="780"/>
                    </a:lnTo>
                    <a:lnTo>
                      <a:pt x="1064" y="767"/>
                    </a:lnTo>
                    <a:lnTo>
                      <a:pt x="1067" y="756"/>
                    </a:lnTo>
                    <a:lnTo>
                      <a:pt x="1067" y="744"/>
                    </a:lnTo>
                    <a:lnTo>
                      <a:pt x="1064" y="734"/>
                    </a:lnTo>
                    <a:lnTo>
                      <a:pt x="1062" y="725"/>
                    </a:lnTo>
                    <a:lnTo>
                      <a:pt x="1063" y="716"/>
                    </a:lnTo>
                    <a:lnTo>
                      <a:pt x="1066" y="706"/>
                    </a:lnTo>
                    <a:lnTo>
                      <a:pt x="1071" y="698"/>
                    </a:lnTo>
                    <a:lnTo>
                      <a:pt x="1074" y="689"/>
                    </a:lnTo>
                    <a:lnTo>
                      <a:pt x="1075" y="680"/>
                    </a:lnTo>
                    <a:lnTo>
                      <a:pt x="1072" y="672"/>
                    </a:lnTo>
                    <a:lnTo>
                      <a:pt x="1064" y="663"/>
                    </a:lnTo>
                    <a:lnTo>
                      <a:pt x="1056" y="655"/>
                    </a:lnTo>
                    <a:lnTo>
                      <a:pt x="1051" y="646"/>
                    </a:lnTo>
                    <a:lnTo>
                      <a:pt x="1051" y="640"/>
                    </a:lnTo>
                    <a:lnTo>
                      <a:pt x="1052" y="632"/>
                    </a:lnTo>
                    <a:lnTo>
                      <a:pt x="1054" y="625"/>
                    </a:lnTo>
                    <a:lnTo>
                      <a:pt x="1055" y="618"/>
                    </a:lnTo>
                    <a:lnTo>
                      <a:pt x="1052" y="610"/>
                    </a:lnTo>
                    <a:lnTo>
                      <a:pt x="1045" y="602"/>
                    </a:lnTo>
                    <a:lnTo>
                      <a:pt x="1034" y="592"/>
                    </a:lnTo>
                    <a:lnTo>
                      <a:pt x="1020" y="582"/>
                    </a:lnTo>
                    <a:lnTo>
                      <a:pt x="1005" y="570"/>
                    </a:lnTo>
                    <a:lnTo>
                      <a:pt x="990" y="559"/>
                    </a:lnTo>
                    <a:lnTo>
                      <a:pt x="980" y="547"/>
                    </a:lnTo>
                    <a:lnTo>
                      <a:pt x="974" y="535"/>
                    </a:lnTo>
                    <a:lnTo>
                      <a:pt x="975" y="523"/>
                    </a:lnTo>
                    <a:lnTo>
                      <a:pt x="986" y="512"/>
                    </a:lnTo>
                    <a:lnTo>
                      <a:pt x="998" y="501"/>
                    </a:lnTo>
                    <a:lnTo>
                      <a:pt x="1006" y="491"/>
                    </a:lnTo>
                    <a:lnTo>
                      <a:pt x="1010" y="482"/>
                    </a:lnTo>
                    <a:lnTo>
                      <a:pt x="1010" y="474"/>
                    </a:lnTo>
                    <a:lnTo>
                      <a:pt x="1006" y="468"/>
                    </a:lnTo>
                    <a:lnTo>
                      <a:pt x="999" y="463"/>
                    </a:lnTo>
                    <a:lnTo>
                      <a:pt x="990" y="460"/>
                    </a:lnTo>
                    <a:lnTo>
                      <a:pt x="979" y="459"/>
                    </a:lnTo>
                    <a:lnTo>
                      <a:pt x="969" y="456"/>
                    </a:lnTo>
                    <a:lnTo>
                      <a:pt x="964" y="452"/>
                    </a:lnTo>
                    <a:lnTo>
                      <a:pt x="960" y="444"/>
                    </a:lnTo>
                    <a:lnTo>
                      <a:pt x="958" y="436"/>
                    </a:lnTo>
                    <a:lnTo>
                      <a:pt x="956" y="428"/>
                    </a:lnTo>
                    <a:lnTo>
                      <a:pt x="952" y="421"/>
                    </a:lnTo>
                    <a:lnTo>
                      <a:pt x="946" y="416"/>
                    </a:lnTo>
                    <a:lnTo>
                      <a:pt x="937" y="416"/>
                    </a:lnTo>
                    <a:lnTo>
                      <a:pt x="920" y="405"/>
                    </a:lnTo>
                    <a:lnTo>
                      <a:pt x="913" y="371"/>
                    </a:lnTo>
                    <a:lnTo>
                      <a:pt x="912" y="328"/>
                    </a:lnTo>
                    <a:lnTo>
                      <a:pt x="912" y="290"/>
                    </a:lnTo>
                    <a:lnTo>
                      <a:pt x="914" y="263"/>
                    </a:lnTo>
                    <a:lnTo>
                      <a:pt x="920" y="240"/>
                    </a:lnTo>
                    <a:lnTo>
                      <a:pt x="922" y="219"/>
                    </a:lnTo>
                    <a:lnTo>
                      <a:pt x="919" y="195"/>
                    </a:lnTo>
                    <a:lnTo>
                      <a:pt x="917" y="173"/>
                    </a:lnTo>
                    <a:lnTo>
                      <a:pt x="924" y="146"/>
                    </a:lnTo>
                    <a:lnTo>
                      <a:pt x="934" y="120"/>
                    </a:lnTo>
                    <a:lnTo>
                      <a:pt x="939" y="95"/>
                    </a:lnTo>
                    <a:lnTo>
                      <a:pt x="939" y="84"/>
                    </a:lnTo>
                    <a:lnTo>
                      <a:pt x="937" y="75"/>
                    </a:lnTo>
                    <a:lnTo>
                      <a:pt x="932" y="68"/>
                    </a:lnTo>
                    <a:lnTo>
                      <a:pt x="924" y="62"/>
                    </a:lnTo>
                    <a:lnTo>
                      <a:pt x="917" y="60"/>
                    </a:lnTo>
                    <a:lnTo>
                      <a:pt x="911" y="59"/>
                    </a:lnTo>
                    <a:lnTo>
                      <a:pt x="904" y="59"/>
                    </a:lnTo>
                    <a:lnTo>
                      <a:pt x="898" y="59"/>
                    </a:lnTo>
                    <a:lnTo>
                      <a:pt x="889" y="62"/>
                    </a:lnTo>
                    <a:lnTo>
                      <a:pt x="879" y="68"/>
                    </a:lnTo>
                    <a:lnTo>
                      <a:pt x="871" y="76"/>
                    </a:lnTo>
                    <a:lnTo>
                      <a:pt x="863" y="84"/>
                    </a:lnTo>
                    <a:lnTo>
                      <a:pt x="856" y="93"/>
                    </a:lnTo>
                    <a:lnTo>
                      <a:pt x="851" y="104"/>
                    </a:lnTo>
                    <a:lnTo>
                      <a:pt x="845" y="113"/>
                    </a:lnTo>
                    <a:lnTo>
                      <a:pt x="839" y="122"/>
                    </a:lnTo>
                    <a:lnTo>
                      <a:pt x="832" y="133"/>
                    </a:lnTo>
                    <a:lnTo>
                      <a:pt x="826" y="140"/>
                    </a:lnTo>
                    <a:lnTo>
                      <a:pt x="821" y="143"/>
                    </a:lnTo>
                    <a:lnTo>
                      <a:pt x="816" y="144"/>
                    </a:lnTo>
                    <a:lnTo>
                      <a:pt x="813" y="143"/>
                    </a:lnTo>
                    <a:lnTo>
                      <a:pt x="809" y="140"/>
                    </a:lnTo>
                    <a:lnTo>
                      <a:pt x="806" y="133"/>
                    </a:lnTo>
                    <a:lnTo>
                      <a:pt x="803" y="122"/>
                    </a:lnTo>
                    <a:lnTo>
                      <a:pt x="800" y="114"/>
                    </a:lnTo>
                    <a:lnTo>
                      <a:pt x="795" y="110"/>
                    </a:lnTo>
                    <a:lnTo>
                      <a:pt x="790" y="111"/>
                    </a:lnTo>
                    <a:lnTo>
                      <a:pt x="783" y="114"/>
                    </a:lnTo>
                    <a:lnTo>
                      <a:pt x="776" y="120"/>
                    </a:lnTo>
                    <a:lnTo>
                      <a:pt x="769" y="128"/>
                    </a:lnTo>
                    <a:lnTo>
                      <a:pt x="761" y="137"/>
                    </a:lnTo>
                    <a:lnTo>
                      <a:pt x="754" y="146"/>
                    </a:lnTo>
                    <a:lnTo>
                      <a:pt x="750" y="151"/>
                    </a:lnTo>
                    <a:lnTo>
                      <a:pt x="750" y="149"/>
                    </a:lnTo>
                    <a:lnTo>
                      <a:pt x="753" y="142"/>
                    </a:lnTo>
                    <a:lnTo>
                      <a:pt x="755" y="133"/>
                    </a:lnTo>
                    <a:lnTo>
                      <a:pt x="754" y="121"/>
                    </a:lnTo>
                    <a:lnTo>
                      <a:pt x="749" y="112"/>
                    </a:lnTo>
                    <a:lnTo>
                      <a:pt x="738" y="106"/>
                    </a:lnTo>
                    <a:lnTo>
                      <a:pt x="718" y="10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04" name="Freeform 426">
                <a:extLst>
                  <a:ext uri="{FF2B5EF4-FFF2-40B4-BE49-F238E27FC236}">
                    <a16:creationId xmlns:a16="http://schemas.microsoft.com/office/drawing/2014/main" id="{6F0E6B6E-550B-E225-7193-C30B5A5F0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8624" y="1222469"/>
                <a:ext cx="41274" cy="36512"/>
              </a:xfrm>
              <a:custGeom>
                <a:avLst/>
                <a:gdLst>
                  <a:gd name="T0" fmla="*/ 2147483646 w 40"/>
                  <a:gd name="T1" fmla="*/ 2147483646 h 36"/>
                  <a:gd name="T2" fmla="*/ 2147483646 w 40"/>
                  <a:gd name="T3" fmla="*/ 2147483646 h 36"/>
                  <a:gd name="T4" fmla="*/ 2147483646 w 40"/>
                  <a:gd name="T5" fmla="*/ 2147483646 h 36"/>
                  <a:gd name="T6" fmla="*/ 2147483646 w 40"/>
                  <a:gd name="T7" fmla="*/ 2147483646 h 36"/>
                  <a:gd name="T8" fmla="*/ 2147483646 w 40"/>
                  <a:gd name="T9" fmla="*/ 2147483646 h 36"/>
                  <a:gd name="T10" fmla="*/ 2147483646 w 40"/>
                  <a:gd name="T11" fmla="*/ 2147483646 h 36"/>
                  <a:gd name="T12" fmla="*/ 2147483646 w 40"/>
                  <a:gd name="T13" fmla="*/ 2147483646 h 36"/>
                  <a:gd name="T14" fmla="*/ 2147483646 w 40"/>
                  <a:gd name="T15" fmla="*/ 2147483646 h 36"/>
                  <a:gd name="T16" fmla="*/ 2147483646 w 40"/>
                  <a:gd name="T17" fmla="*/ 2147483646 h 36"/>
                  <a:gd name="T18" fmla="*/ 2147483646 w 40"/>
                  <a:gd name="T19" fmla="*/ 2147483646 h 36"/>
                  <a:gd name="T20" fmla="*/ 2147483646 w 40"/>
                  <a:gd name="T21" fmla="*/ 2147483646 h 36"/>
                  <a:gd name="T22" fmla="*/ 2147483646 w 40"/>
                  <a:gd name="T23" fmla="*/ 2147483646 h 36"/>
                  <a:gd name="T24" fmla="*/ 2147483646 w 40"/>
                  <a:gd name="T25" fmla="*/ 2147483646 h 36"/>
                  <a:gd name="T26" fmla="*/ 2147483646 w 40"/>
                  <a:gd name="T27" fmla="*/ 2147483646 h 36"/>
                  <a:gd name="T28" fmla="*/ 0 w 40"/>
                  <a:gd name="T29" fmla="*/ 2147483646 h 36"/>
                  <a:gd name="T30" fmla="*/ 2147483646 w 40"/>
                  <a:gd name="T31" fmla="*/ 2147483646 h 36"/>
                  <a:gd name="T32" fmla="*/ 2147483646 w 40"/>
                  <a:gd name="T33" fmla="*/ 2147483646 h 36"/>
                  <a:gd name="T34" fmla="*/ 2147483646 w 40"/>
                  <a:gd name="T35" fmla="*/ 2147483646 h 36"/>
                  <a:gd name="T36" fmla="*/ 2147483646 w 40"/>
                  <a:gd name="T37" fmla="*/ 2147483646 h 36"/>
                  <a:gd name="T38" fmla="*/ 2147483646 w 40"/>
                  <a:gd name="T39" fmla="*/ 0 h 36"/>
                  <a:gd name="T40" fmla="*/ 2147483646 w 40"/>
                  <a:gd name="T41" fmla="*/ 2147483646 h 36"/>
                  <a:gd name="T42" fmla="*/ 2147483646 w 40"/>
                  <a:gd name="T43" fmla="*/ 2147483646 h 36"/>
                  <a:gd name="T44" fmla="*/ 2147483646 w 40"/>
                  <a:gd name="T45" fmla="*/ 2147483646 h 36"/>
                  <a:gd name="T46" fmla="*/ 2147483646 w 40"/>
                  <a:gd name="T47" fmla="*/ 2147483646 h 36"/>
                  <a:gd name="T48" fmla="*/ 2147483646 w 40"/>
                  <a:gd name="T49" fmla="*/ 2147483646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0" h="36">
                    <a:moveTo>
                      <a:pt x="39" y="19"/>
                    </a:moveTo>
                    <a:lnTo>
                      <a:pt x="38" y="21"/>
                    </a:lnTo>
                    <a:lnTo>
                      <a:pt x="35" y="25"/>
                    </a:lnTo>
                    <a:lnTo>
                      <a:pt x="31" y="29"/>
                    </a:lnTo>
                    <a:lnTo>
                      <a:pt x="27" y="33"/>
                    </a:lnTo>
                    <a:lnTo>
                      <a:pt x="23" y="35"/>
                    </a:lnTo>
                    <a:lnTo>
                      <a:pt x="18" y="36"/>
                    </a:lnTo>
                    <a:lnTo>
                      <a:pt x="13" y="36"/>
                    </a:lnTo>
                    <a:lnTo>
                      <a:pt x="12" y="36"/>
                    </a:lnTo>
                    <a:lnTo>
                      <a:pt x="11" y="35"/>
                    </a:lnTo>
                    <a:lnTo>
                      <a:pt x="10" y="33"/>
                    </a:lnTo>
                    <a:lnTo>
                      <a:pt x="8" y="31"/>
                    </a:lnTo>
                    <a:lnTo>
                      <a:pt x="4" y="27"/>
                    </a:lnTo>
                    <a:lnTo>
                      <a:pt x="1" y="24"/>
                    </a:lnTo>
                    <a:lnTo>
                      <a:pt x="0" y="19"/>
                    </a:lnTo>
                    <a:lnTo>
                      <a:pt x="1" y="16"/>
                    </a:lnTo>
                    <a:lnTo>
                      <a:pt x="7" y="11"/>
                    </a:lnTo>
                    <a:lnTo>
                      <a:pt x="12" y="6"/>
                    </a:lnTo>
                    <a:lnTo>
                      <a:pt x="16" y="2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31" y="3"/>
                    </a:lnTo>
                    <a:lnTo>
                      <a:pt x="37" y="6"/>
                    </a:lnTo>
                    <a:lnTo>
                      <a:pt x="40" y="11"/>
                    </a:lnTo>
                    <a:lnTo>
                      <a:pt x="39" y="19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05" name="Freeform 427">
                <a:extLst>
                  <a:ext uri="{FF2B5EF4-FFF2-40B4-BE49-F238E27FC236}">
                    <a16:creationId xmlns:a16="http://schemas.microsoft.com/office/drawing/2014/main" id="{DF2BBAD7-C090-C860-AC7E-A7811E1F9C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1050" y="1517743"/>
                <a:ext cx="0" cy="4762"/>
              </a:xfrm>
              <a:custGeom>
                <a:avLst/>
                <a:gdLst>
                  <a:gd name="T0" fmla="*/ 1 w 1"/>
                  <a:gd name="T1" fmla="*/ 2147483646 h 4"/>
                  <a:gd name="T2" fmla="*/ 1 w 1"/>
                  <a:gd name="T3" fmla="*/ 2147483646 h 4"/>
                  <a:gd name="T4" fmla="*/ 1 w 1"/>
                  <a:gd name="T5" fmla="*/ 2147483646 h 4"/>
                  <a:gd name="T6" fmla="*/ 0 w 1"/>
                  <a:gd name="T7" fmla="*/ 0 h 4"/>
                  <a:gd name="T8" fmla="*/ 0 w 1"/>
                  <a:gd name="T9" fmla="*/ 0 h 4"/>
                  <a:gd name="T10" fmla="*/ 1 w 1"/>
                  <a:gd name="T11" fmla="*/ 2147483646 h 4"/>
                  <a:gd name="T12" fmla="*/ 1 w 1"/>
                  <a:gd name="T13" fmla="*/ 2147483646 h 4"/>
                  <a:gd name="T14" fmla="*/ 1 w 1"/>
                  <a:gd name="T15" fmla="*/ 2147483646 h 4"/>
                  <a:gd name="T16" fmla="*/ 1 w 1"/>
                  <a:gd name="T17" fmla="*/ 2147483646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06" name="Freeform 428">
                <a:extLst>
                  <a:ext uri="{FF2B5EF4-FFF2-40B4-BE49-F238E27FC236}">
                    <a16:creationId xmlns:a16="http://schemas.microsoft.com/office/drawing/2014/main" id="{8C48909B-C032-0661-6141-A468F015E6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8234" y="1551081"/>
                <a:ext cx="3174" cy="6351"/>
              </a:xfrm>
              <a:custGeom>
                <a:avLst/>
                <a:gdLst>
                  <a:gd name="T0" fmla="*/ 2147483646 w 5"/>
                  <a:gd name="T1" fmla="*/ 2147483646 h 8"/>
                  <a:gd name="T2" fmla="*/ 2147483646 w 5"/>
                  <a:gd name="T3" fmla="*/ 2147483646 h 8"/>
                  <a:gd name="T4" fmla="*/ 2147483646 w 5"/>
                  <a:gd name="T5" fmla="*/ 2147483646 h 8"/>
                  <a:gd name="T6" fmla="*/ 2147483646 w 5"/>
                  <a:gd name="T7" fmla="*/ 2147483646 h 8"/>
                  <a:gd name="T8" fmla="*/ 2147483646 w 5"/>
                  <a:gd name="T9" fmla="*/ 0 h 8"/>
                  <a:gd name="T10" fmla="*/ 0 w 5"/>
                  <a:gd name="T11" fmla="*/ 0 h 8"/>
                  <a:gd name="T12" fmla="*/ 0 w 5"/>
                  <a:gd name="T13" fmla="*/ 2147483646 h 8"/>
                  <a:gd name="T14" fmla="*/ 2147483646 w 5"/>
                  <a:gd name="T15" fmla="*/ 2147483646 h 8"/>
                  <a:gd name="T16" fmla="*/ 2147483646 w 5"/>
                  <a:gd name="T17" fmla="*/ 2147483646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6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07" name="Freeform 429">
                <a:extLst>
                  <a:ext uri="{FF2B5EF4-FFF2-40B4-BE49-F238E27FC236}">
                    <a16:creationId xmlns:a16="http://schemas.microsoft.com/office/drawing/2014/main" id="{D266562A-323C-889A-EA2F-09847E1E3A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397" y="1133568"/>
                <a:ext cx="14286" cy="14290"/>
              </a:xfrm>
              <a:custGeom>
                <a:avLst/>
                <a:gdLst>
                  <a:gd name="T0" fmla="*/ 2147483646 w 14"/>
                  <a:gd name="T1" fmla="*/ 2147483646 h 15"/>
                  <a:gd name="T2" fmla="*/ 2147483646 w 14"/>
                  <a:gd name="T3" fmla="*/ 2147483646 h 15"/>
                  <a:gd name="T4" fmla="*/ 2147483646 w 14"/>
                  <a:gd name="T5" fmla="*/ 2147483646 h 15"/>
                  <a:gd name="T6" fmla="*/ 2147483646 w 14"/>
                  <a:gd name="T7" fmla="*/ 2147483646 h 15"/>
                  <a:gd name="T8" fmla="*/ 2147483646 w 14"/>
                  <a:gd name="T9" fmla="*/ 2147483646 h 15"/>
                  <a:gd name="T10" fmla="*/ 2147483646 w 14"/>
                  <a:gd name="T11" fmla="*/ 2147483646 h 15"/>
                  <a:gd name="T12" fmla="*/ 2147483646 w 14"/>
                  <a:gd name="T13" fmla="*/ 2147483646 h 15"/>
                  <a:gd name="T14" fmla="*/ 2147483646 w 14"/>
                  <a:gd name="T15" fmla="*/ 2147483646 h 15"/>
                  <a:gd name="T16" fmla="*/ 2147483646 w 14"/>
                  <a:gd name="T17" fmla="*/ 0 h 15"/>
                  <a:gd name="T18" fmla="*/ 2147483646 w 14"/>
                  <a:gd name="T19" fmla="*/ 2147483646 h 15"/>
                  <a:gd name="T20" fmla="*/ 2147483646 w 14"/>
                  <a:gd name="T21" fmla="*/ 2147483646 h 15"/>
                  <a:gd name="T22" fmla="*/ 2147483646 w 14"/>
                  <a:gd name="T23" fmla="*/ 2147483646 h 15"/>
                  <a:gd name="T24" fmla="*/ 0 w 14"/>
                  <a:gd name="T25" fmla="*/ 2147483646 h 15"/>
                  <a:gd name="T26" fmla="*/ 2147483646 w 14"/>
                  <a:gd name="T27" fmla="*/ 2147483646 h 15"/>
                  <a:gd name="T28" fmla="*/ 2147483646 w 14"/>
                  <a:gd name="T29" fmla="*/ 2147483646 h 15"/>
                  <a:gd name="T30" fmla="*/ 2147483646 w 14"/>
                  <a:gd name="T31" fmla="*/ 2147483646 h 15"/>
                  <a:gd name="T32" fmla="*/ 2147483646 w 14"/>
                  <a:gd name="T33" fmla="*/ 2147483646 h 1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" h="15">
                    <a:moveTo>
                      <a:pt x="2" y="7"/>
                    </a:moveTo>
                    <a:lnTo>
                      <a:pt x="9" y="13"/>
                    </a:lnTo>
                    <a:lnTo>
                      <a:pt x="14" y="15"/>
                    </a:lnTo>
                    <a:lnTo>
                      <a:pt x="14" y="14"/>
                    </a:lnTo>
                    <a:lnTo>
                      <a:pt x="10" y="7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08" name="Freeform 430">
                <a:extLst>
                  <a:ext uri="{FF2B5EF4-FFF2-40B4-BE49-F238E27FC236}">
                    <a16:creationId xmlns:a16="http://schemas.microsoft.com/office/drawing/2014/main" id="{D9EEDA55-8A00-782B-4547-930A52064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4724" y="1601883"/>
                <a:ext cx="144462" cy="120651"/>
              </a:xfrm>
              <a:custGeom>
                <a:avLst/>
                <a:gdLst>
                  <a:gd name="T0" fmla="*/ 2147483646 w 135"/>
                  <a:gd name="T1" fmla="*/ 2147483646 h 119"/>
                  <a:gd name="T2" fmla="*/ 2147483646 w 135"/>
                  <a:gd name="T3" fmla="*/ 2147483646 h 119"/>
                  <a:gd name="T4" fmla="*/ 2147483646 w 135"/>
                  <a:gd name="T5" fmla="*/ 2147483646 h 119"/>
                  <a:gd name="T6" fmla="*/ 2147483646 w 135"/>
                  <a:gd name="T7" fmla="*/ 2147483646 h 119"/>
                  <a:gd name="T8" fmla="*/ 2147483646 w 135"/>
                  <a:gd name="T9" fmla="*/ 2147483646 h 119"/>
                  <a:gd name="T10" fmla="*/ 2147483646 w 135"/>
                  <a:gd name="T11" fmla="*/ 2147483646 h 119"/>
                  <a:gd name="T12" fmla="*/ 2147483646 w 135"/>
                  <a:gd name="T13" fmla="*/ 2147483646 h 119"/>
                  <a:gd name="T14" fmla="*/ 2147483646 w 135"/>
                  <a:gd name="T15" fmla="*/ 2147483646 h 119"/>
                  <a:gd name="T16" fmla="*/ 2147483646 w 135"/>
                  <a:gd name="T17" fmla="*/ 2147483646 h 119"/>
                  <a:gd name="T18" fmla="*/ 2147483646 w 135"/>
                  <a:gd name="T19" fmla="*/ 2147483646 h 119"/>
                  <a:gd name="T20" fmla="*/ 2147483646 w 135"/>
                  <a:gd name="T21" fmla="*/ 2147483646 h 119"/>
                  <a:gd name="T22" fmla="*/ 2147483646 w 135"/>
                  <a:gd name="T23" fmla="*/ 2147483646 h 119"/>
                  <a:gd name="T24" fmla="*/ 2147483646 w 135"/>
                  <a:gd name="T25" fmla="*/ 2147483646 h 119"/>
                  <a:gd name="T26" fmla="*/ 2147483646 w 135"/>
                  <a:gd name="T27" fmla="*/ 2147483646 h 119"/>
                  <a:gd name="T28" fmla="*/ 2147483646 w 135"/>
                  <a:gd name="T29" fmla="*/ 2147483646 h 119"/>
                  <a:gd name="T30" fmla="*/ 2147483646 w 135"/>
                  <a:gd name="T31" fmla="*/ 2147483646 h 119"/>
                  <a:gd name="T32" fmla="*/ 2147483646 w 135"/>
                  <a:gd name="T33" fmla="*/ 2147483646 h 119"/>
                  <a:gd name="T34" fmla="*/ 2147483646 w 135"/>
                  <a:gd name="T35" fmla="*/ 2147483646 h 119"/>
                  <a:gd name="T36" fmla="*/ 2147483646 w 135"/>
                  <a:gd name="T37" fmla="*/ 2147483646 h 119"/>
                  <a:gd name="T38" fmla="*/ 2147483646 w 135"/>
                  <a:gd name="T39" fmla="*/ 2147483646 h 119"/>
                  <a:gd name="T40" fmla="*/ 2147483646 w 135"/>
                  <a:gd name="T41" fmla="*/ 2147483646 h 119"/>
                  <a:gd name="T42" fmla="*/ 2147483646 w 135"/>
                  <a:gd name="T43" fmla="*/ 2147483646 h 119"/>
                  <a:gd name="T44" fmla="*/ 2147483646 w 135"/>
                  <a:gd name="T45" fmla="*/ 2147483646 h 119"/>
                  <a:gd name="T46" fmla="*/ 2147483646 w 135"/>
                  <a:gd name="T47" fmla="*/ 2147483646 h 119"/>
                  <a:gd name="T48" fmla="*/ 2147483646 w 135"/>
                  <a:gd name="T49" fmla="*/ 2147483646 h 119"/>
                  <a:gd name="T50" fmla="*/ 2147483646 w 135"/>
                  <a:gd name="T51" fmla="*/ 2147483646 h 119"/>
                  <a:gd name="T52" fmla="*/ 2147483646 w 135"/>
                  <a:gd name="T53" fmla="*/ 2147483646 h 119"/>
                  <a:gd name="T54" fmla="*/ 2147483646 w 135"/>
                  <a:gd name="T55" fmla="*/ 2147483646 h 119"/>
                  <a:gd name="T56" fmla="*/ 2147483646 w 135"/>
                  <a:gd name="T57" fmla="*/ 2147483646 h 119"/>
                  <a:gd name="T58" fmla="*/ 2147483646 w 135"/>
                  <a:gd name="T59" fmla="*/ 2147483646 h 119"/>
                  <a:gd name="T60" fmla="*/ 2147483646 w 135"/>
                  <a:gd name="T61" fmla="*/ 2147483646 h 119"/>
                  <a:gd name="T62" fmla="*/ 2147483646 w 135"/>
                  <a:gd name="T63" fmla="*/ 2147483646 h 119"/>
                  <a:gd name="T64" fmla="*/ 2147483646 w 135"/>
                  <a:gd name="T65" fmla="*/ 2147483646 h 119"/>
                  <a:gd name="T66" fmla="*/ 2147483646 w 135"/>
                  <a:gd name="T67" fmla="*/ 2147483646 h 119"/>
                  <a:gd name="T68" fmla="*/ 2147483646 w 135"/>
                  <a:gd name="T69" fmla="*/ 2147483646 h 119"/>
                  <a:gd name="T70" fmla="*/ 2147483646 w 135"/>
                  <a:gd name="T71" fmla="*/ 2147483646 h 119"/>
                  <a:gd name="T72" fmla="*/ 2147483646 w 135"/>
                  <a:gd name="T73" fmla="*/ 2147483646 h 119"/>
                  <a:gd name="T74" fmla="*/ 2147483646 w 135"/>
                  <a:gd name="T75" fmla="*/ 2147483646 h 119"/>
                  <a:gd name="T76" fmla="*/ 2147483646 w 135"/>
                  <a:gd name="T77" fmla="*/ 2147483646 h 119"/>
                  <a:gd name="T78" fmla="*/ 2147483646 w 135"/>
                  <a:gd name="T79" fmla="*/ 2147483646 h 119"/>
                  <a:gd name="T80" fmla="*/ 2147483646 w 135"/>
                  <a:gd name="T81" fmla="*/ 2147483646 h 11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35" h="119">
                    <a:moveTo>
                      <a:pt x="122" y="59"/>
                    </a:moveTo>
                    <a:lnTo>
                      <a:pt x="124" y="60"/>
                    </a:lnTo>
                    <a:lnTo>
                      <a:pt x="130" y="62"/>
                    </a:lnTo>
                    <a:lnTo>
                      <a:pt x="135" y="67"/>
                    </a:lnTo>
                    <a:lnTo>
                      <a:pt x="133" y="71"/>
                    </a:lnTo>
                    <a:lnTo>
                      <a:pt x="129" y="76"/>
                    </a:lnTo>
                    <a:lnTo>
                      <a:pt x="126" y="78"/>
                    </a:lnTo>
                    <a:lnTo>
                      <a:pt x="124" y="81"/>
                    </a:lnTo>
                    <a:lnTo>
                      <a:pt x="121" y="83"/>
                    </a:lnTo>
                    <a:lnTo>
                      <a:pt x="118" y="83"/>
                    </a:lnTo>
                    <a:lnTo>
                      <a:pt x="116" y="83"/>
                    </a:lnTo>
                    <a:lnTo>
                      <a:pt x="114" y="82"/>
                    </a:lnTo>
                    <a:lnTo>
                      <a:pt x="108" y="79"/>
                    </a:lnTo>
                    <a:lnTo>
                      <a:pt x="101" y="77"/>
                    </a:lnTo>
                    <a:lnTo>
                      <a:pt x="95" y="75"/>
                    </a:lnTo>
                    <a:lnTo>
                      <a:pt x="91" y="74"/>
                    </a:lnTo>
                    <a:lnTo>
                      <a:pt x="86" y="71"/>
                    </a:lnTo>
                    <a:lnTo>
                      <a:pt x="82" y="68"/>
                    </a:lnTo>
                    <a:lnTo>
                      <a:pt x="77" y="66"/>
                    </a:lnTo>
                    <a:lnTo>
                      <a:pt x="72" y="66"/>
                    </a:lnTo>
                    <a:lnTo>
                      <a:pt x="70" y="70"/>
                    </a:lnTo>
                    <a:lnTo>
                      <a:pt x="71" y="78"/>
                    </a:lnTo>
                    <a:lnTo>
                      <a:pt x="72" y="85"/>
                    </a:lnTo>
                    <a:lnTo>
                      <a:pt x="72" y="92"/>
                    </a:lnTo>
                    <a:lnTo>
                      <a:pt x="68" y="96"/>
                    </a:lnTo>
                    <a:lnTo>
                      <a:pt x="61" y="99"/>
                    </a:lnTo>
                    <a:lnTo>
                      <a:pt x="58" y="102"/>
                    </a:lnTo>
                    <a:lnTo>
                      <a:pt x="57" y="107"/>
                    </a:lnTo>
                    <a:lnTo>
                      <a:pt x="56" y="111"/>
                    </a:lnTo>
                    <a:lnTo>
                      <a:pt x="53" y="114"/>
                    </a:lnTo>
                    <a:lnTo>
                      <a:pt x="48" y="117"/>
                    </a:lnTo>
                    <a:lnTo>
                      <a:pt x="44" y="119"/>
                    </a:lnTo>
                    <a:lnTo>
                      <a:pt x="40" y="116"/>
                    </a:lnTo>
                    <a:lnTo>
                      <a:pt x="39" y="111"/>
                    </a:lnTo>
                    <a:lnTo>
                      <a:pt x="38" y="105"/>
                    </a:lnTo>
                    <a:lnTo>
                      <a:pt x="34" y="100"/>
                    </a:lnTo>
                    <a:lnTo>
                      <a:pt x="29" y="99"/>
                    </a:lnTo>
                    <a:lnTo>
                      <a:pt x="23" y="99"/>
                    </a:lnTo>
                    <a:lnTo>
                      <a:pt x="20" y="100"/>
                    </a:lnTo>
                    <a:lnTo>
                      <a:pt x="17" y="101"/>
                    </a:lnTo>
                    <a:lnTo>
                      <a:pt x="10" y="104"/>
                    </a:lnTo>
                    <a:lnTo>
                      <a:pt x="3" y="105"/>
                    </a:lnTo>
                    <a:lnTo>
                      <a:pt x="0" y="101"/>
                    </a:lnTo>
                    <a:lnTo>
                      <a:pt x="1" y="97"/>
                    </a:lnTo>
                    <a:lnTo>
                      <a:pt x="4" y="90"/>
                    </a:lnTo>
                    <a:lnTo>
                      <a:pt x="9" y="84"/>
                    </a:lnTo>
                    <a:lnTo>
                      <a:pt x="12" y="82"/>
                    </a:lnTo>
                    <a:lnTo>
                      <a:pt x="16" y="79"/>
                    </a:lnTo>
                    <a:lnTo>
                      <a:pt x="16" y="75"/>
                    </a:lnTo>
                    <a:lnTo>
                      <a:pt x="14" y="68"/>
                    </a:lnTo>
                    <a:lnTo>
                      <a:pt x="12" y="61"/>
                    </a:lnTo>
                    <a:lnTo>
                      <a:pt x="11" y="55"/>
                    </a:lnTo>
                    <a:lnTo>
                      <a:pt x="12" y="48"/>
                    </a:lnTo>
                    <a:lnTo>
                      <a:pt x="12" y="44"/>
                    </a:lnTo>
                    <a:lnTo>
                      <a:pt x="10" y="39"/>
                    </a:lnTo>
                    <a:lnTo>
                      <a:pt x="8" y="35"/>
                    </a:lnTo>
                    <a:lnTo>
                      <a:pt x="8" y="2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9" y="2"/>
                    </a:lnTo>
                    <a:lnTo>
                      <a:pt x="12" y="0"/>
                    </a:lnTo>
                    <a:lnTo>
                      <a:pt x="18" y="1"/>
                    </a:lnTo>
                    <a:lnTo>
                      <a:pt x="24" y="3"/>
                    </a:lnTo>
                    <a:lnTo>
                      <a:pt x="27" y="9"/>
                    </a:lnTo>
                    <a:lnTo>
                      <a:pt x="30" y="18"/>
                    </a:lnTo>
                    <a:lnTo>
                      <a:pt x="32" y="26"/>
                    </a:lnTo>
                    <a:lnTo>
                      <a:pt x="33" y="30"/>
                    </a:lnTo>
                    <a:lnTo>
                      <a:pt x="37" y="30"/>
                    </a:lnTo>
                    <a:lnTo>
                      <a:pt x="40" y="28"/>
                    </a:lnTo>
                    <a:lnTo>
                      <a:pt x="44" y="25"/>
                    </a:lnTo>
                    <a:lnTo>
                      <a:pt x="48" y="23"/>
                    </a:lnTo>
                    <a:lnTo>
                      <a:pt x="54" y="23"/>
                    </a:lnTo>
                    <a:lnTo>
                      <a:pt x="61" y="24"/>
                    </a:lnTo>
                    <a:lnTo>
                      <a:pt x="70" y="26"/>
                    </a:lnTo>
                    <a:lnTo>
                      <a:pt x="78" y="30"/>
                    </a:lnTo>
                    <a:lnTo>
                      <a:pt x="85" y="33"/>
                    </a:lnTo>
                    <a:lnTo>
                      <a:pt x="90" y="40"/>
                    </a:lnTo>
                    <a:lnTo>
                      <a:pt x="93" y="48"/>
                    </a:lnTo>
                    <a:lnTo>
                      <a:pt x="98" y="54"/>
                    </a:lnTo>
                    <a:lnTo>
                      <a:pt x="100" y="58"/>
                    </a:lnTo>
                    <a:lnTo>
                      <a:pt x="101" y="59"/>
                    </a:lnTo>
                    <a:lnTo>
                      <a:pt x="122" y="59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09" name="Freeform 431">
                <a:extLst>
                  <a:ext uri="{FF2B5EF4-FFF2-40B4-BE49-F238E27FC236}">
                    <a16:creationId xmlns:a16="http://schemas.microsoft.com/office/drawing/2014/main" id="{4F7A378C-4C14-6F61-5CF4-F19019D2A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8835" y="1239932"/>
                <a:ext cx="598487" cy="400050"/>
              </a:xfrm>
              <a:custGeom>
                <a:avLst/>
                <a:gdLst>
                  <a:gd name="T0" fmla="*/ 2147483646 w 556"/>
                  <a:gd name="T1" fmla="*/ 2147483646 h 395"/>
                  <a:gd name="T2" fmla="*/ 2147483646 w 556"/>
                  <a:gd name="T3" fmla="*/ 2147483646 h 395"/>
                  <a:gd name="T4" fmla="*/ 2147483646 w 556"/>
                  <a:gd name="T5" fmla="*/ 2147483646 h 395"/>
                  <a:gd name="T6" fmla="*/ 2147483646 w 556"/>
                  <a:gd name="T7" fmla="*/ 2147483646 h 395"/>
                  <a:gd name="T8" fmla="*/ 2147483646 w 556"/>
                  <a:gd name="T9" fmla="*/ 2147483646 h 395"/>
                  <a:gd name="T10" fmla="*/ 2147483646 w 556"/>
                  <a:gd name="T11" fmla="*/ 2147483646 h 395"/>
                  <a:gd name="T12" fmla="*/ 2147483646 w 556"/>
                  <a:gd name="T13" fmla="*/ 2147483646 h 395"/>
                  <a:gd name="T14" fmla="*/ 2147483646 w 556"/>
                  <a:gd name="T15" fmla="*/ 2147483646 h 395"/>
                  <a:gd name="T16" fmla="*/ 2147483646 w 556"/>
                  <a:gd name="T17" fmla="*/ 2147483646 h 395"/>
                  <a:gd name="T18" fmla="*/ 2147483646 w 556"/>
                  <a:gd name="T19" fmla="*/ 2147483646 h 395"/>
                  <a:gd name="T20" fmla="*/ 2147483646 w 556"/>
                  <a:gd name="T21" fmla="*/ 2147483646 h 395"/>
                  <a:gd name="T22" fmla="*/ 2147483646 w 556"/>
                  <a:gd name="T23" fmla="*/ 2147483646 h 395"/>
                  <a:gd name="T24" fmla="*/ 2147483646 w 556"/>
                  <a:gd name="T25" fmla="*/ 2147483646 h 395"/>
                  <a:gd name="T26" fmla="*/ 2147483646 w 556"/>
                  <a:gd name="T27" fmla="*/ 2147483646 h 395"/>
                  <a:gd name="T28" fmla="*/ 2147483646 w 556"/>
                  <a:gd name="T29" fmla="*/ 2147483646 h 395"/>
                  <a:gd name="T30" fmla="*/ 2147483646 w 556"/>
                  <a:gd name="T31" fmla="*/ 2147483646 h 395"/>
                  <a:gd name="T32" fmla="*/ 2147483646 w 556"/>
                  <a:gd name="T33" fmla="*/ 2147483646 h 395"/>
                  <a:gd name="T34" fmla="*/ 2147483646 w 556"/>
                  <a:gd name="T35" fmla="*/ 2147483646 h 395"/>
                  <a:gd name="T36" fmla="*/ 2147483646 w 556"/>
                  <a:gd name="T37" fmla="*/ 2147483646 h 395"/>
                  <a:gd name="T38" fmla="*/ 2147483646 w 556"/>
                  <a:gd name="T39" fmla="*/ 2147483646 h 395"/>
                  <a:gd name="T40" fmla="*/ 2147483646 w 556"/>
                  <a:gd name="T41" fmla="*/ 2147483646 h 395"/>
                  <a:gd name="T42" fmla="*/ 2147483646 w 556"/>
                  <a:gd name="T43" fmla="*/ 2147483646 h 395"/>
                  <a:gd name="T44" fmla="*/ 2147483646 w 556"/>
                  <a:gd name="T45" fmla="*/ 2147483646 h 395"/>
                  <a:gd name="T46" fmla="*/ 2147483646 w 556"/>
                  <a:gd name="T47" fmla="*/ 2147483646 h 395"/>
                  <a:gd name="T48" fmla="*/ 2147483646 w 556"/>
                  <a:gd name="T49" fmla="*/ 2147483646 h 395"/>
                  <a:gd name="T50" fmla="*/ 0 w 556"/>
                  <a:gd name="T51" fmla="*/ 2147483646 h 395"/>
                  <a:gd name="T52" fmla="*/ 2147483646 w 556"/>
                  <a:gd name="T53" fmla="*/ 2147483646 h 395"/>
                  <a:gd name="T54" fmla="*/ 2147483646 w 556"/>
                  <a:gd name="T55" fmla="*/ 2147483646 h 395"/>
                  <a:gd name="T56" fmla="*/ 2147483646 w 556"/>
                  <a:gd name="T57" fmla="*/ 2147483646 h 395"/>
                  <a:gd name="T58" fmla="*/ 2147483646 w 556"/>
                  <a:gd name="T59" fmla="*/ 2147483646 h 395"/>
                  <a:gd name="T60" fmla="*/ 2147483646 w 556"/>
                  <a:gd name="T61" fmla="*/ 2147483646 h 395"/>
                  <a:gd name="T62" fmla="*/ 2147483646 w 556"/>
                  <a:gd name="T63" fmla="*/ 2147483646 h 395"/>
                  <a:gd name="T64" fmla="*/ 2147483646 w 556"/>
                  <a:gd name="T65" fmla="*/ 2147483646 h 395"/>
                  <a:gd name="T66" fmla="*/ 2147483646 w 556"/>
                  <a:gd name="T67" fmla="*/ 2147483646 h 395"/>
                  <a:gd name="T68" fmla="*/ 2147483646 w 556"/>
                  <a:gd name="T69" fmla="*/ 2147483646 h 395"/>
                  <a:gd name="T70" fmla="*/ 2147483646 w 556"/>
                  <a:gd name="T71" fmla="*/ 2147483646 h 395"/>
                  <a:gd name="T72" fmla="*/ 2147483646 w 556"/>
                  <a:gd name="T73" fmla="*/ 2147483646 h 395"/>
                  <a:gd name="T74" fmla="*/ 2147483646 w 556"/>
                  <a:gd name="T75" fmla="*/ 2147483646 h 395"/>
                  <a:gd name="T76" fmla="*/ 2147483646 w 556"/>
                  <a:gd name="T77" fmla="*/ 2147483646 h 395"/>
                  <a:gd name="T78" fmla="*/ 2147483646 w 556"/>
                  <a:gd name="T79" fmla="*/ 2147483646 h 395"/>
                  <a:gd name="T80" fmla="*/ 2147483646 w 556"/>
                  <a:gd name="T81" fmla="*/ 2147483646 h 395"/>
                  <a:gd name="T82" fmla="*/ 2147483646 w 556"/>
                  <a:gd name="T83" fmla="*/ 2147483646 h 395"/>
                  <a:gd name="T84" fmla="*/ 2147483646 w 556"/>
                  <a:gd name="T85" fmla="*/ 2147483646 h 395"/>
                  <a:gd name="T86" fmla="*/ 2147483646 w 556"/>
                  <a:gd name="T87" fmla="*/ 2147483646 h 395"/>
                  <a:gd name="T88" fmla="*/ 2147483646 w 556"/>
                  <a:gd name="T89" fmla="*/ 2147483646 h 395"/>
                  <a:gd name="T90" fmla="*/ 2147483646 w 556"/>
                  <a:gd name="T91" fmla="*/ 2147483646 h 395"/>
                  <a:gd name="T92" fmla="*/ 2147483646 w 556"/>
                  <a:gd name="T93" fmla="*/ 2147483646 h 395"/>
                  <a:gd name="T94" fmla="*/ 2147483646 w 556"/>
                  <a:gd name="T95" fmla="*/ 2147483646 h 395"/>
                  <a:gd name="T96" fmla="*/ 2147483646 w 556"/>
                  <a:gd name="T97" fmla="*/ 2147483646 h 395"/>
                  <a:gd name="T98" fmla="*/ 2147483646 w 556"/>
                  <a:gd name="T99" fmla="*/ 2147483646 h 395"/>
                  <a:gd name="T100" fmla="*/ 2147483646 w 556"/>
                  <a:gd name="T101" fmla="*/ 2147483646 h 395"/>
                  <a:gd name="T102" fmla="*/ 2147483646 w 556"/>
                  <a:gd name="T103" fmla="*/ 2147483646 h 395"/>
                  <a:gd name="T104" fmla="*/ 2147483646 w 556"/>
                  <a:gd name="T105" fmla="*/ 2147483646 h 395"/>
                  <a:gd name="T106" fmla="*/ 2147483646 w 556"/>
                  <a:gd name="T107" fmla="*/ 2147483646 h 395"/>
                  <a:gd name="T108" fmla="*/ 2147483646 w 556"/>
                  <a:gd name="T109" fmla="*/ 2147483646 h 395"/>
                  <a:gd name="T110" fmla="*/ 2147483646 w 556"/>
                  <a:gd name="T111" fmla="*/ 2147483646 h 395"/>
                  <a:gd name="T112" fmla="*/ 2147483646 w 556"/>
                  <a:gd name="T113" fmla="*/ 2147483646 h 395"/>
                  <a:gd name="T114" fmla="*/ 2147483646 w 556"/>
                  <a:gd name="T115" fmla="*/ 2147483646 h 395"/>
                  <a:gd name="T116" fmla="*/ 2147483646 w 556"/>
                  <a:gd name="T117" fmla="*/ 2147483646 h 395"/>
                  <a:gd name="T118" fmla="*/ 2147483646 w 556"/>
                  <a:gd name="T119" fmla="*/ 2147483646 h 395"/>
                  <a:gd name="T120" fmla="*/ 2147483646 w 556"/>
                  <a:gd name="T121" fmla="*/ 2147483646 h 395"/>
                  <a:gd name="T122" fmla="*/ 2147483646 w 556"/>
                  <a:gd name="T123" fmla="*/ 2147483646 h 395"/>
                  <a:gd name="T124" fmla="*/ 2147483646 w 556"/>
                  <a:gd name="T125" fmla="*/ 2147483646 h 395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556" h="395">
                    <a:moveTo>
                      <a:pt x="539" y="379"/>
                    </a:moveTo>
                    <a:lnTo>
                      <a:pt x="540" y="380"/>
                    </a:lnTo>
                    <a:lnTo>
                      <a:pt x="542" y="383"/>
                    </a:lnTo>
                    <a:lnTo>
                      <a:pt x="541" y="387"/>
                    </a:lnTo>
                    <a:lnTo>
                      <a:pt x="533" y="388"/>
                    </a:lnTo>
                    <a:lnTo>
                      <a:pt x="527" y="388"/>
                    </a:lnTo>
                    <a:lnTo>
                      <a:pt x="523" y="387"/>
                    </a:lnTo>
                    <a:lnTo>
                      <a:pt x="518" y="387"/>
                    </a:lnTo>
                    <a:lnTo>
                      <a:pt x="514" y="388"/>
                    </a:lnTo>
                    <a:lnTo>
                      <a:pt x="510" y="388"/>
                    </a:lnTo>
                    <a:lnTo>
                      <a:pt x="506" y="389"/>
                    </a:lnTo>
                    <a:lnTo>
                      <a:pt x="501" y="390"/>
                    </a:lnTo>
                    <a:lnTo>
                      <a:pt x="495" y="392"/>
                    </a:lnTo>
                    <a:lnTo>
                      <a:pt x="488" y="393"/>
                    </a:lnTo>
                    <a:lnTo>
                      <a:pt x="482" y="394"/>
                    </a:lnTo>
                    <a:lnTo>
                      <a:pt x="478" y="395"/>
                    </a:lnTo>
                    <a:lnTo>
                      <a:pt x="473" y="395"/>
                    </a:lnTo>
                    <a:lnTo>
                      <a:pt x="468" y="395"/>
                    </a:lnTo>
                    <a:lnTo>
                      <a:pt x="464" y="394"/>
                    </a:lnTo>
                    <a:lnTo>
                      <a:pt x="459" y="394"/>
                    </a:lnTo>
                    <a:lnTo>
                      <a:pt x="453" y="393"/>
                    </a:lnTo>
                    <a:lnTo>
                      <a:pt x="449" y="393"/>
                    </a:lnTo>
                    <a:lnTo>
                      <a:pt x="444" y="393"/>
                    </a:lnTo>
                    <a:lnTo>
                      <a:pt x="440" y="394"/>
                    </a:lnTo>
                    <a:lnTo>
                      <a:pt x="435" y="395"/>
                    </a:lnTo>
                    <a:lnTo>
                      <a:pt x="430" y="395"/>
                    </a:lnTo>
                    <a:lnTo>
                      <a:pt x="427" y="395"/>
                    </a:lnTo>
                    <a:lnTo>
                      <a:pt x="422" y="394"/>
                    </a:lnTo>
                    <a:lnTo>
                      <a:pt x="419" y="392"/>
                    </a:lnTo>
                    <a:lnTo>
                      <a:pt x="414" y="386"/>
                    </a:lnTo>
                    <a:lnTo>
                      <a:pt x="413" y="380"/>
                    </a:lnTo>
                    <a:lnTo>
                      <a:pt x="409" y="375"/>
                    </a:lnTo>
                    <a:lnTo>
                      <a:pt x="397" y="372"/>
                    </a:lnTo>
                    <a:lnTo>
                      <a:pt x="389" y="371"/>
                    </a:lnTo>
                    <a:lnTo>
                      <a:pt x="382" y="368"/>
                    </a:lnTo>
                    <a:lnTo>
                      <a:pt x="376" y="366"/>
                    </a:lnTo>
                    <a:lnTo>
                      <a:pt x="372" y="364"/>
                    </a:lnTo>
                    <a:lnTo>
                      <a:pt x="368" y="362"/>
                    </a:lnTo>
                    <a:lnTo>
                      <a:pt x="365" y="359"/>
                    </a:lnTo>
                    <a:lnTo>
                      <a:pt x="362" y="358"/>
                    </a:lnTo>
                    <a:lnTo>
                      <a:pt x="359" y="356"/>
                    </a:lnTo>
                    <a:lnTo>
                      <a:pt x="354" y="352"/>
                    </a:lnTo>
                    <a:lnTo>
                      <a:pt x="350" y="351"/>
                    </a:lnTo>
                    <a:lnTo>
                      <a:pt x="344" y="352"/>
                    </a:lnTo>
                    <a:lnTo>
                      <a:pt x="335" y="357"/>
                    </a:lnTo>
                    <a:lnTo>
                      <a:pt x="324" y="362"/>
                    </a:lnTo>
                    <a:lnTo>
                      <a:pt x="316" y="363"/>
                    </a:lnTo>
                    <a:lnTo>
                      <a:pt x="309" y="365"/>
                    </a:lnTo>
                    <a:lnTo>
                      <a:pt x="304" y="370"/>
                    </a:lnTo>
                    <a:lnTo>
                      <a:pt x="297" y="377"/>
                    </a:lnTo>
                    <a:lnTo>
                      <a:pt x="290" y="381"/>
                    </a:lnTo>
                    <a:lnTo>
                      <a:pt x="283" y="381"/>
                    </a:lnTo>
                    <a:lnTo>
                      <a:pt x="276" y="377"/>
                    </a:lnTo>
                    <a:lnTo>
                      <a:pt x="271" y="373"/>
                    </a:lnTo>
                    <a:lnTo>
                      <a:pt x="267" y="370"/>
                    </a:lnTo>
                    <a:lnTo>
                      <a:pt x="262" y="366"/>
                    </a:lnTo>
                    <a:lnTo>
                      <a:pt x="259" y="363"/>
                    </a:lnTo>
                    <a:lnTo>
                      <a:pt x="256" y="358"/>
                    </a:lnTo>
                    <a:lnTo>
                      <a:pt x="256" y="355"/>
                    </a:lnTo>
                    <a:lnTo>
                      <a:pt x="260" y="350"/>
                    </a:lnTo>
                    <a:lnTo>
                      <a:pt x="268" y="344"/>
                    </a:lnTo>
                    <a:lnTo>
                      <a:pt x="277" y="340"/>
                    </a:lnTo>
                    <a:lnTo>
                      <a:pt x="283" y="337"/>
                    </a:lnTo>
                    <a:lnTo>
                      <a:pt x="288" y="337"/>
                    </a:lnTo>
                    <a:lnTo>
                      <a:pt x="291" y="337"/>
                    </a:lnTo>
                    <a:lnTo>
                      <a:pt x="293" y="337"/>
                    </a:lnTo>
                    <a:lnTo>
                      <a:pt x="296" y="336"/>
                    </a:lnTo>
                    <a:lnTo>
                      <a:pt x="300" y="334"/>
                    </a:lnTo>
                    <a:lnTo>
                      <a:pt x="305" y="329"/>
                    </a:lnTo>
                    <a:lnTo>
                      <a:pt x="316" y="320"/>
                    </a:lnTo>
                    <a:lnTo>
                      <a:pt x="326" y="313"/>
                    </a:lnTo>
                    <a:lnTo>
                      <a:pt x="330" y="307"/>
                    </a:lnTo>
                    <a:lnTo>
                      <a:pt x="327" y="301"/>
                    </a:lnTo>
                    <a:lnTo>
                      <a:pt x="318" y="295"/>
                    </a:lnTo>
                    <a:lnTo>
                      <a:pt x="308" y="292"/>
                    </a:lnTo>
                    <a:lnTo>
                      <a:pt x="305" y="287"/>
                    </a:lnTo>
                    <a:lnTo>
                      <a:pt x="309" y="273"/>
                    </a:lnTo>
                    <a:lnTo>
                      <a:pt x="320" y="258"/>
                    </a:lnTo>
                    <a:lnTo>
                      <a:pt x="328" y="246"/>
                    </a:lnTo>
                    <a:lnTo>
                      <a:pt x="327" y="235"/>
                    </a:lnTo>
                    <a:lnTo>
                      <a:pt x="315" y="218"/>
                    </a:lnTo>
                    <a:lnTo>
                      <a:pt x="306" y="208"/>
                    </a:lnTo>
                    <a:lnTo>
                      <a:pt x="297" y="200"/>
                    </a:lnTo>
                    <a:lnTo>
                      <a:pt x="289" y="193"/>
                    </a:lnTo>
                    <a:lnTo>
                      <a:pt x="282" y="188"/>
                    </a:lnTo>
                    <a:lnTo>
                      <a:pt x="274" y="183"/>
                    </a:lnTo>
                    <a:lnTo>
                      <a:pt x="267" y="180"/>
                    </a:lnTo>
                    <a:lnTo>
                      <a:pt x="260" y="176"/>
                    </a:lnTo>
                    <a:lnTo>
                      <a:pt x="252" y="173"/>
                    </a:lnTo>
                    <a:lnTo>
                      <a:pt x="244" y="169"/>
                    </a:lnTo>
                    <a:lnTo>
                      <a:pt x="236" y="166"/>
                    </a:lnTo>
                    <a:lnTo>
                      <a:pt x="228" y="161"/>
                    </a:lnTo>
                    <a:lnTo>
                      <a:pt x="221" y="156"/>
                    </a:lnTo>
                    <a:lnTo>
                      <a:pt x="214" y="152"/>
                    </a:lnTo>
                    <a:lnTo>
                      <a:pt x="208" y="148"/>
                    </a:lnTo>
                    <a:lnTo>
                      <a:pt x="202" y="145"/>
                    </a:lnTo>
                    <a:lnTo>
                      <a:pt x="199" y="142"/>
                    </a:lnTo>
                    <a:lnTo>
                      <a:pt x="191" y="137"/>
                    </a:lnTo>
                    <a:lnTo>
                      <a:pt x="183" y="132"/>
                    </a:lnTo>
                    <a:lnTo>
                      <a:pt x="178" y="131"/>
                    </a:lnTo>
                    <a:lnTo>
                      <a:pt x="179" y="137"/>
                    </a:lnTo>
                    <a:lnTo>
                      <a:pt x="185" y="146"/>
                    </a:lnTo>
                    <a:lnTo>
                      <a:pt x="186" y="152"/>
                    </a:lnTo>
                    <a:lnTo>
                      <a:pt x="183" y="155"/>
                    </a:lnTo>
                    <a:lnTo>
                      <a:pt x="171" y="155"/>
                    </a:lnTo>
                    <a:lnTo>
                      <a:pt x="163" y="155"/>
                    </a:lnTo>
                    <a:lnTo>
                      <a:pt x="159" y="155"/>
                    </a:lnTo>
                    <a:lnTo>
                      <a:pt x="154" y="156"/>
                    </a:lnTo>
                    <a:lnTo>
                      <a:pt x="151" y="159"/>
                    </a:lnTo>
                    <a:lnTo>
                      <a:pt x="147" y="161"/>
                    </a:lnTo>
                    <a:lnTo>
                      <a:pt x="142" y="162"/>
                    </a:lnTo>
                    <a:lnTo>
                      <a:pt x="138" y="163"/>
                    </a:lnTo>
                    <a:lnTo>
                      <a:pt x="131" y="165"/>
                    </a:lnTo>
                    <a:lnTo>
                      <a:pt x="124" y="166"/>
                    </a:lnTo>
                    <a:lnTo>
                      <a:pt x="118" y="167"/>
                    </a:lnTo>
                    <a:lnTo>
                      <a:pt x="114" y="168"/>
                    </a:lnTo>
                    <a:lnTo>
                      <a:pt x="110" y="169"/>
                    </a:lnTo>
                    <a:lnTo>
                      <a:pt x="106" y="170"/>
                    </a:lnTo>
                    <a:lnTo>
                      <a:pt x="101" y="170"/>
                    </a:lnTo>
                    <a:lnTo>
                      <a:pt x="95" y="170"/>
                    </a:lnTo>
                    <a:lnTo>
                      <a:pt x="87" y="169"/>
                    </a:lnTo>
                    <a:lnTo>
                      <a:pt x="74" y="166"/>
                    </a:lnTo>
                    <a:lnTo>
                      <a:pt x="70" y="162"/>
                    </a:lnTo>
                    <a:lnTo>
                      <a:pt x="66" y="160"/>
                    </a:lnTo>
                    <a:lnTo>
                      <a:pt x="60" y="161"/>
                    </a:lnTo>
                    <a:lnTo>
                      <a:pt x="51" y="166"/>
                    </a:lnTo>
                    <a:lnTo>
                      <a:pt x="47" y="168"/>
                    </a:lnTo>
                    <a:lnTo>
                      <a:pt x="43" y="168"/>
                    </a:lnTo>
                    <a:lnTo>
                      <a:pt x="35" y="163"/>
                    </a:lnTo>
                    <a:lnTo>
                      <a:pt x="30" y="160"/>
                    </a:lnTo>
                    <a:lnTo>
                      <a:pt x="24" y="156"/>
                    </a:lnTo>
                    <a:lnTo>
                      <a:pt x="18" y="153"/>
                    </a:lnTo>
                    <a:lnTo>
                      <a:pt x="13" y="151"/>
                    </a:lnTo>
                    <a:lnTo>
                      <a:pt x="10" y="148"/>
                    </a:lnTo>
                    <a:lnTo>
                      <a:pt x="9" y="145"/>
                    </a:lnTo>
                    <a:lnTo>
                      <a:pt x="11" y="143"/>
                    </a:lnTo>
                    <a:lnTo>
                      <a:pt x="16" y="140"/>
                    </a:lnTo>
                    <a:lnTo>
                      <a:pt x="23" y="138"/>
                    </a:lnTo>
                    <a:lnTo>
                      <a:pt x="30" y="137"/>
                    </a:lnTo>
                    <a:lnTo>
                      <a:pt x="36" y="136"/>
                    </a:lnTo>
                    <a:lnTo>
                      <a:pt x="41" y="135"/>
                    </a:lnTo>
                    <a:lnTo>
                      <a:pt x="45" y="133"/>
                    </a:lnTo>
                    <a:lnTo>
                      <a:pt x="45" y="132"/>
                    </a:lnTo>
                    <a:lnTo>
                      <a:pt x="42" y="130"/>
                    </a:lnTo>
                    <a:lnTo>
                      <a:pt x="35" y="128"/>
                    </a:lnTo>
                    <a:lnTo>
                      <a:pt x="27" y="125"/>
                    </a:lnTo>
                    <a:lnTo>
                      <a:pt x="19" y="123"/>
                    </a:lnTo>
                    <a:lnTo>
                      <a:pt x="13" y="122"/>
                    </a:lnTo>
                    <a:lnTo>
                      <a:pt x="9" y="121"/>
                    </a:lnTo>
                    <a:lnTo>
                      <a:pt x="4" y="118"/>
                    </a:lnTo>
                    <a:lnTo>
                      <a:pt x="2" y="116"/>
                    </a:lnTo>
                    <a:lnTo>
                      <a:pt x="0" y="112"/>
                    </a:lnTo>
                    <a:lnTo>
                      <a:pt x="0" y="105"/>
                    </a:lnTo>
                    <a:lnTo>
                      <a:pt x="0" y="93"/>
                    </a:lnTo>
                    <a:lnTo>
                      <a:pt x="0" y="85"/>
                    </a:lnTo>
                    <a:lnTo>
                      <a:pt x="0" y="76"/>
                    </a:lnTo>
                    <a:lnTo>
                      <a:pt x="1" y="60"/>
                    </a:lnTo>
                    <a:lnTo>
                      <a:pt x="5" y="39"/>
                    </a:lnTo>
                    <a:lnTo>
                      <a:pt x="12" y="21"/>
                    </a:lnTo>
                    <a:lnTo>
                      <a:pt x="22" y="9"/>
                    </a:lnTo>
                    <a:lnTo>
                      <a:pt x="31" y="3"/>
                    </a:lnTo>
                    <a:lnTo>
                      <a:pt x="39" y="3"/>
                    </a:lnTo>
                    <a:lnTo>
                      <a:pt x="46" y="6"/>
                    </a:lnTo>
                    <a:lnTo>
                      <a:pt x="50" y="10"/>
                    </a:lnTo>
                    <a:lnTo>
                      <a:pt x="49" y="19"/>
                    </a:lnTo>
                    <a:lnTo>
                      <a:pt x="43" y="40"/>
                    </a:lnTo>
                    <a:lnTo>
                      <a:pt x="42" y="56"/>
                    </a:lnTo>
                    <a:lnTo>
                      <a:pt x="45" y="70"/>
                    </a:lnTo>
                    <a:lnTo>
                      <a:pt x="50" y="80"/>
                    </a:lnTo>
                    <a:lnTo>
                      <a:pt x="56" y="90"/>
                    </a:lnTo>
                    <a:lnTo>
                      <a:pt x="62" y="97"/>
                    </a:lnTo>
                    <a:lnTo>
                      <a:pt x="68" y="102"/>
                    </a:lnTo>
                    <a:lnTo>
                      <a:pt x="71" y="108"/>
                    </a:lnTo>
                    <a:lnTo>
                      <a:pt x="70" y="107"/>
                    </a:lnTo>
                    <a:lnTo>
                      <a:pt x="63" y="87"/>
                    </a:lnTo>
                    <a:lnTo>
                      <a:pt x="56" y="62"/>
                    </a:lnTo>
                    <a:lnTo>
                      <a:pt x="55" y="41"/>
                    </a:lnTo>
                    <a:lnTo>
                      <a:pt x="58" y="26"/>
                    </a:lnTo>
                    <a:lnTo>
                      <a:pt x="62" y="12"/>
                    </a:lnTo>
                    <a:lnTo>
                      <a:pt x="69" y="3"/>
                    </a:lnTo>
                    <a:lnTo>
                      <a:pt x="79" y="0"/>
                    </a:lnTo>
                    <a:lnTo>
                      <a:pt x="91" y="2"/>
                    </a:lnTo>
                    <a:lnTo>
                      <a:pt x="100" y="7"/>
                    </a:lnTo>
                    <a:lnTo>
                      <a:pt x="106" y="14"/>
                    </a:lnTo>
                    <a:lnTo>
                      <a:pt x="109" y="21"/>
                    </a:lnTo>
                    <a:lnTo>
                      <a:pt x="111" y="26"/>
                    </a:lnTo>
                    <a:lnTo>
                      <a:pt x="114" y="32"/>
                    </a:lnTo>
                    <a:lnTo>
                      <a:pt x="115" y="39"/>
                    </a:lnTo>
                    <a:lnTo>
                      <a:pt x="116" y="47"/>
                    </a:lnTo>
                    <a:lnTo>
                      <a:pt x="118" y="53"/>
                    </a:lnTo>
                    <a:lnTo>
                      <a:pt x="124" y="54"/>
                    </a:lnTo>
                    <a:lnTo>
                      <a:pt x="132" y="52"/>
                    </a:lnTo>
                    <a:lnTo>
                      <a:pt x="140" y="47"/>
                    </a:lnTo>
                    <a:lnTo>
                      <a:pt x="146" y="41"/>
                    </a:lnTo>
                    <a:lnTo>
                      <a:pt x="147" y="36"/>
                    </a:lnTo>
                    <a:lnTo>
                      <a:pt x="149" y="31"/>
                    </a:lnTo>
                    <a:lnTo>
                      <a:pt x="156" y="27"/>
                    </a:lnTo>
                    <a:lnTo>
                      <a:pt x="164" y="23"/>
                    </a:lnTo>
                    <a:lnTo>
                      <a:pt x="169" y="19"/>
                    </a:lnTo>
                    <a:lnTo>
                      <a:pt x="175" y="19"/>
                    </a:lnTo>
                    <a:lnTo>
                      <a:pt x="185" y="24"/>
                    </a:lnTo>
                    <a:lnTo>
                      <a:pt x="197" y="32"/>
                    </a:lnTo>
                    <a:lnTo>
                      <a:pt x="202" y="38"/>
                    </a:lnTo>
                    <a:lnTo>
                      <a:pt x="206" y="44"/>
                    </a:lnTo>
                    <a:lnTo>
                      <a:pt x="209" y="49"/>
                    </a:lnTo>
                    <a:lnTo>
                      <a:pt x="214" y="55"/>
                    </a:lnTo>
                    <a:lnTo>
                      <a:pt x="221" y="60"/>
                    </a:lnTo>
                    <a:lnTo>
                      <a:pt x="227" y="61"/>
                    </a:lnTo>
                    <a:lnTo>
                      <a:pt x="231" y="56"/>
                    </a:lnTo>
                    <a:lnTo>
                      <a:pt x="237" y="49"/>
                    </a:lnTo>
                    <a:lnTo>
                      <a:pt x="246" y="46"/>
                    </a:lnTo>
                    <a:lnTo>
                      <a:pt x="256" y="46"/>
                    </a:lnTo>
                    <a:lnTo>
                      <a:pt x="263" y="49"/>
                    </a:lnTo>
                    <a:lnTo>
                      <a:pt x="266" y="54"/>
                    </a:lnTo>
                    <a:lnTo>
                      <a:pt x="268" y="56"/>
                    </a:lnTo>
                    <a:lnTo>
                      <a:pt x="271" y="59"/>
                    </a:lnTo>
                    <a:lnTo>
                      <a:pt x="281" y="61"/>
                    </a:lnTo>
                    <a:lnTo>
                      <a:pt x="288" y="62"/>
                    </a:lnTo>
                    <a:lnTo>
                      <a:pt x="296" y="62"/>
                    </a:lnTo>
                    <a:lnTo>
                      <a:pt x="304" y="63"/>
                    </a:lnTo>
                    <a:lnTo>
                      <a:pt x="311" y="63"/>
                    </a:lnTo>
                    <a:lnTo>
                      <a:pt x="318" y="63"/>
                    </a:lnTo>
                    <a:lnTo>
                      <a:pt x="321" y="64"/>
                    </a:lnTo>
                    <a:lnTo>
                      <a:pt x="323" y="67"/>
                    </a:lnTo>
                    <a:lnTo>
                      <a:pt x="321" y="69"/>
                    </a:lnTo>
                    <a:lnTo>
                      <a:pt x="319" y="72"/>
                    </a:lnTo>
                    <a:lnTo>
                      <a:pt x="322" y="72"/>
                    </a:lnTo>
                    <a:lnTo>
                      <a:pt x="329" y="72"/>
                    </a:lnTo>
                    <a:lnTo>
                      <a:pt x="335" y="74"/>
                    </a:lnTo>
                    <a:lnTo>
                      <a:pt x="339" y="78"/>
                    </a:lnTo>
                    <a:lnTo>
                      <a:pt x="345" y="83"/>
                    </a:lnTo>
                    <a:lnTo>
                      <a:pt x="349" y="86"/>
                    </a:lnTo>
                    <a:lnTo>
                      <a:pt x="351" y="87"/>
                    </a:lnTo>
                    <a:lnTo>
                      <a:pt x="350" y="87"/>
                    </a:lnTo>
                    <a:lnTo>
                      <a:pt x="345" y="89"/>
                    </a:lnTo>
                    <a:lnTo>
                      <a:pt x="342" y="91"/>
                    </a:lnTo>
                    <a:lnTo>
                      <a:pt x="339" y="93"/>
                    </a:lnTo>
                    <a:lnTo>
                      <a:pt x="343" y="97"/>
                    </a:lnTo>
                    <a:lnTo>
                      <a:pt x="352" y="100"/>
                    </a:lnTo>
                    <a:lnTo>
                      <a:pt x="361" y="102"/>
                    </a:lnTo>
                    <a:lnTo>
                      <a:pt x="361" y="105"/>
                    </a:lnTo>
                    <a:lnTo>
                      <a:pt x="357" y="107"/>
                    </a:lnTo>
                    <a:lnTo>
                      <a:pt x="353" y="108"/>
                    </a:lnTo>
                    <a:lnTo>
                      <a:pt x="351" y="110"/>
                    </a:lnTo>
                    <a:lnTo>
                      <a:pt x="351" y="115"/>
                    </a:lnTo>
                    <a:lnTo>
                      <a:pt x="350" y="118"/>
                    </a:lnTo>
                    <a:lnTo>
                      <a:pt x="349" y="123"/>
                    </a:lnTo>
                    <a:lnTo>
                      <a:pt x="349" y="127"/>
                    </a:lnTo>
                    <a:lnTo>
                      <a:pt x="353" y="132"/>
                    </a:lnTo>
                    <a:lnTo>
                      <a:pt x="361" y="135"/>
                    </a:lnTo>
                    <a:lnTo>
                      <a:pt x="371" y="133"/>
                    </a:lnTo>
                    <a:lnTo>
                      <a:pt x="377" y="133"/>
                    </a:lnTo>
                    <a:lnTo>
                      <a:pt x="384" y="136"/>
                    </a:lnTo>
                    <a:lnTo>
                      <a:pt x="392" y="143"/>
                    </a:lnTo>
                    <a:lnTo>
                      <a:pt x="400" y="150"/>
                    </a:lnTo>
                    <a:lnTo>
                      <a:pt x="407" y="152"/>
                    </a:lnTo>
                    <a:lnTo>
                      <a:pt x="409" y="150"/>
                    </a:lnTo>
                    <a:lnTo>
                      <a:pt x="406" y="144"/>
                    </a:lnTo>
                    <a:lnTo>
                      <a:pt x="403" y="139"/>
                    </a:lnTo>
                    <a:lnTo>
                      <a:pt x="403" y="137"/>
                    </a:lnTo>
                    <a:lnTo>
                      <a:pt x="409" y="139"/>
                    </a:lnTo>
                    <a:lnTo>
                      <a:pt x="414" y="140"/>
                    </a:lnTo>
                    <a:lnTo>
                      <a:pt x="421" y="142"/>
                    </a:lnTo>
                    <a:lnTo>
                      <a:pt x="429" y="143"/>
                    </a:lnTo>
                    <a:lnTo>
                      <a:pt x="436" y="143"/>
                    </a:lnTo>
                    <a:lnTo>
                      <a:pt x="442" y="144"/>
                    </a:lnTo>
                    <a:lnTo>
                      <a:pt x="447" y="145"/>
                    </a:lnTo>
                    <a:lnTo>
                      <a:pt x="450" y="146"/>
                    </a:lnTo>
                    <a:lnTo>
                      <a:pt x="451" y="148"/>
                    </a:lnTo>
                    <a:lnTo>
                      <a:pt x="450" y="152"/>
                    </a:lnTo>
                    <a:lnTo>
                      <a:pt x="451" y="154"/>
                    </a:lnTo>
                    <a:lnTo>
                      <a:pt x="453" y="155"/>
                    </a:lnTo>
                    <a:lnTo>
                      <a:pt x="457" y="155"/>
                    </a:lnTo>
                    <a:lnTo>
                      <a:pt x="461" y="155"/>
                    </a:lnTo>
                    <a:lnTo>
                      <a:pt x="466" y="153"/>
                    </a:lnTo>
                    <a:lnTo>
                      <a:pt x="472" y="152"/>
                    </a:lnTo>
                    <a:lnTo>
                      <a:pt x="480" y="152"/>
                    </a:lnTo>
                    <a:lnTo>
                      <a:pt x="490" y="153"/>
                    </a:lnTo>
                    <a:lnTo>
                      <a:pt x="501" y="154"/>
                    </a:lnTo>
                    <a:lnTo>
                      <a:pt x="509" y="158"/>
                    </a:lnTo>
                    <a:lnTo>
                      <a:pt x="511" y="163"/>
                    </a:lnTo>
                    <a:lnTo>
                      <a:pt x="508" y="169"/>
                    </a:lnTo>
                    <a:lnTo>
                      <a:pt x="501" y="173"/>
                    </a:lnTo>
                    <a:lnTo>
                      <a:pt x="496" y="176"/>
                    </a:lnTo>
                    <a:lnTo>
                      <a:pt x="496" y="180"/>
                    </a:lnTo>
                    <a:lnTo>
                      <a:pt x="501" y="183"/>
                    </a:lnTo>
                    <a:lnTo>
                      <a:pt x="505" y="186"/>
                    </a:lnTo>
                    <a:lnTo>
                      <a:pt x="510" y="191"/>
                    </a:lnTo>
                    <a:lnTo>
                      <a:pt x="511" y="196"/>
                    </a:lnTo>
                    <a:lnTo>
                      <a:pt x="511" y="200"/>
                    </a:lnTo>
                    <a:lnTo>
                      <a:pt x="509" y="204"/>
                    </a:lnTo>
                    <a:lnTo>
                      <a:pt x="505" y="207"/>
                    </a:lnTo>
                    <a:lnTo>
                      <a:pt x="501" y="209"/>
                    </a:lnTo>
                    <a:lnTo>
                      <a:pt x="497" y="212"/>
                    </a:lnTo>
                    <a:lnTo>
                      <a:pt x="497" y="214"/>
                    </a:lnTo>
                    <a:lnTo>
                      <a:pt x="499" y="219"/>
                    </a:lnTo>
                    <a:lnTo>
                      <a:pt x="505" y="223"/>
                    </a:lnTo>
                    <a:lnTo>
                      <a:pt x="511" y="228"/>
                    </a:lnTo>
                    <a:lnTo>
                      <a:pt x="514" y="234"/>
                    </a:lnTo>
                    <a:lnTo>
                      <a:pt x="514" y="239"/>
                    </a:lnTo>
                    <a:lnTo>
                      <a:pt x="511" y="244"/>
                    </a:lnTo>
                    <a:lnTo>
                      <a:pt x="506" y="248"/>
                    </a:lnTo>
                    <a:lnTo>
                      <a:pt x="503" y="249"/>
                    </a:lnTo>
                    <a:lnTo>
                      <a:pt x="501" y="249"/>
                    </a:lnTo>
                    <a:lnTo>
                      <a:pt x="495" y="245"/>
                    </a:lnTo>
                    <a:lnTo>
                      <a:pt x="487" y="242"/>
                    </a:lnTo>
                    <a:lnTo>
                      <a:pt x="480" y="238"/>
                    </a:lnTo>
                    <a:lnTo>
                      <a:pt x="474" y="235"/>
                    </a:lnTo>
                    <a:lnTo>
                      <a:pt x="468" y="231"/>
                    </a:lnTo>
                    <a:lnTo>
                      <a:pt x="465" y="229"/>
                    </a:lnTo>
                    <a:lnTo>
                      <a:pt x="460" y="228"/>
                    </a:lnTo>
                    <a:lnTo>
                      <a:pt x="456" y="226"/>
                    </a:lnTo>
                    <a:lnTo>
                      <a:pt x="449" y="223"/>
                    </a:lnTo>
                    <a:lnTo>
                      <a:pt x="440" y="220"/>
                    </a:lnTo>
                    <a:lnTo>
                      <a:pt x="432" y="219"/>
                    </a:lnTo>
                    <a:lnTo>
                      <a:pt x="425" y="220"/>
                    </a:lnTo>
                    <a:lnTo>
                      <a:pt x="421" y="224"/>
                    </a:lnTo>
                    <a:lnTo>
                      <a:pt x="421" y="230"/>
                    </a:lnTo>
                    <a:lnTo>
                      <a:pt x="423" y="236"/>
                    </a:lnTo>
                    <a:lnTo>
                      <a:pt x="428" y="243"/>
                    </a:lnTo>
                    <a:lnTo>
                      <a:pt x="435" y="251"/>
                    </a:lnTo>
                    <a:lnTo>
                      <a:pt x="440" y="254"/>
                    </a:lnTo>
                    <a:lnTo>
                      <a:pt x="443" y="259"/>
                    </a:lnTo>
                    <a:lnTo>
                      <a:pt x="449" y="262"/>
                    </a:lnTo>
                    <a:lnTo>
                      <a:pt x="453" y="265"/>
                    </a:lnTo>
                    <a:lnTo>
                      <a:pt x="459" y="268"/>
                    </a:lnTo>
                    <a:lnTo>
                      <a:pt x="465" y="271"/>
                    </a:lnTo>
                    <a:lnTo>
                      <a:pt x="471" y="272"/>
                    </a:lnTo>
                    <a:lnTo>
                      <a:pt x="476" y="273"/>
                    </a:lnTo>
                    <a:lnTo>
                      <a:pt x="487" y="275"/>
                    </a:lnTo>
                    <a:lnTo>
                      <a:pt x="495" y="277"/>
                    </a:lnTo>
                    <a:lnTo>
                      <a:pt x="501" y="281"/>
                    </a:lnTo>
                    <a:lnTo>
                      <a:pt x="505" y="286"/>
                    </a:lnTo>
                    <a:lnTo>
                      <a:pt x="512" y="289"/>
                    </a:lnTo>
                    <a:lnTo>
                      <a:pt x="520" y="291"/>
                    </a:lnTo>
                    <a:lnTo>
                      <a:pt x="528" y="294"/>
                    </a:lnTo>
                    <a:lnTo>
                      <a:pt x="533" y="301"/>
                    </a:lnTo>
                    <a:lnTo>
                      <a:pt x="534" y="307"/>
                    </a:lnTo>
                    <a:lnTo>
                      <a:pt x="533" y="311"/>
                    </a:lnTo>
                    <a:lnTo>
                      <a:pt x="533" y="315"/>
                    </a:lnTo>
                    <a:lnTo>
                      <a:pt x="536" y="324"/>
                    </a:lnTo>
                    <a:lnTo>
                      <a:pt x="541" y="332"/>
                    </a:lnTo>
                    <a:lnTo>
                      <a:pt x="543" y="337"/>
                    </a:lnTo>
                    <a:lnTo>
                      <a:pt x="544" y="342"/>
                    </a:lnTo>
                    <a:lnTo>
                      <a:pt x="548" y="345"/>
                    </a:lnTo>
                    <a:lnTo>
                      <a:pt x="552" y="350"/>
                    </a:lnTo>
                    <a:lnTo>
                      <a:pt x="556" y="354"/>
                    </a:lnTo>
                    <a:lnTo>
                      <a:pt x="555" y="357"/>
                    </a:lnTo>
                    <a:lnTo>
                      <a:pt x="549" y="356"/>
                    </a:lnTo>
                    <a:lnTo>
                      <a:pt x="544" y="352"/>
                    </a:lnTo>
                    <a:lnTo>
                      <a:pt x="541" y="349"/>
                    </a:lnTo>
                    <a:lnTo>
                      <a:pt x="535" y="345"/>
                    </a:lnTo>
                    <a:lnTo>
                      <a:pt x="525" y="345"/>
                    </a:lnTo>
                    <a:lnTo>
                      <a:pt x="513" y="348"/>
                    </a:lnTo>
                    <a:lnTo>
                      <a:pt x="505" y="349"/>
                    </a:lnTo>
                    <a:lnTo>
                      <a:pt x="499" y="349"/>
                    </a:lnTo>
                    <a:lnTo>
                      <a:pt x="493" y="345"/>
                    </a:lnTo>
                    <a:lnTo>
                      <a:pt x="488" y="343"/>
                    </a:lnTo>
                    <a:lnTo>
                      <a:pt x="483" y="342"/>
                    </a:lnTo>
                    <a:lnTo>
                      <a:pt x="478" y="340"/>
                    </a:lnTo>
                    <a:lnTo>
                      <a:pt x="472" y="339"/>
                    </a:lnTo>
                    <a:lnTo>
                      <a:pt x="466" y="337"/>
                    </a:lnTo>
                    <a:lnTo>
                      <a:pt x="461" y="337"/>
                    </a:lnTo>
                    <a:lnTo>
                      <a:pt x="457" y="337"/>
                    </a:lnTo>
                    <a:lnTo>
                      <a:pt x="453" y="337"/>
                    </a:lnTo>
                    <a:lnTo>
                      <a:pt x="451" y="340"/>
                    </a:lnTo>
                    <a:lnTo>
                      <a:pt x="455" y="343"/>
                    </a:lnTo>
                    <a:lnTo>
                      <a:pt x="463" y="347"/>
                    </a:lnTo>
                    <a:lnTo>
                      <a:pt x="476" y="352"/>
                    </a:lnTo>
                    <a:lnTo>
                      <a:pt x="485" y="355"/>
                    </a:lnTo>
                    <a:lnTo>
                      <a:pt x="490" y="357"/>
                    </a:lnTo>
                    <a:lnTo>
                      <a:pt x="496" y="358"/>
                    </a:lnTo>
                    <a:lnTo>
                      <a:pt x="499" y="358"/>
                    </a:lnTo>
                    <a:lnTo>
                      <a:pt x="503" y="359"/>
                    </a:lnTo>
                    <a:lnTo>
                      <a:pt x="506" y="360"/>
                    </a:lnTo>
                    <a:lnTo>
                      <a:pt x="509" y="362"/>
                    </a:lnTo>
                    <a:lnTo>
                      <a:pt x="511" y="364"/>
                    </a:lnTo>
                    <a:lnTo>
                      <a:pt x="517" y="367"/>
                    </a:lnTo>
                    <a:lnTo>
                      <a:pt x="525" y="371"/>
                    </a:lnTo>
                    <a:lnTo>
                      <a:pt x="533" y="374"/>
                    </a:lnTo>
                    <a:lnTo>
                      <a:pt x="539" y="379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10" name="Freeform 432">
                <a:extLst>
                  <a:ext uri="{FF2B5EF4-FFF2-40B4-BE49-F238E27FC236}">
                    <a16:creationId xmlns:a16="http://schemas.microsoft.com/office/drawing/2014/main" id="{FF71003A-1FFE-C633-CE0F-75A710208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1311" y="1173256"/>
                <a:ext cx="158751" cy="146050"/>
              </a:xfrm>
              <a:custGeom>
                <a:avLst/>
                <a:gdLst>
                  <a:gd name="T0" fmla="*/ 2147483646 w 148"/>
                  <a:gd name="T1" fmla="*/ 2147483646 h 146"/>
                  <a:gd name="T2" fmla="*/ 2147483646 w 148"/>
                  <a:gd name="T3" fmla="*/ 2147483646 h 146"/>
                  <a:gd name="T4" fmla="*/ 2147483646 w 148"/>
                  <a:gd name="T5" fmla="*/ 2147483646 h 146"/>
                  <a:gd name="T6" fmla="*/ 2147483646 w 148"/>
                  <a:gd name="T7" fmla="*/ 2147483646 h 146"/>
                  <a:gd name="T8" fmla="*/ 2147483646 w 148"/>
                  <a:gd name="T9" fmla="*/ 2147483646 h 146"/>
                  <a:gd name="T10" fmla="*/ 2147483646 w 148"/>
                  <a:gd name="T11" fmla="*/ 2147483646 h 146"/>
                  <a:gd name="T12" fmla="*/ 2147483646 w 148"/>
                  <a:gd name="T13" fmla="*/ 2147483646 h 146"/>
                  <a:gd name="T14" fmla="*/ 2147483646 w 148"/>
                  <a:gd name="T15" fmla="*/ 2147483646 h 146"/>
                  <a:gd name="T16" fmla="*/ 2147483646 w 148"/>
                  <a:gd name="T17" fmla="*/ 2147483646 h 146"/>
                  <a:gd name="T18" fmla="*/ 2147483646 w 148"/>
                  <a:gd name="T19" fmla="*/ 0 h 146"/>
                  <a:gd name="T20" fmla="*/ 2147483646 w 148"/>
                  <a:gd name="T21" fmla="*/ 2147483646 h 146"/>
                  <a:gd name="T22" fmla="*/ 2147483646 w 148"/>
                  <a:gd name="T23" fmla="*/ 2147483646 h 146"/>
                  <a:gd name="T24" fmla="*/ 2147483646 w 148"/>
                  <a:gd name="T25" fmla="*/ 2147483646 h 146"/>
                  <a:gd name="T26" fmla="*/ 2147483646 w 148"/>
                  <a:gd name="T27" fmla="*/ 2147483646 h 146"/>
                  <a:gd name="T28" fmla="*/ 2147483646 w 148"/>
                  <a:gd name="T29" fmla="*/ 2147483646 h 146"/>
                  <a:gd name="T30" fmla="*/ 2147483646 w 148"/>
                  <a:gd name="T31" fmla="*/ 2147483646 h 146"/>
                  <a:gd name="T32" fmla="*/ 2147483646 w 148"/>
                  <a:gd name="T33" fmla="*/ 2147483646 h 146"/>
                  <a:gd name="T34" fmla="*/ 2147483646 w 148"/>
                  <a:gd name="T35" fmla="*/ 2147483646 h 146"/>
                  <a:gd name="T36" fmla="*/ 2147483646 w 148"/>
                  <a:gd name="T37" fmla="*/ 2147483646 h 146"/>
                  <a:gd name="T38" fmla="*/ 2147483646 w 148"/>
                  <a:gd name="T39" fmla="*/ 2147483646 h 146"/>
                  <a:gd name="T40" fmla="*/ 2147483646 w 148"/>
                  <a:gd name="T41" fmla="*/ 2147483646 h 146"/>
                  <a:gd name="T42" fmla="*/ 2147483646 w 148"/>
                  <a:gd name="T43" fmla="*/ 2147483646 h 146"/>
                  <a:gd name="T44" fmla="*/ 2147483646 w 148"/>
                  <a:gd name="T45" fmla="*/ 2147483646 h 146"/>
                  <a:gd name="T46" fmla="*/ 2147483646 w 148"/>
                  <a:gd name="T47" fmla="*/ 2147483646 h 146"/>
                  <a:gd name="T48" fmla="*/ 2147483646 w 148"/>
                  <a:gd name="T49" fmla="*/ 2147483646 h 146"/>
                  <a:gd name="T50" fmla="*/ 2147483646 w 148"/>
                  <a:gd name="T51" fmla="*/ 2147483646 h 146"/>
                  <a:gd name="T52" fmla="*/ 2147483646 w 148"/>
                  <a:gd name="T53" fmla="*/ 2147483646 h 146"/>
                  <a:gd name="T54" fmla="*/ 2147483646 w 148"/>
                  <a:gd name="T55" fmla="*/ 2147483646 h 146"/>
                  <a:gd name="T56" fmla="*/ 2147483646 w 148"/>
                  <a:gd name="T57" fmla="*/ 2147483646 h 146"/>
                  <a:gd name="T58" fmla="*/ 2147483646 w 148"/>
                  <a:gd name="T59" fmla="*/ 2147483646 h 146"/>
                  <a:gd name="T60" fmla="*/ 2147483646 w 148"/>
                  <a:gd name="T61" fmla="*/ 2147483646 h 146"/>
                  <a:gd name="T62" fmla="*/ 2147483646 w 148"/>
                  <a:gd name="T63" fmla="*/ 2147483646 h 14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48" h="146">
                    <a:moveTo>
                      <a:pt x="148" y="71"/>
                    </a:moveTo>
                    <a:lnTo>
                      <a:pt x="146" y="67"/>
                    </a:lnTo>
                    <a:lnTo>
                      <a:pt x="145" y="56"/>
                    </a:lnTo>
                    <a:lnTo>
                      <a:pt x="141" y="44"/>
                    </a:lnTo>
                    <a:lnTo>
                      <a:pt x="135" y="36"/>
                    </a:lnTo>
                    <a:lnTo>
                      <a:pt x="129" y="33"/>
                    </a:lnTo>
                    <a:lnTo>
                      <a:pt x="125" y="33"/>
                    </a:lnTo>
                    <a:lnTo>
                      <a:pt x="120" y="35"/>
                    </a:lnTo>
                    <a:lnTo>
                      <a:pt x="115" y="32"/>
                    </a:lnTo>
                    <a:lnTo>
                      <a:pt x="111" y="26"/>
                    </a:lnTo>
                    <a:lnTo>
                      <a:pt x="108" y="20"/>
                    </a:lnTo>
                    <a:lnTo>
                      <a:pt x="104" y="14"/>
                    </a:lnTo>
                    <a:lnTo>
                      <a:pt x="95" y="12"/>
                    </a:lnTo>
                    <a:lnTo>
                      <a:pt x="88" y="10"/>
                    </a:lnTo>
                    <a:lnTo>
                      <a:pt x="82" y="9"/>
                    </a:lnTo>
                    <a:lnTo>
                      <a:pt x="77" y="7"/>
                    </a:lnTo>
                    <a:lnTo>
                      <a:pt x="73" y="3"/>
                    </a:lnTo>
                    <a:lnTo>
                      <a:pt x="68" y="1"/>
                    </a:lnTo>
                    <a:lnTo>
                      <a:pt x="65" y="0"/>
                    </a:lnTo>
                    <a:lnTo>
                      <a:pt x="62" y="0"/>
                    </a:lnTo>
                    <a:lnTo>
                      <a:pt x="60" y="2"/>
                    </a:lnTo>
                    <a:lnTo>
                      <a:pt x="58" y="8"/>
                    </a:lnTo>
                    <a:lnTo>
                      <a:pt x="58" y="15"/>
                    </a:lnTo>
                    <a:lnTo>
                      <a:pt x="57" y="20"/>
                    </a:lnTo>
                    <a:lnTo>
                      <a:pt x="55" y="24"/>
                    </a:lnTo>
                    <a:lnTo>
                      <a:pt x="50" y="31"/>
                    </a:lnTo>
                    <a:lnTo>
                      <a:pt x="42" y="40"/>
                    </a:lnTo>
                    <a:lnTo>
                      <a:pt x="32" y="50"/>
                    </a:lnTo>
                    <a:lnTo>
                      <a:pt x="27" y="55"/>
                    </a:lnTo>
                    <a:lnTo>
                      <a:pt x="20" y="62"/>
                    </a:lnTo>
                    <a:lnTo>
                      <a:pt x="11" y="71"/>
                    </a:lnTo>
                    <a:lnTo>
                      <a:pt x="3" y="82"/>
                    </a:lnTo>
                    <a:lnTo>
                      <a:pt x="0" y="90"/>
                    </a:lnTo>
                    <a:lnTo>
                      <a:pt x="3" y="91"/>
                    </a:lnTo>
                    <a:lnTo>
                      <a:pt x="4" y="91"/>
                    </a:lnTo>
                    <a:lnTo>
                      <a:pt x="6" y="94"/>
                    </a:lnTo>
                    <a:lnTo>
                      <a:pt x="11" y="107"/>
                    </a:lnTo>
                    <a:lnTo>
                      <a:pt x="14" y="123"/>
                    </a:lnTo>
                    <a:lnTo>
                      <a:pt x="14" y="136"/>
                    </a:lnTo>
                    <a:lnTo>
                      <a:pt x="15" y="144"/>
                    </a:lnTo>
                    <a:lnTo>
                      <a:pt x="20" y="146"/>
                    </a:lnTo>
                    <a:lnTo>
                      <a:pt x="27" y="143"/>
                    </a:lnTo>
                    <a:lnTo>
                      <a:pt x="32" y="139"/>
                    </a:lnTo>
                    <a:lnTo>
                      <a:pt x="36" y="137"/>
                    </a:lnTo>
                    <a:lnTo>
                      <a:pt x="39" y="138"/>
                    </a:lnTo>
                    <a:lnTo>
                      <a:pt x="44" y="143"/>
                    </a:lnTo>
                    <a:lnTo>
                      <a:pt x="50" y="146"/>
                    </a:lnTo>
                    <a:lnTo>
                      <a:pt x="55" y="145"/>
                    </a:lnTo>
                    <a:lnTo>
                      <a:pt x="60" y="135"/>
                    </a:lnTo>
                    <a:lnTo>
                      <a:pt x="66" y="124"/>
                    </a:lnTo>
                    <a:lnTo>
                      <a:pt x="75" y="119"/>
                    </a:lnTo>
                    <a:lnTo>
                      <a:pt x="83" y="116"/>
                    </a:lnTo>
                    <a:lnTo>
                      <a:pt x="87" y="111"/>
                    </a:lnTo>
                    <a:lnTo>
                      <a:pt x="87" y="104"/>
                    </a:lnTo>
                    <a:lnTo>
                      <a:pt x="87" y="99"/>
                    </a:lnTo>
                    <a:lnTo>
                      <a:pt x="91" y="96"/>
                    </a:lnTo>
                    <a:lnTo>
                      <a:pt x="104" y="92"/>
                    </a:lnTo>
                    <a:lnTo>
                      <a:pt x="112" y="90"/>
                    </a:lnTo>
                    <a:lnTo>
                      <a:pt x="120" y="89"/>
                    </a:lnTo>
                    <a:lnTo>
                      <a:pt x="128" y="86"/>
                    </a:lnTo>
                    <a:lnTo>
                      <a:pt x="135" y="84"/>
                    </a:lnTo>
                    <a:lnTo>
                      <a:pt x="140" y="82"/>
                    </a:lnTo>
                    <a:lnTo>
                      <a:pt x="144" y="78"/>
                    </a:lnTo>
                    <a:lnTo>
                      <a:pt x="146" y="75"/>
                    </a:lnTo>
                    <a:lnTo>
                      <a:pt x="148" y="71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11" name="Freeform 433">
                <a:extLst>
                  <a:ext uri="{FF2B5EF4-FFF2-40B4-BE49-F238E27FC236}">
                    <a16:creationId xmlns:a16="http://schemas.microsoft.com/office/drawing/2014/main" id="{B44CC68E-80BE-4D94-F371-4E969BEAA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9586" y="1119281"/>
                <a:ext cx="144462" cy="93664"/>
              </a:xfrm>
              <a:custGeom>
                <a:avLst/>
                <a:gdLst>
                  <a:gd name="T0" fmla="*/ 2147483646 w 133"/>
                  <a:gd name="T1" fmla="*/ 2147483646 h 91"/>
                  <a:gd name="T2" fmla="*/ 2147483646 w 133"/>
                  <a:gd name="T3" fmla="*/ 2147483646 h 91"/>
                  <a:gd name="T4" fmla="*/ 2147483646 w 133"/>
                  <a:gd name="T5" fmla="*/ 2147483646 h 91"/>
                  <a:gd name="T6" fmla="*/ 2147483646 w 133"/>
                  <a:gd name="T7" fmla="*/ 2147483646 h 91"/>
                  <a:gd name="T8" fmla="*/ 2147483646 w 133"/>
                  <a:gd name="T9" fmla="*/ 2147483646 h 91"/>
                  <a:gd name="T10" fmla="*/ 2147483646 w 133"/>
                  <a:gd name="T11" fmla="*/ 2147483646 h 91"/>
                  <a:gd name="T12" fmla="*/ 2147483646 w 133"/>
                  <a:gd name="T13" fmla="*/ 2147483646 h 91"/>
                  <a:gd name="T14" fmla="*/ 2147483646 w 133"/>
                  <a:gd name="T15" fmla="*/ 2147483646 h 91"/>
                  <a:gd name="T16" fmla="*/ 2147483646 w 133"/>
                  <a:gd name="T17" fmla="*/ 2147483646 h 91"/>
                  <a:gd name="T18" fmla="*/ 2147483646 w 133"/>
                  <a:gd name="T19" fmla="*/ 2147483646 h 91"/>
                  <a:gd name="T20" fmla="*/ 2147483646 w 133"/>
                  <a:gd name="T21" fmla="*/ 2147483646 h 91"/>
                  <a:gd name="T22" fmla="*/ 2147483646 w 133"/>
                  <a:gd name="T23" fmla="*/ 2147483646 h 91"/>
                  <a:gd name="T24" fmla="*/ 2147483646 w 133"/>
                  <a:gd name="T25" fmla="*/ 2147483646 h 91"/>
                  <a:gd name="T26" fmla="*/ 2147483646 w 133"/>
                  <a:gd name="T27" fmla="*/ 2147483646 h 91"/>
                  <a:gd name="T28" fmla="*/ 2147483646 w 133"/>
                  <a:gd name="T29" fmla="*/ 2147483646 h 91"/>
                  <a:gd name="T30" fmla="*/ 2147483646 w 133"/>
                  <a:gd name="T31" fmla="*/ 2147483646 h 91"/>
                  <a:gd name="T32" fmla="*/ 2147483646 w 133"/>
                  <a:gd name="T33" fmla="*/ 2147483646 h 91"/>
                  <a:gd name="T34" fmla="*/ 2147483646 w 133"/>
                  <a:gd name="T35" fmla="*/ 2147483646 h 91"/>
                  <a:gd name="T36" fmla="*/ 2147483646 w 133"/>
                  <a:gd name="T37" fmla="*/ 2147483646 h 91"/>
                  <a:gd name="T38" fmla="*/ 2147483646 w 133"/>
                  <a:gd name="T39" fmla="*/ 2147483646 h 91"/>
                  <a:gd name="T40" fmla="*/ 2147483646 w 133"/>
                  <a:gd name="T41" fmla="*/ 2147483646 h 91"/>
                  <a:gd name="T42" fmla="*/ 2147483646 w 133"/>
                  <a:gd name="T43" fmla="*/ 2147483646 h 91"/>
                  <a:gd name="T44" fmla="*/ 2147483646 w 133"/>
                  <a:gd name="T45" fmla="*/ 2147483646 h 91"/>
                  <a:gd name="T46" fmla="*/ 2147483646 w 133"/>
                  <a:gd name="T47" fmla="*/ 2147483646 h 91"/>
                  <a:gd name="T48" fmla="*/ 2147483646 w 133"/>
                  <a:gd name="T49" fmla="*/ 2147483646 h 91"/>
                  <a:gd name="T50" fmla="*/ 2147483646 w 133"/>
                  <a:gd name="T51" fmla="*/ 2147483646 h 91"/>
                  <a:gd name="T52" fmla="*/ 2147483646 w 133"/>
                  <a:gd name="T53" fmla="*/ 2147483646 h 91"/>
                  <a:gd name="T54" fmla="*/ 2147483646 w 133"/>
                  <a:gd name="T55" fmla="*/ 2147483646 h 91"/>
                  <a:gd name="T56" fmla="*/ 0 w 133"/>
                  <a:gd name="T57" fmla="*/ 2147483646 h 91"/>
                  <a:gd name="T58" fmla="*/ 2147483646 w 133"/>
                  <a:gd name="T59" fmla="*/ 2147483646 h 91"/>
                  <a:gd name="T60" fmla="*/ 2147483646 w 133"/>
                  <a:gd name="T61" fmla="*/ 2147483646 h 91"/>
                  <a:gd name="T62" fmla="*/ 2147483646 w 133"/>
                  <a:gd name="T63" fmla="*/ 2147483646 h 91"/>
                  <a:gd name="T64" fmla="*/ 2147483646 w 133"/>
                  <a:gd name="T65" fmla="*/ 2147483646 h 91"/>
                  <a:gd name="T66" fmla="*/ 2147483646 w 133"/>
                  <a:gd name="T67" fmla="*/ 2147483646 h 91"/>
                  <a:gd name="T68" fmla="*/ 2147483646 w 133"/>
                  <a:gd name="T69" fmla="*/ 0 h 91"/>
                  <a:gd name="T70" fmla="*/ 2147483646 w 133"/>
                  <a:gd name="T71" fmla="*/ 2147483646 h 91"/>
                  <a:gd name="T72" fmla="*/ 2147483646 w 133"/>
                  <a:gd name="T73" fmla="*/ 2147483646 h 91"/>
                  <a:gd name="T74" fmla="*/ 2147483646 w 133"/>
                  <a:gd name="T75" fmla="*/ 2147483646 h 91"/>
                  <a:gd name="T76" fmla="*/ 2147483646 w 133"/>
                  <a:gd name="T77" fmla="*/ 2147483646 h 91"/>
                  <a:gd name="T78" fmla="*/ 2147483646 w 133"/>
                  <a:gd name="T79" fmla="*/ 2147483646 h 91"/>
                  <a:gd name="T80" fmla="*/ 2147483646 w 133"/>
                  <a:gd name="T81" fmla="*/ 2147483646 h 91"/>
                  <a:gd name="T82" fmla="*/ 2147483646 w 133"/>
                  <a:gd name="T83" fmla="*/ 2147483646 h 91"/>
                  <a:gd name="T84" fmla="*/ 2147483646 w 133"/>
                  <a:gd name="T85" fmla="*/ 2147483646 h 91"/>
                  <a:gd name="T86" fmla="*/ 2147483646 w 133"/>
                  <a:gd name="T87" fmla="*/ 2147483646 h 91"/>
                  <a:gd name="T88" fmla="*/ 2147483646 w 133"/>
                  <a:gd name="T89" fmla="*/ 2147483646 h 91"/>
                  <a:gd name="T90" fmla="*/ 2147483646 w 133"/>
                  <a:gd name="T91" fmla="*/ 2147483646 h 91"/>
                  <a:gd name="T92" fmla="*/ 2147483646 w 133"/>
                  <a:gd name="T93" fmla="*/ 2147483646 h 91"/>
                  <a:gd name="T94" fmla="*/ 2147483646 w 133"/>
                  <a:gd name="T95" fmla="*/ 2147483646 h 91"/>
                  <a:gd name="T96" fmla="*/ 2147483646 w 133"/>
                  <a:gd name="T97" fmla="*/ 2147483646 h 91"/>
                  <a:gd name="T98" fmla="*/ 2147483646 w 133"/>
                  <a:gd name="T99" fmla="*/ 2147483646 h 91"/>
                  <a:gd name="T100" fmla="*/ 2147483646 w 133"/>
                  <a:gd name="T101" fmla="*/ 2147483646 h 91"/>
                  <a:gd name="T102" fmla="*/ 2147483646 w 133"/>
                  <a:gd name="T103" fmla="*/ 2147483646 h 9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33" h="91">
                    <a:moveTo>
                      <a:pt x="104" y="0"/>
                    </a:moveTo>
                    <a:lnTo>
                      <a:pt x="104" y="4"/>
                    </a:lnTo>
                    <a:lnTo>
                      <a:pt x="103" y="13"/>
                    </a:lnTo>
                    <a:lnTo>
                      <a:pt x="103" y="23"/>
                    </a:lnTo>
                    <a:lnTo>
                      <a:pt x="102" y="30"/>
                    </a:lnTo>
                    <a:lnTo>
                      <a:pt x="101" y="35"/>
                    </a:lnTo>
                    <a:lnTo>
                      <a:pt x="101" y="39"/>
                    </a:lnTo>
                    <a:lnTo>
                      <a:pt x="102" y="44"/>
                    </a:lnTo>
                    <a:lnTo>
                      <a:pt x="107" y="46"/>
                    </a:lnTo>
                    <a:lnTo>
                      <a:pt x="111" y="43"/>
                    </a:lnTo>
                    <a:lnTo>
                      <a:pt x="113" y="37"/>
                    </a:lnTo>
                    <a:lnTo>
                      <a:pt x="115" y="34"/>
                    </a:lnTo>
                    <a:lnTo>
                      <a:pt x="121" y="36"/>
                    </a:lnTo>
                    <a:lnTo>
                      <a:pt x="128" y="42"/>
                    </a:lnTo>
                    <a:lnTo>
                      <a:pt x="132" y="45"/>
                    </a:lnTo>
                    <a:lnTo>
                      <a:pt x="133" y="49"/>
                    </a:lnTo>
                    <a:lnTo>
                      <a:pt x="132" y="54"/>
                    </a:lnTo>
                    <a:lnTo>
                      <a:pt x="132" y="60"/>
                    </a:lnTo>
                    <a:lnTo>
                      <a:pt x="132" y="62"/>
                    </a:lnTo>
                    <a:lnTo>
                      <a:pt x="131" y="66"/>
                    </a:lnTo>
                    <a:lnTo>
                      <a:pt x="128" y="72"/>
                    </a:lnTo>
                    <a:lnTo>
                      <a:pt x="123" y="78"/>
                    </a:lnTo>
                    <a:lnTo>
                      <a:pt x="121" y="82"/>
                    </a:lnTo>
                    <a:lnTo>
                      <a:pt x="116" y="84"/>
                    </a:lnTo>
                    <a:lnTo>
                      <a:pt x="107" y="83"/>
                    </a:lnTo>
                    <a:lnTo>
                      <a:pt x="96" y="81"/>
                    </a:lnTo>
                    <a:lnTo>
                      <a:pt x="88" y="78"/>
                    </a:lnTo>
                    <a:lnTo>
                      <a:pt x="83" y="77"/>
                    </a:lnTo>
                    <a:lnTo>
                      <a:pt x="79" y="80"/>
                    </a:lnTo>
                    <a:lnTo>
                      <a:pt x="76" y="83"/>
                    </a:lnTo>
                    <a:lnTo>
                      <a:pt x="72" y="85"/>
                    </a:lnTo>
                    <a:lnTo>
                      <a:pt x="68" y="88"/>
                    </a:lnTo>
                    <a:lnTo>
                      <a:pt x="61" y="90"/>
                    </a:lnTo>
                    <a:lnTo>
                      <a:pt x="54" y="91"/>
                    </a:lnTo>
                    <a:lnTo>
                      <a:pt x="49" y="91"/>
                    </a:lnTo>
                    <a:lnTo>
                      <a:pt x="45" y="91"/>
                    </a:lnTo>
                    <a:lnTo>
                      <a:pt x="39" y="91"/>
                    </a:lnTo>
                    <a:lnTo>
                      <a:pt x="32" y="89"/>
                    </a:lnTo>
                    <a:lnTo>
                      <a:pt x="24" y="85"/>
                    </a:lnTo>
                    <a:lnTo>
                      <a:pt x="18" y="82"/>
                    </a:lnTo>
                    <a:lnTo>
                      <a:pt x="19" y="78"/>
                    </a:lnTo>
                    <a:lnTo>
                      <a:pt x="25" y="77"/>
                    </a:lnTo>
                    <a:lnTo>
                      <a:pt x="32" y="77"/>
                    </a:lnTo>
                    <a:lnTo>
                      <a:pt x="38" y="77"/>
                    </a:lnTo>
                    <a:lnTo>
                      <a:pt x="43" y="75"/>
                    </a:lnTo>
                    <a:lnTo>
                      <a:pt x="48" y="70"/>
                    </a:lnTo>
                    <a:lnTo>
                      <a:pt x="49" y="64"/>
                    </a:lnTo>
                    <a:lnTo>
                      <a:pt x="48" y="60"/>
                    </a:lnTo>
                    <a:lnTo>
                      <a:pt x="42" y="60"/>
                    </a:lnTo>
                    <a:lnTo>
                      <a:pt x="35" y="65"/>
                    </a:lnTo>
                    <a:lnTo>
                      <a:pt x="32" y="67"/>
                    </a:lnTo>
                    <a:lnTo>
                      <a:pt x="27" y="67"/>
                    </a:lnTo>
                    <a:lnTo>
                      <a:pt x="20" y="62"/>
                    </a:lnTo>
                    <a:lnTo>
                      <a:pt x="14" y="57"/>
                    </a:lnTo>
                    <a:lnTo>
                      <a:pt x="8" y="53"/>
                    </a:lnTo>
                    <a:lnTo>
                      <a:pt x="4" y="51"/>
                    </a:lnTo>
                    <a:lnTo>
                      <a:pt x="2" y="46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2" y="35"/>
                    </a:lnTo>
                    <a:lnTo>
                      <a:pt x="8" y="30"/>
                    </a:lnTo>
                    <a:lnTo>
                      <a:pt x="12" y="25"/>
                    </a:lnTo>
                    <a:lnTo>
                      <a:pt x="14" y="22"/>
                    </a:lnTo>
                    <a:lnTo>
                      <a:pt x="15" y="20"/>
                    </a:lnTo>
                    <a:lnTo>
                      <a:pt x="18" y="14"/>
                    </a:lnTo>
                    <a:lnTo>
                      <a:pt x="23" y="7"/>
                    </a:lnTo>
                    <a:lnTo>
                      <a:pt x="25" y="4"/>
                    </a:lnTo>
                    <a:lnTo>
                      <a:pt x="28" y="1"/>
                    </a:lnTo>
                    <a:lnTo>
                      <a:pt x="34" y="0"/>
                    </a:lnTo>
                    <a:lnTo>
                      <a:pt x="41" y="0"/>
                    </a:lnTo>
                    <a:lnTo>
                      <a:pt x="45" y="2"/>
                    </a:lnTo>
                    <a:lnTo>
                      <a:pt x="46" y="5"/>
                    </a:lnTo>
                    <a:lnTo>
                      <a:pt x="45" y="8"/>
                    </a:lnTo>
                    <a:lnTo>
                      <a:pt x="46" y="13"/>
                    </a:lnTo>
                    <a:lnTo>
                      <a:pt x="50" y="15"/>
                    </a:lnTo>
                    <a:lnTo>
                      <a:pt x="55" y="19"/>
                    </a:lnTo>
                    <a:lnTo>
                      <a:pt x="56" y="23"/>
                    </a:lnTo>
                    <a:lnTo>
                      <a:pt x="56" y="28"/>
                    </a:lnTo>
                    <a:lnTo>
                      <a:pt x="61" y="31"/>
                    </a:lnTo>
                    <a:lnTo>
                      <a:pt x="65" y="35"/>
                    </a:lnTo>
                    <a:lnTo>
                      <a:pt x="68" y="39"/>
                    </a:lnTo>
                    <a:lnTo>
                      <a:pt x="68" y="44"/>
                    </a:lnTo>
                    <a:lnTo>
                      <a:pt x="68" y="47"/>
                    </a:lnTo>
                    <a:lnTo>
                      <a:pt x="70" y="50"/>
                    </a:lnTo>
                    <a:lnTo>
                      <a:pt x="75" y="52"/>
                    </a:lnTo>
                    <a:lnTo>
                      <a:pt x="80" y="55"/>
                    </a:lnTo>
                    <a:lnTo>
                      <a:pt x="86" y="59"/>
                    </a:lnTo>
                    <a:lnTo>
                      <a:pt x="90" y="59"/>
                    </a:lnTo>
                    <a:lnTo>
                      <a:pt x="91" y="54"/>
                    </a:lnTo>
                    <a:lnTo>
                      <a:pt x="91" y="47"/>
                    </a:lnTo>
                    <a:lnTo>
                      <a:pt x="91" y="42"/>
                    </a:lnTo>
                    <a:lnTo>
                      <a:pt x="91" y="37"/>
                    </a:lnTo>
                    <a:lnTo>
                      <a:pt x="91" y="32"/>
                    </a:lnTo>
                    <a:lnTo>
                      <a:pt x="88" y="30"/>
                    </a:lnTo>
                    <a:lnTo>
                      <a:pt x="86" y="30"/>
                    </a:lnTo>
                    <a:lnTo>
                      <a:pt x="85" y="29"/>
                    </a:lnTo>
                    <a:lnTo>
                      <a:pt x="84" y="24"/>
                    </a:lnTo>
                    <a:lnTo>
                      <a:pt x="84" y="19"/>
                    </a:lnTo>
                    <a:lnTo>
                      <a:pt x="84" y="14"/>
                    </a:lnTo>
                    <a:lnTo>
                      <a:pt x="85" y="11"/>
                    </a:lnTo>
                    <a:lnTo>
                      <a:pt x="88" y="8"/>
                    </a:lnTo>
                    <a:lnTo>
                      <a:pt x="94" y="6"/>
                    </a:lnTo>
                    <a:lnTo>
                      <a:pt x="99" y="4"/>
                    </a:lnTo>
                    <a:lnTo>
                      <a:pt x="103" y="1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12" name="Freeform 434">
                <a:extLst>
                  <a:ext uri="{FF2B5EF4-FFF2-40B4-BE49-F238E27FC236}">
                    <a16:creationId xmlns:a16="http://schemas.microsoft.com/office/drawing/2014/main" id="{1AAD15EE-E6DA-92F7-7B67-446913A6A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9261" y="1070068"/>
                <a:ext cx="109538" cy="61914"/>
              </a:xfrm>
              <a:custGeom>
                <a:avLst/>
                <a:gdLst>
                  <a:gd name="T0" fmla="*/ 2147483646 w 102"/>
                  <a:gd name="T1" fmla="*/ 2147483646 h 60"/>
                  <a:gd name="T2" fmla="*/ 2147483646 w 102"/>
                  <a:gd name="T3" fmla="*/ 2147483646 h 60"/>
                  <a:gd name="T4" fmla="*/ 2147483646 w 102"/>
                  <a:gd name="T5" fmla="*/ 2147483646 h 60"/>
                  <a:gd name="T6" fmla="*/ 2147483646 w 102"/>
                  <a:gd name="T7" fmla="*/ 2147483646 h 60"/>
                  <a:gd name="T8" fmla="*/ 2147483646 w 102"/>
                  <a:gd name="T9" fmla="*/ 2147483646 h 60"/>
                  <a:gd name="T10" fmla="*/ 2147483646 w 102"/>
                  <a:gd name="T11" fmla="*/ 2147483646 h 60"/>
                  <a:gd name="T12" fmla="*/ 2147483646 w 102"/>
                  <a:gd name="T13" fmla="*/ 2147483646 h 60"/>
                  <a:gd name="T14" fmla="*/ 2147483646 w 102"/>
                  <a:gd name="T15" fmla="*/ 2147483646 h 60"/>
                  <a:gd name="T16" fmla="*/ 2147483646 w 102"/>
                  <a:gd name="T17" fmla="*/ 2147483646 h 60"/>
                  <a:gd name="T18" fmla="*/ 2147483646 w 102"/>
                  <a:gd name="T19" fmla="*/ 2147483646 h 60"/>
                  <a:gd name="T20" fmla="*/ 2147483646 w 102"/>
                  <a:gd name="T21" fmla="*/ 2147483646 h 60"/>
                  <a:gd name="T22" fmla="*/ 2147483646 w 102"/>
                  <a:gd name="T23" fmla="*/ 2147483646 h 60"/>
                  <a:gd name="T24" fmla="*/ 2147483646 w 102"/>
                  <a:gd name="T25" fmla="*/ 2147483646 h 60"/>
                  <a:gd name="T26" fmla="*/ 2147483646 w 102"/>
                  <a:gd name="T27" fmla="*/ 2147483646 h 60"/>
                  <a:gd name="T28" fmla="*/ 2147483646 w 102"/>
                  <a:gd name="T29" fmla="*/ 2147483646 h 60"/>
                  <a:gd name="T30" fmla="*/ 2147483646 w 102"/>
                  <a:gd name="T31" fmla="*/ 2147483646 h 60"/>
                  <a:gd name="T32" fmla="*/ 2147483646 w 102"/>
                  <a:gd name="T33" fmla="*/ 2147483646 h 60"/>
                  <a:gd name="T34" fmla="*/ 2147483646 w 102"/>
                  <a:gd name="T35" fmla="*/ 2147483646 h 60"/>
                  <a:gd name="T36" fmla="*/ 2147483646 w 102"/>
                  <a:gd name="T37" fmla="*/ 2147483646 h 60"/>
                  <a:gd name="T38" fmla="*/ 2147483646 w 102"/>
                  <a:gd name="T39" fmla="*/ 2147483646 h 60"/>
                  <a:gd name="T40" fmla="*/ 2147483646 w 102"/>
                  <a:gd name="T41" fmla="*/ 2147483646 h 60"/>
                  <a:gd name="T42" fmla="*/ 2147483646 w 102"/>
                  <a:gd name="T43" fmla="*/ 2147483646 h 60"/>
                  <a:gd name="T44" fmla="*/ 2147483646 w 102"/>
                  <a:gd name="T45" fmla="*/ 2147483646 h 60"/>
                  <a:gd name="T46" fmla="*/ 0 w 102"/>
                  <a:gd name="T47" fmla="*/ 2147483646 h 60"/>
                  <a:gd name="T48" fmla="*/ 2147483646 w 102"/>
                  <a:gd name="T49" fmla="*/ 2147483646 h 60"/>
                  <a:gd name="T50" fmla="*/ 2147483646 w 102"/>
                  <a:gd name="T51" fmla="*/ 2147483646 h 60"/>
                  <a:gd name="T52" fmla="*/ 2147483646 w 102"/>
                  <a:gd name="T53" fmla="*/ 2147483646 h 60"/>
                  <a:gd name="T54" fmla="*/ 2147483646 w 102"/>
                  <a:gd name="T55" fmla="*/ 2147483646 h 60"/>
                  <a:gd name="T56" fmla="*/ 2147483646 w 102"/>
                  <a:gd name="T57" fmla="*/ 2147483646 h 60"/>
                  <a:gd name="T58" fmla="*/ 2147483646 w 102"/>
                  <a:gd name="T59" fmla="*/ 2147483646 h 60"/>
                  <a:gd name="T60" fmla="*/ 2147483646 w 102"/>
                  <a:gd name="T61" fmla="*/ 2147483646 h 60"/>
                  <a:gd name="T62" fmla="*/ 2147483646 w 102"/>
                  <a:gd name="T63" fmla="*/ 2147483646 h 60"/>
                  <a:gd name="T64" fmla="*/ 2147483646 w 102"/>
                  <a:gd name="T65" fmla="*/ 0 h 60"/>
                  <a:gd name="T66" fmla="*/ 2147483646 w 102"/>
                  <a:gd name="T67" fmla="*/ 0 h 60"/>
                  <a:gd name="T68" fmla="*/ 2147483646 w 102"/>
                  <a:gd name="T69" fmla="*/ 0 h 60"/>
                  <a:gd name="T70" fmla="*/ 2147483646 w 102"/>
                  <a:gd name="T71" fmla="*/ 0 h 60"/>
                  <a:gd name="T72" fmla="*/ 2147483646 w 102"/>
                  <a:gd name="T73" fmla="*/ 0 h 60"/>
                  <a:gd name="T74" fmla="*/ 2147483646 w 102"/>
                  <a:gd name="T75" fmla="*/ 0 h 60"/>
                  <a:gd name="T76" fmla="*/ 2147483646 w 102"/>
                  <a:gd name="T77" fmla="*/ 2147483646 h 60"/>
                  <a:gd name="T78" fmla="*/ 2147483646 w 102"/>
                  <a:gd name="T79" fmla="*/ 2147483646 h 60"/>
                  <a:gd name="T80" fmla="*/ 2147483646 w 102"/>
                  <a:gd name="T81" fmla="*/ 2147483646 h 60"/>
                  <a:gd name="T82" fmla="*/ 2147483646 w 102"/>
                  <a:gd name="T83" fmla="*/ 2147483646 h 60"/>
                  <a:gd name="T84" fmla="*/ 2147483646 w 102"/>
                  <a:gd name="T85" fmla="*/ 2147483646 h 60"/>
                  <a:gd name="T86" fmla="*/ 2147483646 w 102"/>
                  <a:gd name="T87" fmla="*/ 2147483646 h 60"/>
                  <a:gd name="T88" fmla="*/ 2147483646 w 102"/>
                  <a:gd name="T89" fmla="*/ 2147483646 h 60"/>
                  <a:gd name="T90" fmla="*/ 2147483646 w 102"/>
                  <a:gd name="T91" fmla="*/ 2147483646 h 60"/>
                  <a:gd name="T92" fmla="*/ 2147483646 w 102"/>
                  <a:gd name="T93" fmla="*/ 2147483646 h 60"/>
                  <a:gd name="T94" fmla="*/ 2147483646 w 102"/>
                  <a:gd name="T95" fmla="*/ 2147483646 h 60"/>
                  <a:gd name="T96" fmla="*/ 2147483646 w 102"/>
                  <a:gd name="T97" fmla="*/ 2147483646 h 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2" h="60">
                    <a:moveTo>
                      <a:pt x="76" y="40"/>
                    </a:moveTo>
                    <a:lnTo>
                      <a:pt x="75" y="41"/>
                    </a:lnTo>
                    <a:lnTo>
                      <a:pt x="72" y="45"/>
                    </a:lnTo>
                    <a:lnTo>
                      <a:pt x="68" y="46"/>
                    </a:lnTo>
                    <a:lnTo>
                      <a:pt x="66" y="42"/>
                    </a:lnTo>
                    <a:lnTo>
                      <a:pt x="64" y="35"/>
                    </a:lnTo>
                    <a:lnTo>
                      <a:pt x="61" y="30"/>
                    </a:lnTo>
                    <a:lnTo>
                      <a:pt x="58" y="27"/>
                    </a:lnTo>
                    <a:lnTo>
                      <a:pt x="56" y="31"/>
                    </a:lnTo>
                    <a:lnTo>
                      <a:pt x="55" y="38"/>
                    </a:lnTo>
                    <a:lnTo>
                      <a:pt x="55" y="44"/>
                    </a:lnTo>
                    <a:lnTo>
                      <a:pt x="53" y="47"/>
                    </a:lnTo>
                    <a:lnTo>
                      <a:pt x="48" y="47"/>
                    </a:lnTo>
                    <a:lnTo>
                      <a:pt x="42" y="47"/>
                    </a:lnTo>
                    <a:lnTo>
                      <a:pt x="38" y="52"/>
                    </a:lnTo>
                    <a:lnTo>
                      <a:pt x="38" y="57"/>
                    </a:lnTo>
                    <a:lnTo>
                      <a:pt x="38" y="60"/>
                    </a:lnTo>
                    <a:lnTo>
                      <a:pt x="37" y="57"/>
                    </a:lnTo>
                    <a:lnTo>
                      <a:pt x="33" y="54"/>
                    </a:lnTo>
                    <a:lnTo>
                      <a:pt x="27" y="50"/>
                    </a:lnTo>
                    <a:lnTo>
                      <a:pt x="22" y="48"/>
                    </a:lnTo>
                    <a:lnTo>
                      <a:pt x="15" y="48"/>
                    </a:lnTo>
                    <a:lnTo>
                      <a:pt x="6" y="48"/>
                    </a:lnTo>
                    <a:lnTo>
                      <a:pt x="0" y="46"/>
                    </a:lnTo>
                    <a:lnTo>
                      <a:pt x="4" y="40"/>
                    </a:lnTo>
                    <a:lnTo>
                      <a:pt x="11" y="34"/>
                    </a:lnTo>
                    <a:lnTo>
                      <a:pt x="17" y="30"/>
                    </a:lnTo>
                    <a:lnTo>
                      <a:pt x="23" y="25"/>
                    </a:lnTo>
                    <a:lnTo>
                      <a:pt x="35" y="19"/>
                    </a:lnTo>
                    <a:lnTo>
                      <a:pt x="46" y="12"/>
                    </a:lnTo>
                    <a:lnTo>
                      <a:pt x="55" y="7"/>
                    </a:lnTo>
                    <a:lnTo>
                      <a:pt x="60" y="2"/>
                    </a:lnTo>
                    <a:lnTo>
                      <a:pt x="68" y="0"/>
                    </a:lnTo>
                    <a:lnTo>
                      <a:pt x="76" y="0"/>
                    </a:lnTo>
                    <a:lnTo>
                      <a:pt x="80" y="0"/>
                    </a:lnTo>
                    <a:lnTo>
                      <a:pt x="83" y="0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2"/>
                    </a:lnTo>
                    <a:lnTo>
                      <a:pt x="102" y="6"/>
                    </a:lnTo>
                    <a:lnTo>
                      <a:pt x="99" y="10"/>
                    </a:lnTo>
                    <a:lnTo>
                      <a:pt x="95" y="15"/>
                    </a:lnTo>
                    <a:lnTo>
                      <a:pt x="93" y="17"/>
                    </a:lnTo>
                    <a:lnTo>
                      <a:pt x="93" y="19"/>
                    </a:lnTo>
                    <a:lnTo>
                      <a:pt x="91" y="24"/>
                    </a:lnTo>
                    <a:lnTo>
                      <a:pt x="89" y="31"/>
                    </a:lnTo>
                    <a:lnTo>
                      <a:pt x="86" y="35"/>
                    </a:lnTo>
                    <a:lnTo>
                      <a:pt x="81" y="39"/>
                    </a:lnTo>
                    <a:lnTo>
                      <a:pt x="76" y="4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13" name="Freeform 435">
                <a:extLst>
                  <a:ext uri="{FF2B5EF4-FFF2-40B4-BE49-F238E27FC236}">
                    <a16:creationId xmlns:a16="http://schemas.microsoft.com/office/drawing/2014/main" id="{3B6136EB-8289-4475-F485-96B42F320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5161" y="1131982"/>
                <a:ext cx="92075" cy="80963"/>
              </a:xfrm>
              <a:custGeom>
                <a:avLst/>
                <a:gdLst>
                  <a:gd name="T0" fmla="*/ 2147483646 w 86"/>
                  <a:gd name="T1" fmla="*/ 2147483646 h 80"/>
                  <a:gd name="T2" fmla="*/ 2147483646 w 86"/>
                  <a:gd name="T3" fmla="*/ 0 h 80"/>
                  <a:gd name="T4" fmla="*/ 2147483646 w 86"/>
                  <a:gd name="T5" fmla="*/ 2147483646 h 80"/>
                  <a:gd name="T6" fmla="*/ 2147483646 w 86"/>
                  <a:gd name="T7" fmla="*/ 2147483646 h 80"/>
                  <a:gd name="T8" fmla="*/ 2147483646 w 86"/>
                  <a:gd name="T9" fmla="*/ 2147483646 h 80"/>
                  <a:gd name="T10" fmla="*/ 2147483646 w 86"/>
                  <a:gd name="T11" fmla="*/ 2147483646 h 80"/>
                  <a:gd name="T12" fmla="*/ 2147483646 w 86"/>
                  <a:gd name="T13" fmla="*/ 2147483646 h 80"/>
                  <a:gd name="T14" fmla="*/ 2147483646 w 86"/>
                  <a:gd name="T15" fmla="*/ 2147483646 h 80"/>
                  <a:gd name="T16" fmla="*/ 2147483646 w 86"/>
                  <a:gd name="T17" fmla="*/ 2147483646 h 80"/>
                  <a:gd name="T18" fmla="*/ 2147483646 w 86"/>
                  <a:gd name="T19" fmla="*/ 2147483646 h 80"/>
                  <a:gd name="T20" fmla="*/ 2147483646 w 86"/>
                  <a:gd name="T21" fmla="*/ 2147483646 h 80"/>
                  <a:gd name="T22" fmla="*/ 2147483646 w 86"/>
                  <a:gd name="T23" fmla="*/ 2147483646 h 80"/>
                  <a:gd name="T24" fmla="*/ 2147483646 w 86"/>
                  <a:gd name="T25" fmla="*/ 2147483646 h 80"/>
                  <a:gd name="T26" fmla="*/ 2147483646 w 86"/>
                  <a:gd name="T27" fmla="*/ 2147483646 h 80"/>
                  <a:gd name="T28" fmla="*/ 2147483646 w 86"/>
                  <a:gd name="T29" fmla="*/ 2147483646 h 80"/>
                  <a:gd name="T30" fmla="*/ 2147483646 w 86"/>
                  <a:gd name="T31" fmla="*/ 2147483646 h 80"/>
                  <a:gd name="T32" fmla="*/ 2147483646 w 86"/>
                  <a:gd name="T33" fmla="*/ 2147483646 h 80"/>
                  <a:gd name="T34" fmla="*/ 2147483646 w 86"/>
                  <a:gd name="T35" fmla="*/ 2147483646 h 80"/>
                  <a:gd name="T36" fmla="*/ 2147483646 w 86"/>
                  <a:gd name="T37" fmla="*/ 2147483646 h 80"/>
                  <a:gd name="T38" fmla="*/ 2147483646 w 86"/>
                  <a:gd name="T39" fmla="*/ 2147483646 h 80"/>
                  <a:gd name="T40" fmla="*/ 2147483646 w 86"/>
                  <a:gd name="T41" fmla="*/ 2147483646 h 80"/>
                  <a:gd name="T42" fmla="*/ 2147483646 w 86"/>
                  <a:gd name="T43" fmla="*/ 2147483646 h 80"/>
                  <a:gd name="T44" fmla="*/ 2147483646 w 86"/>
                  <a:gd name="T45" fmla="*/ 2147483646 h 80"/>
                  <a:gd name="T46" fmla="*/ 2147483646 w 86"/>
                  <a:gd name="T47" fmla="*/ 2147483646 h 80"/>
                  <a:gd name="T48" fmla="*/ 2147483646 w 86"/>
                  <a:gd name="T49" fmla="*/ 2147483646 h 80"/>
                  <a:gd name="T50" fmla="*/ 2147483646 w 86"/>
                  <a:gd name="T51" fmla="*/ 2147483646 h 80"/>
                  <a:gd name="T52" fmla="*/ 2147483646 w 86"/>
                  <a:gd name="T53" fmla="*/ 2147483646 h 80"/>
                  <a:gd name="T54" fmla="*/ 2147483646 w 86"/>
                  <a:gd name="T55" fmla="*/ 2147483646 h 80"/>
                  <a:gd name="T56" fmla="*/ 2147483646 w 86"/>
                  <a:gd name="T57" fmla="*/ 2147483646 h 80"/>
                  <a:gd name="T58" fmla="*/ 2147483646 w 86"/>
                  <a:gd name="T59" fmla="*/ 2147483646 h 80"/>
                  <a:gd name="T60" fmla="*/ 2147483646 w 86"/>
                  <a:gd name="T61" fmla="*/ 2147483646 h 80"/>
                  <a:gd name="T62" fmla="*/ 2147483646 w 86"/>
                  <a:gd name="T63" fmla="*/ 2147483646 h 80"/>
                  <a:gd name="T64" fmla="*/ 2147483646 w 86"/>
                  <a:gd name="T65" fmla="*/ 2147483646 h 80"/>
                  <a:gd name="T66" fmla="*/ 2147483646 w 86"/>
                  <a:gd name="T67" fmla="*/ 2147483646 h 8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86" h="80">
                    <a:moveTo>
                      <a:pt x="20" y="16"/>
                    </a:moveTo>
                    <a:lnTo>
                      <a:pt x="17" y="12"/>
                    </a:lnTo>
                    <a:lnTo>
                      <a:pt x="10" y="5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1" y="9"/>
                    </a:lnTo>
                    <a:lnTo>
                      <a:pt x="2" y="15"/>
                    </a:lnTo>
                    <a:lnTo>
                      <a:pt x="3" y="22"/>
                    </a:lnTo>
                    <a:lnTo>
                      <a:pt x="4" y="27"/>
                    </a:lnTo>
                    <a:lnTo>
                      <a:pt x="5" y="33"/>
                    </a:lnTo>
                    <a:lnTo>
                      <a:pt x="8" y="38"/>
                    </a:lnTo>
                    <a:lnTo>
                      <a:pt x="11" y="41"/>
                    </a:lnTo>
                    <a:lnTo>
                      <a:pt x="15" y="42"/>
                    </a:lnTo>
                    <a:lnTo>
                      <a:pt x="18" y="42"/>
                    </a:lnTo>
                    <a:lnTo>
                      <a:pt x="22" y="42"/>
                    </a:lnTo>
                    <a:lnTo>
                      <a:pt x="24" y="43"/>
                    </a:lnTo>
                    <a:lnTo>
                      <a:pt x="23" y="47"/>
                    </a:lnTo>
                    <a:lnTo>
                      <a:pt x="20" y="52"/>
                    </a:lnTo>
                    <a:lnTo>
                      <a:pt x="22" y="54"/>
                    </a:lnTo>
                    <a:lnTo>
                      <a:pt x="24" y="54"/>
                    </a:lnTo>
                    <a:lnTo>
                      <a:pt x="31" y="54"/>
                    </a:lnTo>
                    <a:lnTo>
                      <a:pt x="38" y="53"/>
                    </a:lnTo>
                    <a:lnTo>
                      <a:pt x="41" y="53"/>
                    </a:lnTo>
                    <a:lnTo>
                      <a:pt x="42" y="54"/>
                    </a:lnTo>
                    <a:lnTo>
                      <a:pt x="42" y="58"/>
                    </a:lnTo>
                    <a:lnTo>
                      <a:pt x="40" y="65"/>
                    </a:lnTo>
                    <a:lnTo>
                      <a:pt x="38" y="73"/>
                    </a:lnTo>
                    <a:lnTo>
                      <a:pt x="38" y="79"/>
                    </a:lnTo>
                    <a:lnTo>
                      <a:pt x="43" y="80"/>
                    </a:lnTo>
                    <a:lnTo>
                      <a:pt x="54" y="77"/>
                    </a:lnTo>
                    <a:lnTo>
                      <a:pt x="64" y="72"/>
                    </a:lnTo>
                    <a:lnTo>
                      <a:pt x="72" y="66"/>
                    </a:lnTo>
                    <a:lnTo>
                      <a:pt x="76" y="64"/>
                    </a:lnTo>
                    <a:lnTo>
                      <a:pt x="75" y="62"/>
                    </a:lnTo>
                    <a:lnTo>
                      <a:pt x="72" y="57"/>
                    </a:lnTo>
                    <a:lnTo>
                      <a:pt x="72" y="54"/>
                    </a:lnTo>
                    <a:lnTo>
                      <a:pt x="75" y="54"/>
                    </a:lnTo>
                    <a:lnTo>
                      <a:pt x="79" y="56"/>
                    </a:lnTo>
                    <a:lnTo>
                      <a:pt x="84" y="58"/>
                    </a:lnTo>
                    <a:lnTo>
                      <a:pt x="86" y="57"/>
                    </a:lnTo>
                    <a:lnTo>
                      <a:pt x="83" y="50"/>
                    </a:lnTo>
                    <a:lnTo>
                      <a:pt x="77" y="42"/>
                    </a:lnTo>
                    <a:lnTo>
                      <a:pt x="72" y="39"/>
                    </a:lnTo>
                    <a:lnTo>
                      <a:pt x="71" y="37"/>
                    </a:lnTo>
                    <a:lnTo>
                      <a:pt x="72" y="31"/>
                    </a:lnTo>
                    <a:lnTo>
                      <a:pt x="76" y="22"/>
                    </a:lnTo>
                    <a:lnTo>
                      <a:pt x="77" y="15"/>
                    </a:lnTo>
                    <a:lnTo>
                      <a:pt x="76" y="9"/>
                    </a:lnTo>
                    <a:lnTo>
                      <a:pt x="71" y="7"/>
                    </a:lnTo>
                    <a:lnTo>
                      <a:pt x="65" y="8"/>
                    </a:lnTo>
                    <a:lnTo>
                      <a:pt x="64" y="10"/>
                    </a:lnTo>
                    <a:lnTo>
                      <a:pt x="63" y="12"/>
                    </a:lnTo>
                    <a:lnTo>
                      <a:pt x="60" y="11"/>
                    </a:lnTo>
                    <a:lnTo>
                      <a:pt x="55" y="8"/>
                    </a:lnTo>
                    <a:lnTo>
                      <a:pt x="50" y="3"/>
                    </a:lnTo>
                    <a:lnTo>
                      <a:pt x="47" y="2"/>
                    </a:lnTo>
                    <a:lnTo>
                      <a:pt x="45" y="3"/>
                    </a:lnTo>
                    <a:lnTo>
                      <a:pt x="45" y="7"/>
                    </a:lnTo>
                    <a:lnTo>
                      <a:pt x="47" y="11"/>
                    </a:lnTo>
                    <a:lnTo>
                      <a:pt x="48" y="13"/>
                    </a:lnTo>
                    <a:lnTo>
                      <a:pt x="47" y="16"/>
                    </a:lnTo>
                    <a:lnTo>
                      <a:pt x="43" y="15"/>
                    </a:lnTo>
                    <a:lnTo>
                      <a:pt x="39" y="11"/>
                    </a:lnTo>
                    <a:lnTo>
                      <a:pt x="35" y="9"/>
                    </a:lnTo>
                    <a:lnTo>
                      <a:pt x="32" y="11"/>
                    </a:lnTo>
                    <a:lnTo>
                      <a:pt x="28" y="15"/>
                    </a:lnTo>
                    <a:lnTo>
                      <a:pt x="25" y="16"/>
                    </a:lnTo>
                    <a:lnTo>
                      <a:pt x="22" y="16"/>
                    </a:lnTo>
                    <a:lnTo>
                      <a:pt x="20" y="1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14" name="Freeform 436">
                <a:extLst>
                  <a:ext uri="{FF2B5EF4-FFF2-40B4-BE49-F238E27FC236}">
                    <a16:creationId xmlns:a16="http://schemas.microsoft.com/office/drawing/2014/main" id="{76366D42-847F-4C86-A202-0A05A3D3E9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8824" y="1181195"/>
                <a:ext cx="36512" cy="46039"/>
              </a:xfrm>
              <a:custGeom>
                <a:avLst/>
                <a:gdLst>
                  <a:gd name="T0" fmla="*/ 2147483646 w 34"/>
                  <a:gd name="T1" fmla="*/ 2147483646 h 46"/>
                  <a:gd name="T2" fmla="*/ 2147483646 w 34"/>
                  <a:gd name="T3" fmla="*/ 2147483646 h 46"/>
                  <a:gd name="T4" fmla="*/ 2147483646 w 34"/>
                  <a:gd name="T5" fmla="*/ 2147483646 h 46"/>
                  <a:gd name="T6" fmla="*/ 2147483646 w 34"/>
                  <a:gd name="T7" fmla="*/ 2147483646 h 46"/>
                  <a:gd name="T8" fmla="*/ 2147483646 w 34"/>
                  <a:gd name="T9" fmla="*/ 2147483646 h 46"/>
                  <a:gd name="T10" fmla="*/ 2147483646 w 34"/>
                  <a:gd name="T11" fmla="*/ 2147483646 h 46"/>
                  <a:gd name="T12" fmla="*/ 2147483646 w 34"/>
                  <a:gd name="T13" fmla="*/ 2147483646 h 46"/>
                  <a:gd name="T14" fmla="*/ 0 w 34"/>
                  <a:gd name="T15" fmla="*/ 2147483646 h 46"/>
                  <a:gd name="T16" fmla="*/ 2147483646 w 34"/>
                  <a:gd name="T17" fmla="*/ 2147483646 h 46"/>
                  <a:gd name="T18" fmla="*/ 2147483646 w 34"/>
                  <a:gd name="T19" fmla="*/ 2147483646 h 46"/>
                  <a:gd name="T20" fmla="*/ 2147483646 w 34"/>
                  <a:gd name="T21" fmla="*/ 2147483646 h 46"/>
                  <a:gd name="T22" fmla="*/ 2147483646 w 34"/>
                  <a:gd name="T23" fmla="*/ 2147483646 h 46"/>
                  <a:gd name="T24" fmla="*/ 2147483646 w 34"/>
                  <a:gd name="T25" fmla="*/ 2147483646 h 46"/>
                  <a:gd name="T26" fmla="*/ 2147483646 w 34"/>
                  <a:gd name="T27" fmla="*/ 2147483646 h 46"/>
                  <a:gd name="T28" fmla="*/ 2147483646 w 34"/>
                  <a:gd name="T29" fmla="*/ 2147483646 h 46"/>
                  <a:gd name="T30" fmla="*/ 2147483646 w 34"/>
                  <a:gd name="T31" fmla="*/ 2147483646 h 46"/>
                  <a:gd name="T32" fmla="*/ 2147483646 w 34"/>
                  <a:gd name="T33" fmla="*/ 2147483646 h 46"/>
                  <a:gd name="T34" fmla="*/ 2147483646 w 34"/>
                  <a:gd name="T35" fmla="*/ 2147483646 h 46"/>
                  <a:gd name="T36" fmla="*/ 2147483646 w 34"/>
                  <a:gd name="T37" fmla="*/ 2147483646 h 46"/>
                  <a:gd name="T38" fmla="*/ 2147483646 w 34"/>
                  <a:gd name="T39" fmla="*/ 2147483646 h 46"/>
                  <a:gd name="T40" fmla="*/ 2147483646 w 34"/>
                  <a:gd name="T41" fmla="*/ 2147483646 h 46"/>
                  <a:gd name="T42" fmla="*/ 2147483646 w 34"/>
                  <a:gd name="T43" fmla="*/ 2147483646 h 46"/>
                  <a:gd name="T44" fmla="*/ 2147483646 w 34"/>
                  <a:gd name="T45" fmla="*/ 2147483646 h 46"/>
                  <a:gd name="T46" fmla="*/ 2147483646 w 34"/>
                  <a:gd name="T47" fmla="*/ 2147483646 h 46"/>
                  <a:gd name="T48" fmla="*/ 2147483646 w 34"/>
                  <a:gd name="T49" fmla="*/ 0 h 46"/>
                  <a:gd name="T50" fmla="*/ 2147483646 w 34"/>
                  <a:gd name="T51" fmla="*/ 0 h 46"/>
                  <a:gd name="T52" fmla="*/ 2147483646 w 34"/>
                  <a:gd name="T53" fmla="*/ 0 h 46"/>
                  <a:gd name="T54" fmla="*/ 2147483646 w 34"/>
                  <a:gd name="T55" fmla="*/ 2147483646 h 46"/>
                  <a:gd name="T56" fmla="*/ 2147483646 w 34"/>
                  <a:gd name="T57" fmla="*/ 2147483646 h 4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34" h="46">
                    <a:moveTo>
                      <a:pt x="14" y="4"/>
                    </a:moveTo>
                    <a:lnTo>
                      <a:pt x="14" y="5"/>
                    </a:lnTo>
                    <a:lnTo>
                      <a:pt x="13" y="7"/>
                    </a:lnTo>
                    <a:lnTo>
                      <a:pt x="11" y="12"/>
                    </a:lnTo>
                    <a:lnTo>
                      <a:pt x="7" y="15"/>
                    </a:lnTo>
                    <a:lnTo>
                      <a:pt x="4" y="18"/>
                    </a:lnTo>
                    <a:lnTo>
                      <a:pt x="1" y="23"/>
                    </a:lnTo>
                    <a:lnTo>
                      <a:pt x="0" y="28"/>
                    </a:lnTo>
                    <a:lnTo>
                      <a:pt x="3" y="31"/>
                    </a:lnTo>
                    <a:lnTo>
                      <a:pt x="7" y="35"/>
                    </a:lnTo>
                    <a:lnTo>
                      <a:pt x="12" y="37"/>
                    </a:lnTo>
                    <a:lnTo>
                      <a:pt x="16" y="40"/>
                    </a:lnTo>
                    <a:lnTo>
                      <a:pt x="19" y="44"/>
                    </a:lnTo>
                    <a:lnTo>
                      <a:pt x="22" y="46"/>
                    </a:lnTo>
                    <a:lnTo>
                      <a:pt x="27" y="44"/>
                    </a:lnTo>
                    <a:lnTo>
                      <a:pt x="31" y="40"/>
                    </a:lnTo>
                    <a:lnTo>
                      <a:pt x="34" y="35"/>
                    </a:lnTo>
                    <a:lnTo>
                      <a:pt x="34" y="29"/>
                    </a:lnTo>
                    <a:lnTo>
                      <a:pt x="33" y="24"/>
                    </a:lnTo>
                    <a:lnTo>
                      <a:pt x="30" y="20"/>
                    </a:lnTo>
                    <a:lnTo>
                      <a:pt x="30" y="15"/>
                    </a:lnTo>
                    <a:lnTo>
                      <a:pt x="29" y="9"/>
                    </a:lnTo>
                    <a:lnTo>
                      <a:pt x="27" y="5"/>
                    </a:lnTo>
                    <a:lnTo>
                      <a:pt x="23" y="1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6" y="1"/>
                    </a:lnTo>
                    <a:lnTo>
                      <a:pt x="14" y="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15" name="Freeform 437">
                <a:extLst>
                  <a:ext uri="{FF2B5EF4-FFF2-40B4-BE49-F238E27FC236}">
                    <a16:creationId xmlns:a16="http://schemas.microsoft.com/office/drawing/2014/main" id="{AE98C991-0136-3A8A-433E-D83C50363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9297" y="1117693"/>
                <a:ext cx="215900" cy="103188"/>
              </a:xfrm>
              <a:custGeom>
                <a:avLst/>
                <a:gdLst>
                  <a:gd name="T0" fmla="*/ 2147483646 w 202"/>
                  <a:gd name="T1" fmla="*/ 2147483646 h 100"/>
                  <a:gd name="T2" fmla="*/ 2147483646 w 202"/>
                  <a:gd name="T3" fmla="*/ 2147483646 h 100"/>
                  <a:gd name="T4" fmla="*/ 2147483646 w 202"/>
                  <a:gd name="T5" fmla="*/ 2147483646 h 100"/>
                  <a:gd name="T6" fmla="*/ 2147483646 w 202"/>
                  <a:gd name="T7" fmla="*/ 2147483646 h 100"/>
                  <a:gd name="T8" fmla="*/ 2147483646 w 202"/>
                  <a:gd name="T9" fmla="*/ 2147483646 h 100"/>
                  <a:gd name="T10" fmla="*/ 2147483646 w 202"/>
                  <a:gd name="T11" fmla="*/ 2147483646 h 100"/>
                  <a:gd name="T12" fmla="*/ 2147483646 w 202"/>
                  <a:gd name="T13" fmla="*/ 2147483646 h 100"/>
                  <a:gd name="T14" fmla="*/ 2147483646 w 202"/>
                  <a:gd name="T15" fmla="*/ 2147483646 h 100"/>
                  <a:gd name="T16" fmla="*/ 2147483646 w 202"/>
                  <a:gd name="T17" fmla="*/ 2147483646 h 100"/>
                  <a:gd name="T18" fmla="*/ 2147483646 w 202"/>
                  <a:gd name="T19" fmla="*/ 2147483646 h 100"/>
                  <a:gd name="T20" fmla="*/ 2147483646 w 202"/>
                  <a:gd name="T21" fmla="*/ 2147483646 h 100"/>
                  <a:gd name="T22" fmla="*/ 2147483646 w 202"/>
                  <a:gd name="T23" fmla="*/ 2147483646 h 100"/>
                  <a:gd name="T24" fmla="*/ 2147483646 w 202"/>
                  <a:gd name="T25" fmla="*/ 2147483646 h 100"/>
                  <a:gd name="T26" fmla="*/ 2147483646 w 202"/>
                  <a:gd name="T27" fmla="*/ 2147483646 h 100"/>
                  <a:gd name="T28" fmla="*/ 2147483646 w 202"/>
                  <a:gd name="T29" fmla="*/ 2147483646 h 100"/>
                  <a:gd name="T30" fmla="*/ 2147483646 w 202"/>
                  <a:gd name="T31" fmla="*/ 2147483646 h 100"/>
                  <a:gd name="T32" fmla="*/ 2147483646 w 202"/>
                  <a:gd name="T33" fmla="*/ 2147483646 h 100"/>
                  <a:gd name="T34" fmla="*/ 2147483646 w 202"/>
                  <a:gd name="T35" fmla="*/ 2147483646 h 100"/>
                  <a:gd name="T36" fmla="*/ 2147483646 w 202"/>
                  <a:gd name="T37" fmla="*/ 2147483646 h 100"/>
                  <a:gd name="T38" fmla="*/ 2147483646 w 202"/>
                  <a:gd name="T39" fmla="*/ 2147483646 h 100"/>
                  <a:gd name="T40" fmla="*/ 2147483646 w 202"/>
                  <a:gd name="T41" fmla="*/ 2147483646 h 100"/>
                  <a:gd name="T42" fmla="*/ 2147483646 w 202"/>
                  <a:gd name="T43" fmla="*/ 2147483646 h 100"/>
                  <a:gd name="T44" fmla="*/ 2147483646 w 202"/>
                  <a:gd name="T45" fmla="*/ 2147483646 h 100"/>
                  <a:gd name="T46" fmla="*/ 2147483646 w 202"/>
                  <a:gd name="T47" fmla="*/ 2147483646 h 100"/>
                  <a:gd name="T48" fmla="*/ 2147483646 w 202"/>
                  <a:gd name="T49" fmla="*/ 2147483646 h 100"/>
                  <a:gd name="T50" fmla="*/ 2147483646 w 202"/>
                  <a:gd name="T51" fmla="*/ 2147483646 h 100"/>
                  <a:gd name="T52" fmla="*/ 2147483646 w 202"/>
                  <a:gd name="T53" fmla="*/ 2147483646 h 100"/>
                  <a:gd name="T54" fmla="*/ 0 w 202"/>
                  <a:gd name="T55" fmla="*/ 2147483646 h 100"/>
                  <a:gd name="T56" fmla="*/ 2147483646 w 202"/>
                  <a:gd name="T57" fmla="*/ 2147483646 h 100"/>
                  <a:gd name="T58" fmla="*/ 2147483646 w 202"/>
                  <a:gd name="T59" fmla="*/ 0 h 100"/>
                  <a:gd name="T60" fmla="*/ 2147483646 w 202"/>
                  <a:gd name="T61" fmla="*/ 2147483646 h 100"/>
                  <a:gd name="T62" fmla="*/ 2147483646 w 202"/>
                  <a:gd name="T63" fmla="*/ 2147483646 h 100"/>
                  <a:gd name="T64" fmla="*/ 2147483646 w 202"/>
                  <a:gd name="T65" fmla="*/ 2147483646 h 100"/>
                  <a:gd name="T66" fmla="*/ 2147483646 w 202"/>
                  <a:gd name="T67" fmla="*/ 2147483646 h 100"/>
                  <a:gd name="T68" fmla="*/ 2147483646 w 202"/>
                  <a:gd name="T69" fmla="*/ 2147483646 h 100"/>
                  <a:gd name="T70" fmla="*/ 2147483646 w 202"/>
                  <a:gd name="T71" fmla="*/ 2147483646 h 100"/>
                  <a:gd name="T72" fmla="*/ 2147483646 w 202"/>
                  <a:gd name="T73" fmla="*/ 2147483646 h 100"/>
                  <a:gd name="T74" fmla="*/ 2147483646 w 202"/>
                  <a:gd name="T75" fmla="*/ 2147483646 h 100"/>
                  <a:gd name="T76" fmla="*/ 2147483646 w 202"/>
                  <a:gd name="T77" fmla="*/ 2147483646 h 100"/>
                  <a:gd name="T78" fmla="*/ 2147483646 w 202"/>
                  <a:gd name="T79" fmla="*/ 2147483646 h 100"/>
                  <a:gd name="T80" fmla="*/ 2147483646 w 202"/>
                  <a:gd name="T81" fmla="*/ 2147483646 h 100"/>
                  <a:gd name="T82" fmla="*/ 2147483646 w 202"/>
                  <a:gd name="T83" fmla="*/ 2147483646 h 100"/>
                  <a:gd name="T84" fmla="*/ 2147483646 w 202"/>
                  <a:gd name="T85" fmla="*/ 2147483646 h 100"/>
                  <a:gd name="T86" fmla="*/ 2147483646 w 202"/>
                  <a:gd name="T87" fmla="*/ 2147483646 h 10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02" h="100">
                    <a:moveTo>
                      <a:pt x="166" y="28"/>
                    </a:moveTo>
                    <a:lnTo>
                      <a:pt x="169" y="29"/>
                    </a:lnTo>
                    <a:lnTo>
                      <a:pt x="176" y="30"/>
                    </a:lnTo>
                    <a:lnTo>
                      <a:pt x="184" y="33"/>
                    </a:lnTo>
                    <a:lnTo>
                      <a:pt x="191" y="37"/>
                    </a:lnTo>
                    <a:lnTo>
                      <a:pt x="196" y="41"/>
                    </a:lnTo>
                    <a:lnTo>
                      <a:pt x="198" y="46"/>
                    </a:lnTo>
                    <a:lnTo>
                      <a:pt x="201" y="52"/>
                    </a:lnTo>
                    <a:lnTo>
                      <a:pt x="201" y="60"/>
                    </a:lnTo>
                    <a:lnTo>
                      <a:pt x="201" y="67"/>
                    </a:lnTo>
                    <a:lnTo>
                      <a:pt x="202" y="69"/>
                    </a:lnTo>
                    <a:lnTo>
                      <a:pt x="201" y="73"/>
                    </a:lnTo>
                    <a:lnTo>
                      <a:pt x="196" y="76"/>
                    </a:lnTo>
                    <a:lnTo>
                      <a:pt x="190" y="81"/>
                    </a:lnTo>
                    <a:lnTo>
                      <a:pt x="186" y="84"/>
                    </a:lnTo>
                    <a:lnTo>
                      <a:pt x="180" y="85"/>
                    </a:lnTo>
                    <a:lnTo>
                      <a:pt x="172" y="85"/>
                    </a:lnTo>
                    <a:lnTo>
                      <a:pt x="166" y="84"/>
                    </a:lnTo>
                    <a:lnTo>
                      <a:pt x="163" y="83"/>
                    </a:lnTo>
                    <a:lnTo>
                      <a:pt x="160" y="84"/>
                    </a:lnTo>
                    <a:lnTo>
                      <a:pt x="156" y="88"/>
                    </a:lnTo>
                    <a:lnTo>
                      <a:pt x="152" y="90"/>
                    </a:lnTo>
                    <a:lnTo>
                      <a:pt x="148" y="91"/>
                    </a:lnTo>
                    <a:lnTo>
                      <a:pt x="142" y="92"/>
                    </a:lnTo>
                    <a:lnTo>
                      <a:pt x="136" y="92"/>
                    </a:lnTo>
                    <a:lnTo>
                      <a:pt x="130" y="93"/>
                    </a:lnTo>
                    <a:lnTo>
                      <a:pt x="125" y="93"/>
                    </a:lnTo>
                    <a:lnTo>
                      <a:pt x="120" y="94"/>
                    </a:lnTo>
                    <a:lnTo>
                      <a:pt x="116" y="96"/>
                    </a:lnTo>
                    <a:lnTo>
                      <a:pt x="111" y="98"/>
                    </a:lnTo>
                    <a:lnTo>
                      <a:pt x="106" y="99"/>
                    </a:lnTo>
                    <a:lnTo>
                      <a:pt x="100" y="100"/>
                    </a:lnTo>
                    <a:lnTo>
                      <a:pt x="92" y="100"/>
                    </a:lnTo>
                    <a:lnTo>
                      <a:pt x="84" y="99"/>
                    </a:lnTo>
                    <a:lnTo>
                      <a:pt x="77" y="99"/>
                    </a:lnTo>
                    <a:lnTo>
                      <a:pt x="73" y="97"/>
                    </a:lnTo>
                    <a:lnTo>
                      <a:pt x="68" y="93"/>
                    </a:lnTo>
                    <a:lnTo>
                      <a:pt x="63" y="90"/>
                    </a:lnTo>
                    <a:lnTo>
                      <a:pt x="58" y="85"/>
                    </a:lnTo>
                    <a:lnTo>
                      <a:pt x="53" y="79"/>
                    </a:lnTo>
                    <a:lnTo>
                      <a:pt x="52" y="71"/>
                    </a:lnTo>
                    <a:lnTo>
                      <a:pt x="53" y="61"/>
                    </a:lnTo>
                    <a:lnTo>
                      <a:pt x="53" y="54"/>
                    </a:lnTo>
                    <a:lnTo>
                      <a:pt x="53" y="48"/>
                    </a:lnTo>
                    <a:lnTo>
                      <a:pt x="51" y="44"/>
                    </a:lnTo>
                    <a:lnTo>
                      <a:pt x="49" y="39"/>
                    </a:lnTo>
                    <a:lnTo>
                      <a:pt x="46" y="35"/>
                    </a:lnTo>
                    <a:lnTo>
                      <a:pt x="42" y="32"/>
                    </a:lnTo>
                    <a:lnTo>
                      <a:pt x="36" y="32"/>
                    </a:lnTo>
                    <a:lnTo>
                      <a:pt x="30" y="33"/>
                    </a:lnTo>
                    <a:lnTo>
                      <a:pt x="28" y="35"/>
                    </a:lnTo>
                    <a:lnTo>
                      <a:pt x="24" y="35"/>
                    </a:lnTo>
                    <a:lnTo>
                      <a:pt x="20" y="31"/>
                    </a:lnTo>
                    <a:lnTo>
                      <a:pt x="12" y="25"/>
                    </a:lnTo>
                    <a:lnTo>
                      <a:pt x="5" y="22"/>
                    </a:lnTo>
                    <a:lnTo>
                      <a:pt x="0" y="16"/>
                    </a:lnTo>
                    <a:lnTo>
                      <a:pt x="1" y="9"/>
                    </a:lnTo>
                    <a:lnTo>
                      <a:pt x="7" y="3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7" y="17"/>
                    </a:lnTo>
                    <a:lnTo>
                      <a:pt x="43" y="21"/>
                    </a:lnTo>
                    <a:lnTo>
                      <a:pt x="49" y="20"/>
                    </a:lnTo>
                    <a:lnTo>
                      <a:pt x="52" y="16"/>
                    </a:lnTo>
                    <a:lnTo>
                      <a:pt x="54" y="13"/>
                    </a:lnTo>
                    <a:lnTo>
                      <a:pt x="59" y="12"/>
                    </a:lnTo>
                    <a:lnTo>
                      <a:pt x="63" y="13"/>
                    </a:lnTo>
                    <a:lnTo>
                      <a:pt x="67" y="13"/>
                    </a:lnTo>
                    <a:lnTo>
                      <a:pt x="69" y="16"/>
                    </a:lnTo>
                    <a:lnTo>
                      <a:pt x="70" y="21"/>
                    </a:lnTo>
                    <a:lnTo>
                      <a:pt x="73" y="29"/>
                    </a:lnTo>
                    <a:lnTo>
                      <a:pt x="80" y="36"/>
                    </a:lnTo>
                    <a:lnTo>
                      <a:pt x="85" y="43"/>
                    </a:lnTo>
                    <a:lnTo>
                      <a:pt x="88" y="50"/>
                    </a:lnTo>
                    <a:lnTo>
                      <a:pt x="91" y="53"/>
                    </a:lnTo>
                    <a:lnTo>
                      <a:pt x="100" y="52"/>
                    </a:lnTo>
                    <a:lnTo>
                      <a:pt x="111" y="51"/>
                    </a:lnTo>
                    <a:lnTo>
                      <a:pt x="119" y="52"/>
                    </a:lnTo>
                    <a:lnTo>
                      <a:pt x="123" y="53"/>
                    </a:lnTo>
                    <a:lnTo>
                      <a:pt x="128" y="51"/>
                    </a:lnTo>
                    <a:lnTo>
                      <a:pt x="133" y="46"/>
                    </a:lnTo>
                    <a:lnTo>
                      <a:pt x="138" y="41"/>
                    </a:lnTo>
                    <a:lnTo>
                      <a:pt x="143" y="37"/>
                    </a:lnTo>
                    <a:lnTo>
                      <a:pt x="149" y="32"/>
                    </a:lnTo>
                    <a:lnTo>
                      <a:pt x="154" y="29"/>
                    </a:lnTo>
                    <a:lnTo>
                      <a:pt x="166" y="2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16" name="Freeform 438">
                <a:extLst>
                  <a:ext uri="{FF2B5EF4-FFF2-40B4-BE49-F238E27FC236}">
                    <a16:creationId xmlns:a16="http://schemas.microsoft.com/office/drawing/2014/main" id="{565AED9C-C734-83BE-07FC-DB6FD0202A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9436" y="1052608"/>
                <a:ext cx="44451" cy="38100"/>
              </a:xfrm>
              <a:custGeom>
                <a:avLst/>
                <a:gdLst>
                  <a:gd name="T0" fmla="*/ 2147483646 w 40"/>
                  <a:gd name="T1" fmla="*/ 2147483646 h 37"/>
                  <a:gd name="T2" fmla="*/ 2147483646 w 40"/>
                  <a:gd name="T3" fmla="*/ 2147483646 h 37"/>
                  <a:gd name="T4" fmla="*/ 2147483646 w 40"/>
                  <a:gd name="T5" fmla="*/ 2147483646 h 37"/>
                  <a:gd name="T6" fmla="*/ 2147483646 w 40"/>
                  <a:gd name="T7" fmla="*/ 2147483646 h 37"/>
                  <a:gd name="T8" fmla="*/ 2147483646 w 40"/>
                  <a:gd name="T9" fmla="*/ 2147483646 h 37"/>
                  <a:gd name="T10" fmla="*/ 2147483646 w 40"/>
                  <a:gd name="T11" fmla="*/ 2147483646 h 37"/>
                  <a:gd name="T12" fmla="*/ 2147483646 w 40"/>
                  <a:gd name="T13" fmla="*/ 2147483646 h 37"/>
                  <a:gd name="T14" fmla="*/ 2147483646 w 40"/>
                  <a:gd name="T15" fmla="*/ 2147483646 h 37"/>
                  <a:gd name="T16" fmla="*/ 2147483646 w 40"/>
                  <a:gd name="T17" fmla="*/ 2147483646 h 37"/>
                  <a:gd name="T18" fmla="*/ 2147483646 w 40"/>
                  <a:gd name="T19" fmla="*/ 2147483646 h 37"/>
                  <a:gd name="T20" fmla="*/ 2147483646 w 40"/>
                  <a:gd name="T21" fmla="*/ 2147483646 h 37"/>
                  <a:gd name="T22" fmla="*/ 2147483646 w 40"/>
                  <a:gd name="T23" fmla="*/ 2147483646 h 37"/>
                  <a:gd name="T24" fmla="*/ 2147483646 w 40"/>
                  <a:gd name="T25" fmla="*/ 2147483646 h 37"/>
                  <a:gd name="T26" fmla="*/ 2147483646 w 40"/>
                  <a:gd name="T27" fmla="*/ 2147483646 h 37"/>
                  <a:gd name="T28" fmla="*/ 0 w 40"/>
                  <a:gd name="T29" fmla="*/ 2147483646 h 37"/>
                  <a:gd name="T30" fmla="*/ 2147483646 w 40"/>
                  <a:gd name="T31" fmla="*/ 2147483646 h 37"/>
                  <a:gd name="T32" fmla="*/ 2147483646 w 40"/>
                  <a:gd name="T33" fmla="*/ 2147483646 h 37"/>
                  <a:gd name="T34" fmla="*/ 2147483646 w 40"/>
                  <a:gd name="T35" fmla="*/ 2147483646 h 37"/>
                  <a:gd name="T36" fmla="*/ 2147483646 w 40"/>
                  <a:gd name="T37" fmla="*/ 2147483646 h 37"/>
                  <a:gd name="T38" fmla="*/ 2147483646 w 40"/>
                  <a:gd name="T39" fmla="*/ 0 h 37"/>
                  <a:gd name="T40" fmla="*/ 2147483646 w 40"/>
                  <a:gd name="T41" fmla="*/ 2147483646 h 37"/>
                  <a:gd name="T42" fmla="*/ 2147483646 w 40"/>
                  <a:gd name="T43" fmla="*/ 2147483646 h 37"/>
                  <a:gd name="T44" fmla="*/ 2147483646 w 40"/>
                  <a:gd name="T45" fmla="*/ 2147483646 h 37"/>
                  <a:gd name="T46" fmla="*/ 2147483646 w 40"/>
                  <a:gd name="T47" fmla="*/ 2147483646 h 37"/>
                  <a:gd name="T48" fmla="*/ 2147483646 w 40"/>
                  <a:gd name="T49" fmla="*/ 2147483646 h 3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0" h="37">
                    <a:moveTo>
                      <a:pt x="38" y="20"/>
                    </a:moveTo>
                    <a:lnTo>
                      <a:pt x="37" y="21"/>
                    </a:lnTo>
                    <a:lnTo>
                      <a:pt x="35" y="26"/>
                    </a:lnTo>
                    <a:lnTo>
                      <a:pt x="32" y="30"/>
                    </a:lnTo>
                    <a:lnTo>
                      <a:pt x="28" y="34"/>
                    </a:lnTo>
                    <a:lnTo>
                      <a:pt x="24" y="36"/>
                    </a:lnTo>
                    <a:lnTo>
                      <a:pt x="19" y="37"/>
                    </a:lnTo>
                    <a:lnTo>
                      <a:pt x="14" y="37"/>
                    </a:lnTo>
                    <a:lnTo>
                      <a:pt x="13" y="37"/>
                    </a:lnTo>
                    <a:lnTo>
                      <a:pt x="12" y="36"/>
                    </a:lnTo>
                    <a:lnTo>
                      <a:pt x="11" y="34"/>
                    </a:lnTo>
                    <a:lnTo>
                      <a:pt x="9" y="32"/>
                    </a:lnTo>
                    <a:lnTo>
                      <a:pt x="5" y="28"/>
                    </a:lnTo>
                    <a:lnTo>
                      <a:pt x="2" y="24"/>
                    </a:lnTo>
                    <a:lnTo>
                      <a:pt x="0" y="20"/>
                    </a:lnTo>
                    <a:lnTo>
                      <a:pt x="2" y="17"/>
                    </a:lnTo>
                    <a:lnTo>
                      <a:pt x="6" y="12"/>
                    </a:lnTo>
                    <a:lnTo>
                      <a:pt x="12" y="7"/>
                    </a:lnTo>
                    <a:lnTo>
                      <a:pt x="17" y="3"/>
                    </a:lnTo>
                    <a:lnTo>
                      <a:pt x="20" y="0"/>
                    </a:lnTo>
                    <a:lnTo>
                      <a:pt x="25" y="2"/>
                    </a:lnTo>
                    <a:lnTo>
                      <a:pt x="32" y="4"/>
                    </a:lnTo>
                    <a:lnTo>
                      <a:pt x="37" y="7"/>
                    </a:lnTo>
                    <a:lnTo>
                      <a:pt x="40" y="12"/>
                    </a:lnTo>
                    <a:lnTo>
                      <a:pt x="38" y="2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17" name="Freeform 439">
                <a:extLst>
                  <a:ext uri="{FF2B5EF4-FFF2-40B4-BE49-F238E27FC236}">
                    <a16:creationId xmlns:a16="http://schemas.microsoft.com/office/drawing/2014/main" id="{250BC5DA-2344-D42B-836F-11BC094AFEDF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019297" y="811306"/>
                <a:ext cx="215900" cy="323850"/>
              </a:xfrm>
              <a:custGeom>
                <a:avLst/>
                <a:gdLst>
                  <a:gd name="T0" fmla="*/ 2147483646 w 201"/>
                  <a:gd name="T1" fmla="*/ 2147483646 h 319"/>
                  <a:gd name="T2" fmla="*/ 2147483646 w 201"/>
                  <a:gd name="T3" fmla="*/ 2147483646 h 319"/>
                  <a:gd name="T4" fmla="*/ 2147483646 w 201"/>
                  <a:gd name="T5" fmla="*/ 2147483646 h 319"/>
                  <a:gd name="T6" fmla="*/ 2147483646 w 201"/>
                  <a:gd name="T7" fmla="*/ 2147483646 h 319"/>
                  <a:gd name="T8" fmla="*/ 2147483646 w 201"/>
                  <a:gd name="T9" fmla="*/ 2147483646 h 319"/>
                  <a:gd name="T10" fmla="*/ 2147483646 w 201"/>
                  <a:gd name="T11" fmla="*/ 2147483646 h 319"/>
                  <a:gd name="T12" fmla="*/ 2147483646 w 201"/>
                  <a:gd name="T13" fmla="*/ 2147483646 h 319"/>
                  <a:gd name="T14" fmla="*/ 2147483646 w 201"/>
                  <a:gd name="T15" fmla="*/ 2147483646 h 319"/>
                  <a:gd name="T16" fmla="*/ 2147483646 w 201"/>
                  <a:gd name="T17" fmla="*/ 2147483646 h 319"/>
                  <a:gd name="T18" fmla="*/ 2147483646 w 201"/>
                  <a:gd name="T19" fmla="*/ 2147483646 h 319"/>
                  <a:gd name="T20" fmla="*/ 2147483646 w 201"/>
                  <a:gd name="T21" fmla="*/ 2147483646 h 319"/>
                  <a:gd name="T22" fmla="*/ 2147483646 w 201"/>
                  <a:gd name="T23" fmla="*/ 2147483646 h 319"/>
                  <a:gd name="T24" fmla="*/ 2147483646 w 201"/>
                  <a:gd name="T25" fmla="*/ 2147483646 h 319"/>
                  <a:gd name="T26" fmla="*/ 2147483646 w 201"/>
                  <a:gd name="T27" fmla="*/ 2147483646 h 319"/>
                  <a:gd name="T28" fmla="*/ 2147483646 w 201"/>
                  <a:gd name="T29" fmla="*/ 2147483646 h 319"/>
                  <a:gd name="T30" fmla="*/ 2147483646 w 201"/>
                  <a:gd name="T31" fmla="*/ 2147483646 h 319"/>
                  <a:gd name="T32" fmla="*/ 2147483646 w 201"/>
                  <a:gd name="T33" fmla="*/ 2147483646 h 319"/>
                  <a:gd name="T34" fmla="*/ 2147483646 w 201"/>
                  <a:gd name="T35" fmla="*/ 2147483646 h 319"/>
                  <a:gd name="T36" fmla="*/ 2147483646 w 201"/>
                  <a:gd name="T37" fmla="*/ 2147483646 h 319"/>
                  <a:gd name="T38" fmla="*/ 2147483646 w 201"/>
                  <a:gd name="T39" fmla="*/ 2147483646 h 319"/>
                  <a:gd name="T40" fmla="*/ 2147483646 w 201"/>
                  <a:gd name="T41" fmla="*/ 2147483646 h 319"/>
                  <a:gd name="T42" fmla="*/ 2147483646 w 201"/>
                  <a:gd name="T43" fmla="*/ 2147483646 h 319"/>
                  <a:gd name="T44" fmla="*/ 2147483646 w 201"/>
                  <a:gd name="T45" fmla="*/ 2147483646 h 319"/>
                  <a:gd name="T46" fmla="*/ 2147483646 w 201"/>
                  <a:gd name="T47" fmla="*/ 2147483646 h 319"/>
                  <a:gd name="T48" fmla="*/ 2147483646 w 201"/>
                  <a:gd name="T49" fmla="*/ 2147483646 h 319"/>
                  <a:gd name="T50" fmla="*/ 2147483646 w 201"/>
                  <a:gd name="T51" fmla="*/ 0 h 319"/>
                  <a:gd name="T52" fmla="*/ 2147483646 w 201"/>
                  <a:gd name="T53" fmla="*/ 2147483646 h 319"/>
                  <a:gd name="T54" fmla="*/ 2147483646 w 201"/>
                  <a:gd name="T55" fmla="*/ 2147483646 h 319"/>
                  <a:gd name="T56" fmla="*/ 2147483646 w 201"/>
                  <a:gd name="T57" fmla="*/ 2147483646 h 319"/>
                  <a:gd name="T58" fmla="*/ 2147483646 w 201"/>
                  <a:gd name="T59" fmla="*/ 2147483646 h 319"/>
                  <a:gd name="T60" fmla="*/ 2147483646 w 201"/>
                  <a:gd name="T61" fmla="*/ 2147483646 h 319"/>
                  <a:gd name="T62" fmla="*/ 2147483646 w 201"/>
                  <a:gd name="T63" fmla="*/ 2147483646 h 319"/>
                  <a:gd name="T64" fmla="*/ 2147483646 w 201"/>
                  <a:gd name="T65" fmla="*/ 2147483646 h 319"/>
                  <a:gd name="T66" fmla="*/ 2147483646 w 201"/>
                  <a:gd name="T67" fmla="*/ 2147483646 h 319"/>
                  <a:gd name="T68" fmla="*/ 2147483646 w 201"/>
                  <a:gd name="T69" fmla="*/ 2147483646 h 319"/>
                  <a:gd name="T70" fmla="*/ 2147483646 w 201"/>
                  <a:gd name="T71" fmla="*/ 2147483646 h 319"/>
                  <a:gd name="T72" fmla="*/ 2147483646 w 201"/>
                  <a:gd name="T73" fmla="*/ 2147483646 h 319"/>
                  <a:gd name="T74" fmla="*/ 2147483646 w 201"/>
                  <a:gd name="T75" fmla="*/ 2147483646 h 319"/>
                  <a:gd name="T76" fmla="*/ 2147483646 w 201"/>
                  <a:gd name="T77" fmla="*/ 2147483646 h 319"/>
                  <a:gd name="T78" fmla="*/ 2147483646 w 201"/>
                  <a:gd name="T79" fmla="*/ 2147483646 h 319"/>
                  <a:gd name="T80" fmla="*/ 2147483646 w 201"/>
                  <a:gd name="T81" fmla="*/ 2147483646 h 319"/>
                  <a:gd name="T82" fmla="*/ 2147483646 w 201"/>
                  <a:gd name="T83" fmla="*/ 2147483646 h 319"/>
                  <a:gd name="T84" fmla="*/ 2147483646 w 201"/>
                  <a:gd name="T85" fmla="*/ 2147483646 h 319"/>
                  <a:gd name="T86" fmla="*/ 0 w 201"/>
                  <a:gd name="T87" fmla="*/ 2147483646 h 319"/>
                  <a:gd name="T88" fmla="*/ 2147483646 w 201"/>
                  <a:gd name="T89" fmla="*/ 2147483646 h 319"/>
                  <a:gd name="T90" fmla="*/ 2147483646 w 201"/>
                  <a:gd name="T91" fmla="*/ 2147483646 h 319"/>
                  <a:gd name="T92" fmla="*/ 2147483646 w 201"/>
                  <a:gd name="T93" fmla="*/ 2147483646 h 319"/>
                  <a:gd name="T94" fmla="*/ 2147483646 w 201"/>
                  <a:gd name="T95" fmla="*/ 2147483646 h 319"/>
                  <a:gd name="T96" fmla="*/ 2147483646 w 201"/>
                  <a:gd name="T97" fmla="*/ 2147483646 h 319"/>
                  <a:gd name="T98" fmla="*/ 2147483646 w 201"/>
                  <a:gd name="T99" fmla="*/ 2147483646 h 319"/>
                  <a:gd name="T100" fmla="*/ 2147483646 w 201"/>
                  <a:gd name="T101" fmla="*/ 2147483646 h 319"/>
                  <a:gd name="T102" fmla="*/ 2147483646 w 201"/>
                  <a:gd name="T103" fmla="*/ 2147483646 h 319"/>
                  <a:gd name="T104" fmla="*/ 2147483646 w 201"/>
                  <a:gd name="T105" fmla="*/ 2147483646 h 319"/>
                  <a:gd name="T106" fmla="*/ 2147483646 w 201"/>
                  <a:gd name="T107" fmla="*/ 2147483646 h 319"/>
                  <a:gd name="T108" fmla="*/ 2147483646 w 201"/>
                  <a:gd name="T109" fmla="*/ 2147483646 h 319"/>
                  <a:gd name="T110" fmla="*/ 2147483646 w 201"/>
                  <a:gd name="T111" fmla="*/ 2147483646 h 31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01" h="319">
                    <a:moveTo>
                      <a:pt x="84" y="267"/>
                    </a:moveTo>
                    <a:lnTo>
                      <a:pt x="88" y="270"/>
                    </a:lnTo>
                    <a:lnTo>
                      <a:pt x="93" y="277"/>
                    </a:lnTo>
                    <a:lnTo>
                      <a:pt x="97" y="283"/>
                    </a:lnTo>
                    <a:lnTo>
                      <a:pt x="95" y="290"/>
                    </a:lnTo>
                    <a:lnTo>
                      <a:pt x="88" y="294"/>
                    </a:lnTo>
                    <a:lnTo>
                      <a:pt x="82" y="296"/>
                    </a:lnTo>
                    <a:lnTo>
                      <a:pt x="78" y="301"/>
                    </a:lnTo>
                    <a:lnTo>
                      <a:pt x="80" y="308"/>
                    </a:lnTo>
                    <a:lnTo>
                      <a:pt x="82" y="315"/>
                    </a:lnTo>
                    <a:lnTo>
                      <a:pt x="85" y="318"/>
                    </a:lnTo>
                    <a:lnTo>
                      <a:pt x="92" y="319"/>
                    </a:lnTo>
                    <a:lnTo>
                      <a:pt x="104" y="319"/>
                    </a:lnTo>
                    <a:lnTo>
                      <a:pt x="116" y="319"/>
                    </a:lnTo>
                    <a:lnTo>
                      <a:pt x="123" y="318"/>
                    </a:lnTo>
                    <a:lnTo>
                      <a:pt x="129" y="316"/>
                    </a:lnTo>
                    <a:lnTo>
                      <a:pt x="136" y="312"/>
                    </a:lnTo>
                    <a:lnTo>
                      <a:pt x="144" y="309"/>
                    </a:lnTo>
                    <a:lnTo>
                      <a:pt x="151" y="305"/>
                    </a:lnTo>
                    <a:lnTo>
                      <a:pt x="158" y="304"/>
                    </a:lnTo>
                    <a:lnTo>
                      <a:pt x="164" y="304"/>
                    </a:lnTo>
                    <a:lnTo>
                      <a:pt x="171" y="306"/>
                    </a:lnTo>
                    <a:lnTo>
                      <a:pt x="176" y="306"/>
                    </a:lnTo>
                    <a:lnTo>
                      <a:pt x="182" y="305"/>
                    </a:lnTo>
                    <a:lnTo>
                      <a:pt x="187" y="300"/>
                    </a:lnTo>
                    <a:lnTo>
                      <a:pt x="191" y="294"/>
                    </a:lnTo>
                    <a:lnTo>
                      <a:pt x="197" y="289"/>
                    </a:lnTo>
                    <a:lnTo>
                      <a:pt x="198" y="285"/>
                    </a:lnTo>
                    <a:lnTo>
                      <a:pt x="191" y="279"/>
                    </a:lnTo>
                    <a:lnTo>
                      <a:pt x="180" y="273"/>
                    </a:lnTo>
                    <a:lnTo>
                      <a:pt x="173" y="270"/>
                    </a:lnTo>
                    <a:lnTo>
                      <a:pt x="169" y="266"/>
                    </a:lnTo>
                    <a:lnTo>
                      <a:pt x="172" y="263"/>
                    </a:lnTo>
                    <a:lnTo>
                      <a:pt x="177" y="259"/>
                    </a:lnTo>
                    <a:lnTo>
                      <a:pt x="181" y="256"/>
                    </a:lnTo>
                    <a:lnTo>
                      <a:pt x="182" y="251"/>
                    </a:lnTo>
                    <a:lnTo>
                      <a:pt x="182" y="244"/>
                    </a:lnTo>
                    <a:lnTo>
                      <a:pt x="180" y="238"/>
                    </a:lnTo>
                    <a:lnTo>
                      <a:pt x="179" y="235"/>
                    </a:lnTo>
                    <a:lnTo>
                      <a:pt x="179" y="232"/>
                    </a:lnTo>
                    <a:lnTo>
                      <a:pt x="182" y="227"/>
                    </a:lnTo>
                    <a:lnTo>
                      <a:pt x="188" y="219"/>
                    </a:lnTo>
                    <a:lnTo>
                      <a:pt x="195" y="209"/>
                    </a:lnTo>
                    <a:lnTo>
                      <a:pt x="197" y="197"/>
                    </a:lnTo>
                    <a:lnTo>
                      <a:pt x="190" y="187"/>
                    </a:lnTo>
                    <a:lnTo>
                      <a:pt x="177" y="179"/>
                    </a:lnTo>
                    <a:lnTo>
                      <a:pt x="168" y="173"/>
                    </a:lnTo>
                    <a:lnTo>
                      <a:pt x="165" y="168"/>
                    </a:lnTo>
                    <a:lnTo>
                      <a:pt x="168" y="162"/>
                    </a:lnTo>
                    <a:lnTo>
                      <a:pt x="177" y="156"/>
                    </a:lnTo>
                    <a:lnTo>
                      <a:pt x="188" y="149"/>
                    </a:lnTo>
                    <a:lnTo>
                      <a:pt x="195" y="139"/>
                    </a:lnTo>
                    <a:lnTo>
                      <a:pt x="195" y="130"/>
                    </a:lnTo>
                    <a:lnTo>
                      <a:pt x="192" y="120"/>
                    </a:lnTo>
                    <a:lnTo>
                      <a:pt x="194" y="109"/>
                    </a:lnTo>
                    <a:lnTo>
                      <a:pt x="195" y="100"/>
                    </a:lnTo>
                    <a:lnTo>
                      <a:pt x="196" y="90"/>
                    </a:lnTo>
                    <a:lnTo>
                      <a:pt x="197" y="77"/>
                    </a:lnTo>
                    <a:lnTo>
                      <a:pt x="199" y="65"/>
                    </a:lnTo>
                    <a:lnTo>
                      <a:pt x="201" y="55"/>
                    </a:lnTo>
                    <a:lnTo>
                      <a:pt x="196" y="52"/>
                    </a:lnTo>
                    <a:lnTo>
                      <a:pt x="189" y="54"/>
                    </a:lnTo>
                    <a:lnTo>
                      <a:pt x="183" y="54"/>
                    </a:lnTo>
                    <a:lnTo>
                      <a:pt x="183" y="51"/>
                    </a:lnTo>
                    <a:lnTo>
                      <a:pt x="190" y="40"/>
                    </a:lnTo>
                    <a:lnTo>
                      <a:pt x="197" y="29"/>
                    </a:lnTo>
                    <a:lnTo>
                      <a:pt x="199" y="18"/>
                    </a:lnTo>
                    <a:lnTo>
                      <a:pt x="198" y="10"/>
                    </a:lnTo>
                    <a:lnTo>
                      <a:pt x="194" y="6"/>
                    </a:lnTo>
                    <a:lnTo>
                      <a:pt x="192" y="5"/>
                    </a:lnTo>
                    <a:lnTo>
                      <a:pt x="190" y="5"/>
                    </a:lnTo>
                    <a:lnTo>
                      <a:pt x="189" y="5"/>
                    </a:lnTo>
                    <a:lnTo>
                      <a:pt x="187" y="5"/>
                    </a:lnTo>
                    <a:lnTo>
                      <a:pt x="179" y="6"/>
                    </a:lnTo>
                    <a:lnTo>
                      <a:pt x="173" y="3"/>
                    </a:lnTo>
                    <a:lnTo>
                      <a:pt x="168" y="1"/>
                    </a:lnTo>
                    <a:lnTo>
                      <a:pt x="164" y="0"/>
                    </a:lnTo>
                    <a:lnTo>
                      <a:pt x="163" y="0"/>
                    </a:lnTo>
                    <a:lnTo>
                      <a:pt x="161" y="0"/>
                    </a:lnTo>
                    <a:lnTo>
                      <a:pt x="160" y="1"/>
                    </a:lnTo>
                    <a:lnTo>
                      <a:pt x="159" y="2"/>
                    </a:lnTo>
                    <a:lnTo>
                      <a:pt x="156" y="5"/>
                    </a:lnTo>
                    <a:lnTo>
                      <a:pt x="151" y="6"/>
                    </a:lnTo>
                    <a:lnTo>
                      <a:pt x="145" y="6"/>
                    </a:lnTo>
                    <a:lnTo>
                      <a:pt x="139" y="7"/>
                    </a:lnTo>
                    <a:lnTo>
                      <a:pt x="135" y="8"/>
                    </a:lnTo>
                    <a:lnTo>
                      <a:pt x="129" y="9"/>
                    </a:lnTo>
                    <a:lnTo>
                      <a:pt x="126" y="10"/>
                    </a:lnTo>
                    <a:lnTo>
                      <a:pt x="123" y="14"/>
                    </a:lnTo>
                    <a:lnTo>
                      <a:pt x="121" y="17"/>
                    </a:lnTo>
                    <a:lnTo>
                      <a:pt x="119" y="18"/>
                    </a:lnTo>
                    <a:lnTo>
                      <a:pt x="115" y="18"/>
                    </a:lnTo>
                    <a:lnTo>
                      <a:pt x="108" y="20"/>
                    </a:lnTo>
                    <a:lnTo>
                      <a:pt x="100" y="23"/>
                    </a:lnTo>
                    <a:lnTo>
                      <a:pt x="93" y="26"/>
                    </a:lnTo>
                    <a:lnTo>
                      <a:pt x="87" y="31"/>
                    </a:lnTo>
                    <a:lnTo>
                      <a:pt x="82" y="39"/>
                    </a:lnTo>
                    <a:lnTo>
                      <a:pt x="80" y="47"/>
                    </a:lnTo>
                    <a:lnTo>
                      <a:pt x="81" y="54"/>
                    </a:lnTo>
                    <a:lnTo>
                      <a:pt x="81" y="59"/>
                    </a:lnTo>
                    <a:lnTo>
                      <a:pt x="80" y="60"/>
                    </a:lnTo>
                    <a:lnTo>
                      <a:pt x="74" y="61"/>
                    </a:lnTo>
                    <a:lnTo>
                      <a:pt x="67" y="62"/>
                    </a:lnTo>
                    <a:lnTo>
                      <a:pt x="60" y="66"/>
                    </a:lnTo>
                    <a:lnTo>
                      <a:pt x="59" y="70"/>
                    </a:lnTo>
                    <a:lnTo>
                      <a:pt x="57" y="74"/>
                    </a:lnTo>
                    <a:lnTo>
                      <a:pt x="52" y="77"/>
                    </a:lnTo>
                    <a:lnTo>
                      <a:pt x="46" y="81"/>
                    </a:lnTo>
                    <a:lnTo>
                      <a:pt x="43" y="84"/>
                    </a:lnTo>
                    <a:lnTo>
                      <a:pt x="40" y="89"/>
                    </a:lnTo>
                    <a:lnTo>
                      <a:pt x="37" y="93"/>
                    </a:lnTo>
                    <a:lnTo>
                      <a:pt x="35" y="99"/>
                    </a:lnTo>
                    <a:lnTo>
                      <a:pt x="38" y="107"/>
                    </a:lnTo>
                    <a:lnTo>
                      <a:pt x="44" y="115"/>
                    </a:lnTo>
                    <a:lnTo>
                      <a:pt x="47" y="122"/>
                    </a:lnTo>
                    <a:lnTo>
                      <a:pt x="49" y="128"/>
                    </a:lnTo>
                    <a:lnTo>
                      <a:pt x="47" y="132"/>
                    </a:lnTo>
                    <a:lnTo>
                      <a:pt x="45" y="138"/>
                    </a:lnTo>
                    <a:lnTo>
                      <a:pt x="44" y="143"/>
                    </a:lnTo>
                    <a:lnTo>
                      <a:pt x="43" y="143"/>
                    </a:lnTo>
                    <a:lnTo>
                      <a:pt x="38" y="136"/>
                    </a:lnTo>
                    <a:lnTo>
                      <a:pt x="34" y="126"/>
                    </a:lnTo>
                    <a:lnTo>
                      <a:pt x="31" y="118"/>
                    </a:lnTo>
                    <a:lnTo>
                      <a:pt x="28" y="113"/>
                    </a:lnTo>
                    <a:lnTo>
                      <a:pt x="24" y="114"/>
                    </a:lnTo>
                    <a:lnTo>
                      <a:pt x="21" y="118"/>
                    </a:lnTo>
                    <a:lnTo>
                      <a:pt x="16" y="123"/>
                    </a:lnTo>
                    <a:lnTo>
                      <a:pt x="12" y="128"/>
                    </a:lnTo>
                    <a:lnTo>
                      <a:pt x="9" y="132"/>
                    </a:lnTo>
                    <a:lnTo>
                      <a:pt x="7" y="141"/>
                    </a:lnTo>
                    <a:lnTo>
                      <a:pt x="4" y="153"/>
                    </a:lnTo>
                    <a:lnTo>
                      <a:pt x="0" y="166"/>
                    </a:lnTo>
                    <a:lnTo>
                      <a:pt x="0" y="176"/>
                    </a:lnTo>
                    <a:lnTo>
                      <a:pt x="1" y="184"/>
                    </a:lnTo>
                    <a:lnTo>
                      <a:pt x="2" y="190"/>
                    </a:lnTo>
                    <a:lnTo>
                      <a:pt x="6" y="195"/>
                    </a:lnTo>
                    <a:lnTo>
                      <a:pt x="12" y="198"/>
                    </a:lnTo>
                    <a:lnTo>
                      <a:pt x="19" y="199"/>
                    </a:lnTo>
                    <a:lnTo>
                      <a:pt x="23" y="200"/>
                    </a:lnTo>
                    <a:lnTo>
                      <a:pt x="27" y="200"/>
                    </a:lnTo>
                    <a:lnTo>
                      <a:pt x="30" y="199"/>
                    </a:lnTo>
                    <a:lnTo>
                      <a:pt x="31" y="200"/>
                    </a:lnTo>
                    <a:lnTo>
                      <a:pt x="30" y="205"/>
                    </a:lnTo>
                    <a:lnTo>
                      <a:pt x="28" y="211"/>
                    </a:lnTo>
                    <a:lnTo>
                      <a:pt x="24" y="215"/>
                    </a:lnTo>
                    <a:lnTo>
                      <a:pt x="23" y="219"/>
                    </a:lnTo>
                    <a:lnTo>
                      <a:pt x="24" y="224"/>
                    </a:lnTo>
                    <a:lnTo>
                      <a:pt x="28" y="229"/>
                    </a:lnTo>
                    <a:lnTo>
                      <a:pt x="31" y="234"/>
                    </a:lnTo>
                    <a:lnTo>
                      <a:pt x="36" y="238"/>
                    </a:lnTo>
                    <a:lnTo>
                      <a:pt x="44" y="245"/>
                    </a:lnTo>
                    <a:lnTo>
                      <a:pt x="54" y="248"/>
                    </a:lnTo>
                    <a:lnTo>
                      <a:pt x="63" y="244"/>
                    </a:lnTo>
                    <a:lnTo>
                      <a:pt x="70" y="237"/>
                    </a:lnTo>
                    <a:lnTo>
                      <a:pt x="75" y="232"/>
                    </a:lnTo>
                    <a:lnTo>
                      <a:pt x="77" y="229"/>
                    </a:lnTo>
                    <a:lnTo>
                      <a:pt x="82" y="230"/>
                    </a:lnTo>
                    <a:lnTo>
                      <a:pt x="88" y="234"/>
                    </a:lnTo>
                    <a:lnTo>
                      <a:pt x="96" y="240"/>
                    </a:lnTo>
                    <a:lnTo>
                      <a:pt x="104" y="247"/>
                    </a:lnTo>
                    <a:lnTo>
                      <a:pt x="111" y="256"/>
                    </a:lnTo>
                    <a:lnTo>
                      <a:pt x="113" y="263"/>
                    </a:lnTo>
                    <a:lnTo>
                      <a:pt x="113" y="264"/>
                    </a:lnTo>
                    <a:lnTo>
                      <a:pt x="110" y="262"/>
                    </a:lnTo>
                    <a:lnTo>
                      <a:pt x="103" y="256"/>
                    </a:lnTo>
                    <a:lnTo>
                      <a:pt x="93" y="252"/>
                    </a:lnTo>
                    <a:lnTo>
                      <a:pt x="85" y="252"/>
                    </a:lnTo>
                    <a:lnTo>
                      <a:pt x="82" y="258"/>
                    </a:lnTo>
                    <a:lnTo>
                      <a:pt x="84" y="26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18" name="Freeform 440">
                <a:extLst>
                  <a:ext uri="{FF2B5EF4-FFF2-40B4-BE49-F238E27FC236}">
                    <a16:creationId xmlns:a16="http://schemas.microsoft.com/office/drawing/2014/main" id="{0AE3F341-4ADB-D230-0D02-C2C1E9261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4059" y="1079592"/>
                <a:ext cx="36512" cy="17463"/>
              </a:xfrm>
              <a:custGeom>
                <a:avLst/>
                <a:gdLst>
                  <a:gd name="T0" fmla="*/ 2147483646 w 34"/>
                  <a:gd name="T1" fmla="*/ 0 h 18"/>
                  <a:gd name="T2" fmla="*/ 2147483646 w 34"/>
                  <a:gd name="T3" fmla="*/ 2147483646 h 18"/>
                  <a:gd name="T4" fmla="*/ 2147483646 w 34"/>
                  <a:gd name="T5" fmla="*/ 2147483646 h 18"/>
                  <a:gd name="T6" fmla="*/ 2147483646 w 34"/>
                  <a:gd name="T7" fmla="*/ 2147483646 h 18"/>
                  <a:gd name="T8" fmla="*/ 2147483646 w 34"/>
                  <a:gd name="T9" fmla="*/ 2147483646 h 18"/>
                  <a:gd name="T10" fmla="*/ 2147483646 w 34"/>
                  <a:gd name="T11" fmla="*/ 2147483646 h 18"/>
                  <a:gd name="T12" fmla="*/ 2147483646 w 34"/>
                  <a:gd name="T13" fmla="*/ 2147483646 h 18"/>
                  <a:gd name="T14" fmla="*/ 2147483646 w 34"/>
                  <a:gd name="T15" fmla="*/ 2147483646 h 18"/>
                  <a:gd name="T16" fmla="*/ 2147483646 w 34"/>
                  <a:gd name="T17" fmla="*/ 2147483646 h 18"/>
                  <a:gd name="T18" fmla="*/ 2147483646 w 34"/>
                  <a:gd name="T19" fmla="*/ 2147483646 h 18"/>
                  <a:gd name="T20" fmla="*/ 0 w 34"/>
                  <a:gd name="T21" fmla="*/ 2147483646 h 18"/>
                  <a:gd name="T22" fmla="*/ 0 w 34"/>
                  <a:gd name="T23" fmla="*/ 2147483646 h 18"/>
                  <a:gd name="T24" fmla="*/ 2147483646 w 34"/>
                  <a:gd name="T25" fmla="*/ 2147483646 h 18"/>
                  <a:gd name="T26" fmla="*/ 2147483646 w 34"/>
                  <a:gd name="T27" fmla="*/ 2147483646 h 18"/>
                  <a:gd name="T28" fmla="*/ 2147483646 w 34"/>
                  <a:gd name="T29" fmla="*/ 2147483646 h 18"/>
                  <a:gd name="T30" fmla="*/ 2147483646 w 34"/>
                  <a:gd name="T31" fmla="*/ 2147483646 h 18"/>
                  <a:gd name="T32" fmla="*/ 2147483646 w 34"/>
                  <a:gd name="T33" fmla="*/ 0 h 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4" h="18">
                    <a:moveTo>
                      <a:pt x="31" y="0"/>
                    </a:moveTo>
                    <a:lnTo>
                      <a:pt x="32" y="1"/>
                    </a:lnTo>
                    <a:lnTo>
                      <a:pt x="34" y="3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24" y="14"/>
                    </a:lnTo>
                    <a:lnTo>
                      <a:pt x="22" y="16"/>
                    </a:lnTo>
                    <a:lnTo>
                      <a:pt x="19" y="18"/>
                    </a:lnTo>
                    <a:lnTo>
                      <a:pt x="12" y="18"/>
                    </a:lnTo>
                    <a:lnTo>
                      <a:pt x="4" y="16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4" y="7"/>
                    </a:lnTo>
                    <a:lnTo>
                      <a:pt x="14" y="4"/>
                    </a:lnTo>
                    <a:lnTo>
                      <a:pt x="22" y="2"/>
                    </a:lnTo>
                    <a:lnTo>
                      <a:pt x="29" y="1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19" name="Freeform 441">
                <a:extLst>
                  <a:ext uri="{FF2B5EF4-FFF2-40B4-BE49-F238E27FC236}">
                    <a16:creationId xmlns:a16="http://schemas.microsoft.com/office/drawing/2014/main" id="{EBE23239-9C03-7911-BA08-BAD33C5AE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5011" y="1033556"/>
                <a:ext cx="33338" cy="47624"/>
              </a:xfrm>
              <a:custGeom>
                <a:avLst/>
                <a:gdLst>
                  <a:gd name="T0" fmla="*/ 2147483646 w 34"/>
                  <a:gd name="T1" fmla="*/ 2147483646 h 46"/>
                  <a:gd name="T2" fmla="*/ 2147483646 w 34"/>
                  <a:gd name="T3" fmla="*/ 2147483646 h 46"/>
                  <a:gd name="T4" fmla="*/ 2147483646 w 34"/>
                  <a:gd name="T5" fmla="*/ 2147483646 h 46"/>
                  <a:gd name="T6" fmla="*/ 2147483646 w 34"/>
                  <a:gd name="T7" fmla="*/ 0 h 46"/>
                  <a:gd name="T8" fmla="*/ 2147483646 w 34"/>
                  <a:gd name="T9" fmla="*/ 0 h 46"/>
                  <a:gd name="T10" fmla="*/ 2147483646 w 34"/>
                  <a:gd name="T11" fmla="*/ 2147483646 h 46"/>
                  <a:gd name="T12" fmla="*/ 0 w 34"/>
                  <a:gd name="T13" fmla="*/ 2147483646 h 46"/>
                  <a:gd name="T14" fmla="*/ 2147483646 w 34"/>
                  <a:gd name="T15" fmla="*/ 2147483646 h 46"/>
                  <a:gd name="T16" fmla="*/ 2147483646 w 34"/>
                  <a:gd name="T17" fmla="*/ 2147483646 h 46"/>
                  <a:gd name="T18" fmla="*/ 2147483646 w 34"/>
                  <a:gd name="T19" fmla="*/ 2147483646 h 46"/>
                  <a:gd name="T20" fmla="*/ 2147483646 w 34"/>
                  <a:gd name="T21" fmla="*/ 2147483646 h 46"/>
                  <a:gd name="T22" fmla="*/ 2147483646 w 34"/>
                  <a:gd name="T23" fmla="*/ 2147483646 h 46"/>
                  <a:gd name="T24" fmla="*/ 2147483646 w 34"/>
                  <a:gd name="T25" fmla="*/ 2147483646 h 46"/>
                  <a:gd name="T26" fmla="*/ 2147483646 w 34"/>
                  <a:gd name="T27" fmla="*/ 2147483646 h 46"/>
                  <a:gd name="T28" fmla="*/ 2147483646 w 34"/>
                  <a:gd name="T29" fmla="*/ 2147483646 h 46"/>
                  <a:gd name="T30" fmla="*/ 2147483646 w 34"/>
                  <a:gd name="T31" fmla="*/ 2147483646 h 46"/>
                  <a:gd name="T32" fmla="*/ 2147483646 w 34"/>
                  <a:gd name="T33" fmla="*/ 2147483646 h 46"/>
                  <a:gd name="T34" fmla="*/ 2147483646 w 34"/>
                  <a:gd name="T35" fmla="*/ 2147483646 h 46"/>
                  <a:gd name="T36" fmla="*/ 2147483646 w 34"/>
                  <a:gd name="T37" fmla="*/ 2147483646 h 46"/>
                  <a:gd name="T38" fmla="*/ 2147483646 w 34"/>
                  <a:gd name="T39" fmla="*/ 2147483646 h 46"/>
                  <a:gd name="T40" fmla="*/ 2147483646 w 34"/>
                  <a:gd name="T41" fmla="*/ 2147483646 h 46"/>
                  <a:gd name="T42" fmla="*/ 2147483646 w 34"/>
                  <a:gd name="T43" fmla="*/ 2147483646 h 46"/>
                  <a:gd name="T44" fmla="*/ 2147483646 w 34"/>
                  <a:gd name="T45" fmla="*/ 2147483646 h 46"/>
                  <a:gd name="T46" fmla="*/ 2147483646 w 34"/>
                  <a:gd name="T47" fmla="*/ 2147483646 h 46"/>
                  <a:gd name="T48" fmla="*/ 2147483646 w 34"/>
                  <a:gd name="T49" fmla="*/ 2147483646 h 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4" h="46">
                    <a:moveTo>
                      <a:pt x="22" y="14"/>
                    </a:moveTo>
                    <a:lnTo>
                      <a:pt x="20" y="10"/>
                    </a:lnTo>
                    <a:lnTo>
                      <a:pt x="14" y="5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1" y="5"/>
                    </a:lnTo>
                    <a:lnTo>
                      <a:pt x="0" y="10"/>
                    </a:lnTo>
                    <a:lnTo>
                      <a:pt x="1" y="15"/>
                    </a:lnTo>
                    <a:lnTo>
                      <a:pt x="1" y="20"/>
                    </a:lnTo>
                    <a:lnTo>
                      <a:pt x="3" y="27"/>
                    </a:lnTo>
                    <a:lnTo>
                      <a:pt x="4" y="36"/>
                    </a:lnTo>
                    <a:lnTo>
                      <a:pt x="7" y="43"/>
                    </a:lnTo>
                    <a:lnTo>
                      <a:pt x="11" y="46"/>
                    </a:lnTo>
                    <a:lnTo>
                      <a:pt x="16" y="46"/>
                    </a:lnTo>
                    <a:lnTo>
                      <a:pt x="21" y="44"/>
                    </a:lnTo>
                    <a:lnTo>
                      <a:pt x="26" y="42"/>
                    </a:lnTo>
                    <a:lnTo>
                      <a:pt x="29" y="38"/>
                    </a:lnTo>
                    <a:lnTo>
                      <a:pt x="31" y="33"/>
                    </a:lnTo>
                    <a:lnTo>
                      <a:pt x="34" y="30"/>
                    </a:lnTo>
                    <a:lnTo>
                      <a:pt x="34" y="27"/>
                    </a:lnTo>
                    <a:lnTo>
                      <a:pt x="30" y="22"/>
                    </a:lnTo>
                    <a:lnTo>
                      <a:pt x="26" y="17"/>
                    </a:lnTo>
                    <a:lnTo>
                      <a:pt x="23" y="15"/>
                    </a:lnTo>
                    <a:lnTo>
                      <a:pt x="22" y="1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20" name="Freeform 442">
                <a:extLst>
                  <a:ext uri="{FF2B5EF4-FFF2-40B4-BE49-F238E27FC236}">
                    <a16:creationId xmlns:a16="http://schemas.microsoft.com/office/drawing/2014/main" id="{9BA21DB7-9041-BADC-BD69-FBE2A11FB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8334" y="1011331"/>
                <a:ext cx="60326" cy="68261"/>
              </a:xfrm>
              <a:custGeom>
                <a:avLst/>
                <a:gdLst>
                  <a:gd name="T0" fmla="*/ 2147483646 w 58"/>
                  <a:gd name="T1" fmla="*/ 2147483646 h 67"/>
                  <a:gd name="T2" fmla="*/ 2147483646 w 58"/>
                  <a:gd name="T3" fmla="*/ 2147483646 h 67"/>
                  <a:gd name="T4" fmla="*/ 2147483646 w 58"/>
                  <a:gd name="T5" fmla="*/ 2147483646 h 67"/>
                  <a:gd name="T6" fmla="*/ 2147483646 w 58"/>
                  <a:gd name="T7" fmla="*/ 2147483646 h 67"/>
                  <a:gd name="T8" fmla="*/ 2147483646 w 58"/>
                  <a:gd name="T9" fmla="*/ 2147483646 h 67"/>
                  <a:gd name="T10" fmla="*/ 2147483646 w 58"/>
                  <a:gd name="T11" fmla="*/ 2147483646 h 67"/>
                  <a:gd name="T12" fmla="*/ 2147483646 w 58"/>
                  <a:gd name="T13" fmla="*/ 2147483646 h 67"/>
                  <a:gd name="T14" fmla="*/ 2147483646 w 58"/>
                  <a:gd name="T15" fmla="*/ 2147483646 h 67"/>
                  <a:gd name="T16" fmla="*/ 2147483646 w 58"/>
                  <a:gd name="T17" fmla="*/ 2147483646 h 67"/>
                  <a:gd name="T18" fmla="*/ 2147483646 w 58"/>
                  <a:gd name="T19" fmla="*/ 2147483646 h 67"/>
                  <a:gd name="T20" fmla="*/ 2147483646 w 58"/>
                  <a:gd name="T21" fmla="*/ 2147483646 h 67"/>
                  <a:gd name="T22" fmla="*/ 2147483646 w 58"/>
                  <a:gd name="T23" fmla="*/ 2147483646 h 67"/>
                  <a:gd name="T24" fmla="*/ 2147483646 w 58"/>
                  <a:gd name="T25" fmla="*/ 2147483646 h 67"/>
                  <a:gd name="T26" fmla="*/ 2147483646 w 58"/>
                  <a:gd name="T27" fmla="*/ 2147483646 h 67"/>
                  <a:gd name="T28" fmla="*/ 2147483646 w 58"/>
                  <a:gd name="T29" fmla="*/ 2147483646 h 67"/>
                  <a:gd name="T30" fmla="*/ 2147483646 w 58"/>
                  <a:gd name="T31" fmla="*/ 2147483646 h 67"/>
                  <a:gd name="T32" fmla="*/ 2147483646 w 58"/>
                  <a:gd name="T33" fmla="*/ 2147483646 h 67"/>
                  <a:gd name="T34" fmla="*/ 2147483646 w 58"/>
                  <a:gd name="T35" fmla="*/ 2147483646 h 67"/>
                  <a:gd name="T36" fmla="*/ 2147483646 w 58"/>
                  <a:gd name="T37" fmla="*/ 2147483646 h 67"/>
                  <a:gd name="T38" fmla="*/ 2147483646 w 58"/>
                  <a:gd name="T39" fmla="*/ 2147483646 h 67"/>
                  <a:gd name="T40" fmla="*/ 2147483646 w 58"/>
                  <a:gd name="T41" fmla="*/ 2147483646 h 67"/>
                  <a:gd name="T42" fmla="*/ 2147483646 w 58"/>
                  <a:gd name="T43" fmla="*/ 2147483646 h 67"/>
                  <a:gd name="T44" fmla="*/ 2147483646 w 58"/>
                  <a:gd name="T45" fmla="*/ 2147483646 h 67"/>
                  <a:gd name="T46" fmla="*/ 0 w 58"/>
                  <a:gd name="T47" fmla="*/ 2147483646 h 67"/>
                  <a:gd name="T48" fmla="*/ 2147483646 w 58"/>
                  <a:gd name="T49" fmla="*/ 0 h 67"/>
                  <a:gd name="T50" fmla="*/ 2147483646 w 58"/>
                  <a:gd name="T51" fmla="*/ 0 h 67"/>
                  <a:gd name="T52" fmla="*/ 2147483646 w 58"/>
                  <a:gd name="T53" fmla="*/ 0 h 67"/>
                  <a:gd name="T54" fmla="*/ 2147483646 w 58"/>
                  <a:gd name="T55" fmla="*/ 2147483646 h 67"/>
                  <a:gd name="T56" fmla="*/ 2147483646 w 58"/>
                  <a:gd name="T57" fmla="*/ 2147483646 h 67"/>
                  <a:gd name="T58" fmla="*/ 2147483646 w 58"/>
                  <a:gd name="T59" fmla="*/ 2147483646 h 67"/>
                  <a:gd name="T60" fmla="*/ 2147483646 w 58"/>
                  <a:gd name="T61" fmla="*/ 2147483646 h 67"/>
                  <a:gd name="T62" fmla="*/ 2147483646 w 58"/>
                  <a:gd name="T63" fmla="*/ 2147483646 h 67"/>
                  <a:gd name="T64" fmla="*/ 2147483646 w 58"/>
                  <a:gd name="T65" fmla="*/ 2147483646 h 67"/>
                  <a:gd name="T66" fmla="*/ 2147483646 w 58"/>
                  <a:gd name="T67" fmla="*/ 2147483646 h 67"/>
                  <a:gd name="T68" fmla="*/ 2147483646 w 58"/>
                  <a:gd name="T69" fmla="*/ 2147483646 h 67"/>
                  <a:gd name="T70" fmla="*/ 2147483646 w 58"/>
                  <a:gd name="T71" fmla="*/ 2147483646 h 67"/>
                  <a:gd name="T72" fmla="*/ 2147483646 w 58"/>
                  <a:gd name="T73" fmla="*/ 2147483646 h 6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58" h="67">
                    <a:moveTo>
                      <a:pt x="53" y="34"/>
                    </a:moveTo>
                    <a:lnTo>
                      <a:pt x="54" y="37"/>
                    </a:lnTo>
                    <a:lnTo>
                      <a:pt x="57" y="44"/>
                    </a:lnTo>
                    <a:lnTo>
                      <a:pt x="58" y="53"/>
                    </a:lnTo>
                    <a:lnTo>
                      <a:pt x="57" y="60"/>
                    </a:lnTo>
                    <a:lnTo>
                      <a:pt x="54" y="64"/>
                    </a:lnTo>
                    <a:lnTo>
                      <a:pt x="52" y="66"/>
                    </a:lnTo>
                    <a:lnTo>
                      <a:pt x="48" y="67"/>
                    </a:lnTo>
                    <a:lnTo>
                      <a:pt x="44" y="65"/>
                    </a:lnTo>
                    <a:lnTo>
                      <a:pt x="39" y="62"/>
                    </a:lnTo>
                    <a:lnTo>
                      <a:pt x="35" y="60"/>
                    </a:lnTo>
                    <a:lnTo>
                      <a:pt x="32" y="58"/>
                    </a:lnTo>
                    <a:lnTo>
                      <a:pt x="29" y="53"/>
                    </a:lnTo>
                    <a:lnTo>
                      <a:pt x="24" y="50"/>
                    </a:lnTo>
                    <a:lnTo>
                      <a:pt x="17" y="49"/>
                    </a:lnTo>
                    <a:lnTo>
                      <a:pt x="12" y="47"/>
                    </a:lnTo>
                    <a:lnTo>
                      <a:pt x="8" y="42"/>
                    </a:lnTo>
                    <a:lnTo>
                      <a:pt x="9" y="37"/>
                    </a:lnTo>
                    <a:lnTo>
                      <a:pt x="13" y="37"/>
                    </a:lnTo>
                    <a:lnTo>
                      <a:pt x="15" y="36"/>
                    </a:lnTo>
                    <a:lnTo>
                      <a:pt x="13" y="30"/>
                    </a:lnTo>
                    <a:lnTo>
                      <a:pt x="7" y="20"/>
                    </a:lnTo>
                    <a:lnTo>
                      <a:pt x="2" y="11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19" y="2"/>
                    </a:lnTo>
                    <a:lnTo>
                      <a:pt x="23" y="8"/>
                    </a:lnTo>
                    <a:lnTo>
                      <a:pt x="28" y="13"/>
                    </a:lnTo>
                    <a:lnTo>
                      <a:pt x="34" y="15"/>
                    </a:lnTo>
                    <a:lnTo>
                      <a:pt x="38" y="16"/>
                    </a:lnTo>
                    <a:lnTo>
                      <a:pt x="40" y="19"/>
                    </a:lnTo>
                    <a:lnTo>
                      <a:pt x="43" y="24"/>
                    </a:lnTo>
                    <a:lnTo>
                      <a:pt x="47" y="29"/>
                    </a:lnTo>
                    <a:lnTo>
                      <a:pt x="51" y="32"/>
                    </a:lnTo>
                    <a:lnTo>
                      <a:pt x="53" y="3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21" name="Freeform 443">
                <a:extLst>
                  <a:ext uri="{FF2B5EF4-FFF2-40B4-BE49-F238E27FC236}">
                    <a16:creationId xmlns:a16="http://schemas.microsoft.com/office/drawing/2014/main" id="{F52234C8-E048-CE26-A19C-5636AD936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5447" y="1258981"/>
                <a:ext cx="269875" cy="234952"/>
              </a:xfrm>
              <a:custGeom>
                <a:avLst/>
                <a:gdLst>
                  <a:gd name="T0" fmla="*/ 2147483646 w 249"/>
                  <a:gd name="T1" fmla="*/ 2147483646 h 231"/>
                  <a:gd name="T2" fmla="*/ 2147483646 w 249"/>
                  <a:gd name="T3" fmla="*/ 2147483646 h 231"/>
                  <a:gd name="T4" fmla="*/ 2147483646 w 249"/>
                  <a:gd name="T5" fmla="*/ 2147483646 h 231"/>
                  <a:gd name="T6" fmla="*/ 2147483646 w 249"/>
                  <a:gd name="T7" fmla="*/ 2147483646 h 231"/>
                  <a:gd name="T8" fmla="*/ 2147483646 w 249"/>
                  <a:gd name="T9" fmla="*/ 2147483646 h 231"/>
                  <a:gd name="T10" fmla="*/ 2147483646 w 249"/>
                  <a:gd name="T11" fmla="*/ 2147483646 h 231"/>
                  <a:gd name="T12" fmla="*/ 2147483646 w 249"/>
                  <a:gd name="T13" fmla="*/ 2147483646 h 231"/>
                  <a:gd name="T14" fmla="*/ 2147483646 w 249"/>
                  <a:gd name="T15" fmla="*/ 2147483646 h 231"/>
                  <a:gd name="T16" fmla="*/ 2147483646 w 249"/>
                  <a:gd name="T17" fmla="*/ 2147483646 h 231"/>
                  <a:gd name="T18" fmla="*/ 2147483646 w 249"/>
                  <a:gd name="T19" fmla="*/ 2147483646 h 231"/>
                  <a:gd name="T20" fmla="*/ 2147483646 w 249"/>
                  <a:gd name="T21" fmla="*/ 2147483646 h 231"/>
                  <a:gd name="T22" fmla="*/ 2147483646 w 249"/>
                  <a:gd name="T23" fmla="*/ 2147483646 h 231"/>
                  <a:gd name="T24" fmla="*/ 2147483646 w 249"/>
                  <a:gd name="T25" fmla="*/ 2147483646 h 231"/>
                  <a:gd name="T26" fmla="*/ 2147483646 w 249"/>
                  <a:gd name="T27" fmla="*/ 2147483646 h 231"/>
                  <a:gd name="T28" fmla="*/ 2147483646 w 249"/>
                  <a:gd name="T29" fmla="*/ 2147483646 h 231"/>
                  <a:gd name="T30" fmla="*/ 2147483646 w 249"/>
                  <a:gd name="T31" fmla="*/ 2147483646 h 231"/>
                  <a:gd name="T32" fmla="*/ 2147483646 w 249"/>
                  <a:gd name="T33" fmla="*/ 2147483646 h 231"/>
                  <a:gd name="T34" fmla="*/ 2147483646 w 249"/>
                  <a:gd name="T35" fmla="*/ 2147483646 h 231"/>
                  <a:gd name="T36" fmla="*/ 2147483646 w 249"/>
                  <a:gd name="T37" fmla="*/ 2147483646 h 231"/>
                  <a:gd name="T38" fmla="*/ 2147483646 w 249"/>
                  <a:gd name="T39" fmla="*/ 2147483646 h 231"/>
                  <a:gd name="T40" fmla="*/ 2147483646 w 249"/>
                  <a:gd name="T41" fmla="*/ 2147483646 h 231"/>
                  <a:gd name="T42" fmla="*/ 2147483646 w 249"/>
                  <a:gd name="T43" fmla="*/ 2147483646 h 231"/>
                  <a:gd name="T44" fmla="*/ 2147483646 w 249"/>
                  <a:gd name="T45" fmla="*/ 2147483646 h 231"/>
                  <a:gd name="T46" fmla="*/ 2147483646 w 249"/>
                  <a:gd name="T47" fmla="*/ 2147483646 h 231"/>
                  <a:gd name="T48" fmla="*/ 2147483646 w 249"/>
                  <a:gd name="T49" fmla="*/ 2147483646 h 231"/>
                  <a:gd name="T50" fmla="*/ 2147483646 w 249"/>
                  <a:gd name="T51" fmla="*/ 2147483646 h 231"/>
                  <a:gd name="T52" fmla="*/ 2147483646 w 249"/>
                  <a:gd name="T53" fmla="*/ 2147483646 h 231"/>
                  <a:gd name="T54" fmla="*/ 2147483646 w 249"/>
                  <a:gd name="T55" fmla="*/ 2147483646 h 231"/>
                  <a:gd name="T56" fmla="*/ 2147483646 w 249"/>
                  <a:gd name="T57" fmla="*/ 2147483646 h 231"/>
                  <a:gd name="T58" fmla="*/ 2147483646 w 249"/>
                  <a:gd name="T59" fmla="*/ 2147483646 h 231"/>
                  <a:gd name="T60" fmla="*/ 2147483646 w 249"/>
                  <a:gd name="T61" fmla="*/ 2147483646 h 231"/>
                  <a:gd name="T62" fmla="*/ 2147483646 w 249"/>
                  <a:gd name="T63" fmla="*/ 2147483646 h 231"/>
                  <a:gd name="T64" fmla="*/ 2147483646 w 249"/>
                  <a:gd name="T65" fmla="*/ 2147483646 h 231"/>
                  <a:gd name="T66" fmla="*/ 2147483646 w 249"/>
                  <a:gd name="T67" fmla="*/ 2147483646 h 231"/>
                  <a:gd name="T68" fmla="*/ 2147483646 w 249"/>
                  <a:gd name="T69" fmla="*/ 2147483646 h 231"/>
                  <a:gd name="T70" fmla="*/ 2147483646 w 249"/>
                  <a:gd name="T71" fmla="*/ 2147483646 h 231"/>
                  <a:gd name="T72" fmla="*/ 2147483646 w 249"/>
                  <a:gd name="T73" fmla="*/ 2147483646 h 231"/>
                  <a:gd name="T74" fmla="*/ 2147483646 w 249"/>
                  <a:gd name="T75" fmla="*/ 2147483646 h 231"/>
                  <a:gd name="T76" fmla="*/ 2147483646 w 249"/>
                  <a:gd name="T77" fmla="*/ 2147483646 h 231"/>
                  <a:gd name="T78" fmla="*/ 2147483646 w 249"/>
                  <a:gd name="T79" fmla="*/ 2147483646 h 231"/>
                  <a:gd name="T80" fmla="*/ 2147483646 w 249"/>
                  <a:gd name="T81" fmla="*/ 2147483646 h 231"/>
                  <a:gd name="T82" fmla="*/ 2147483646 w 249"/>
                  <a:gd name="T83" fmla="*/ 2147483646 h 231"/>
                  <a:gd name="T84" fmla="*/ 2147483646 w 249"/>
                  <a:gd name="T85" fmla="*/ 2147483646 h 231"/>
                  <a:gd name="T86" fmla="*/ 2147483646 w 249"/>
                  <a:gd name="T87" fmla="*/ 2147483646 h 231"/>
                  <a:gd name="T88" fmla="*/ 2147483646 w 249"/>
                  <a:gd name="T89" fmla="*/ 2147483646 h 231"/>
                  <a:gd name="T90" fmla="*/ 2147483646 w 249"/>
                  <a:gd name="T91" fmla="*/ 2147483646 h 231"/>
                  <a:gd name="T92" fmla="*/ 2147483646 w 249"/>
                  <a:gd name="T93" fmla="*/ 2147483646 h 231"/>
                  <a:gd name="T94" fmla="*/ 2147483646 w 249"/>
                  <a:gd name="T95" fmla="*/ 2147483646 h 231"/>
                  <a:gd name="T96" fmla="*/ 2147483646 w 249"/>
                  <a:gd name="T97" fmla="*/ 2147483646 h 231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49" h="231">
                    <a:moveTo>
                      <a:pt x="239" y="162"/>
                    </a:moveTo>
                    <a:lnTo>
                      <a:pt x="241" y="164"/>
                    </a:lnTo>
                    <a:lnTo>
                      <a:pt x="246" y="168"/>
                    </a:lnTo>
                    <a:lnTo>
                      <a:pt x="249" y="175"/>
                    </a:lnTo>
                    <a:lnTo>
                      <a:pt x="248" y="182"/>
                    </a:lnTo>
                    <a:lnTo>
                      <a:pt x="244" y="187"/>
                    </a:lnTo>
                    <a:lnTo>
                      <a:pt x="239" y="188"/>
                    </a:lnTo>
                    <a:lnTo>
                      <a:pt x="236" y="187"/>
                    </a:lnTo>
                    <a:lnTo>
                      <a:pt x="232" y="187"/>
                    </a:lnTo>
                    <a:lnTo>
                      <a:pt x="229" y="187"/>
                    </a:lnTo>
                    <a:lnTo>
                      <a:pt x="226" y="187"/>
                    </a:lnTo>
                    <a:lnTo>
                      <a:pt x="226" y="189"/>
                    </a:lnTo>
                    <a:lnTo>
                      <a:pt x="228" y="195"/>
                    </a:lnTo>
                    <a:lnTo>
                      <a:pt x="230" y="204"/>
                    </a:lnTo>
                    <a:lnTo>
                      <a:pt x="232" y="213"/>
                    </a:lnTo>
                    <a:lnTo>
                      <a:pt x="231" y="220"/>
                    </a:lnTo>
                    <a:lnTo>
                      <a:pt x="224" y="225"/>
                    </a:lnTo>
                    <a:lnTo>
                      <a:pt x="216" y="227"/>
                    </a:lnTo>
                    <a:lnTo>
                      <a:pt x="211" y="230"/>
                    </a:lnTo>
                    <a:lnTo>
                      <a:pt x="205" y="231"/>
                    </a:lnTo>
                    <a:lnTo>
                      <a:pt x="195" y="225"/>
                    </a:lnTo>
                    <a:lnTo>
                      <a:pt x="190" y="220"/>
                    </a:lnTo>
                    <a:lnTo>
                      <a:pt x="184" y="215"/>
                    </a:lnTo>
                    <a:lnTo>
                      <a:pt x="178" y="210"/>
                    </a:lnTo>
                    <a:lnTo>
                      <a:pt x="173" y="205"/>
                    </a:lnTo>
                    <a:lnTo>
                      <a:pt x="170" y="202"/>
                    </a:lnTo>
                    <a:lnTo>
                      <a:pt x="165" y="198"/>
                    </a:lnTo>
                    <a:lnTo>
                      <a:pt x="163" y="196"/>
                    </a:lnTo>
                    <a:lnTo>
                      <a:pt x="161" y="195"/>
                    </a:lnTo>
                    <a:lnTo>
                      <a:pt x="158" y="194"/>
                    </a:lnTo>
                    <a:lnTo>
                      <a:pt x="157" y="194"/>
                    </a:lnTo>
                    <a:lnTo>
                      <a:pt x="154" y="196"/>
                    </a:lnTo>
                    <a:lnTo>
                      <a:pt x="146" y="202"/>
                    </a:lnTo>
                    <a:lnTo>
                      <a:pt x="140" y="206"/>
                    </a:lnTo>
                    <a:lnTo>
                      <a:pt x="132" y="210"/>
                    </a:lnTo>
                    <a:lnTo>
                      <a:pt x="123" y="213"/>
                    </a:lnTo>
                    <a:lnTo>
                      <a:pt x="114" y="216"/>
                    </a:lnTo>
                    <a:lnTo>
                      <a:pt x="104" y="219"/>
                    </a:lnTo>
                    <a:lnTo>
                      <a:pt x="95" y="220"/>
                    </a:lnTo>
                    <a:lnTo>
                      <a:pt x="89" y="221"/>
                    </a:lnTo>
                    <a:lnTo>
                      <a:pt x="85" y="223"/>
                    </a:lnTo>
                    <a:lnTo>
                      <a:pt x="81" y="223"/>
                    </a:lnTo>
                    <a:lnTo>
                      <a:pt x="78" y="223"/>
                    </a:lnTo>
                    <a:lnTo>
                      <a:pt x="73" y="221"/>
                    </a:lnTo>
                    <a:lnTo>
                      <a:pt x="67" y="219"/>
                    </a:lnTo>
                    <a:lnTo>
                      <a:pt x="62" y="218"/>
                    </a:lnTo>
                    <a:lnTo>
                      <a:pt x="57" y="216"/>
                    </a:lnTo>
                    <a:lnTo>
                      <a:pt x="52" y="215"/>
                    </a:lnTo>
                    <a:lnTo>
                      <a:pt x="49" y="215"/>
                    </a:lnTo>
                    <a:lnTo>
                      <a:pt x="46" y="213"/>
                    </a:lnTo>
                    <a:lnTo>
                      <a:pt x="44" y="210"/>
                    </a:lnTo>
                    <a:lnTo>
                      <a:pt x="44" y="204"/>
                    </a:lnTo>
                    <a:lnTo>
                      <a:pt x="43" y="197"/>
                    </a:lnTo>
                    <a:lnTo>
                      <a:pt x="40" y="188"/>
                    </a:lnTo>
                    <a:lnTo>
                      <a:pt x="33" y="180"/>
                    </a:lnTo>
                    <a:lnTo>
                      <a:pt x="25" y="173"/>
                    </a:lnTo>
                    <a:lnTo>
                      <a:pt x="16" y="167"/>
                    </a:lnTo>
                    <a:lnTo>
                      <a:pt x="9" y="164"/>
                    </a:lnTo>
                    <a:lnTo>
                      <a:pt x="3" y="162"/>
                    </a:lnTo>
                    <a:lnTo>
                      <a:pt x="1" y="157"/>
                    </a:lnTo>
                    <a:lnTo>
                      <a:pt x="0" y="151"/>
                    </a:lnTo>
                    <a:lnTo>
                      <a:pt x="0" y="143"/>
                    </a:lnTo>
                    <a:lnTo>
                      <a:pt x="0" y="136"/>
                    </a:lnTo>
                    <a:lnTo>
                      <a:pt x="1" y="130"/>
                    </a:lnTo>
                    <a:lnTo>
                      <a:pt x="5" y="129"/>
                    </a:lnTo>
                    <a:lnTo>
                      <a:pt x="12" y="129"/>
                    </a:lnTo>
                    <a:lnTo>
                      <a:pt x="20" y="128"/>
                    </a:lnTo>
                    <a:lnTo>
                      <a:pt x="27" y="129"/>
                    </a:lnTo>
                    <a:lnTo>
                      <a:pt x="36" y="132"/>
                    </a:lnTo>
                    <a:lnTo>
                      <a:pt x="42" y="135"/>
                    </a:lnTo>
                    <a:lnTo>
                      <a:pt x="49" y="138"/>
                    </a:lnTo>
                    <a:lnTo>
                      <a:pt x="57" y="142"/>
                    </a:lnTo>
                    <a:lnTo>
                      <a:pt x="65" y="147"/>
                    </a:lnTo>
                    <a:lnTo>
                      <a:pt x="72" y="149"/>
                    </a:lnTo>
                    <a:lnTo>
                      <a:pt x="79" y="151"/>
                    </a:lnTo>
                    <a:lnTo>
                      <a:pt x="82" y="151"/>
                    </a:lnTo>
                    <a:lnTo>
                      <a:pt x="85" y="149"/>
                    </a:lnTo>
                    <a:lnTo>
                      <a:pt x="86" y="141"/>
                    </a:lnTo>
                    <a:lnTo>
                      <a:pt x="86" y="133"/>
                    </a:lnTo>
                    <a:lnTo>
                      <a:pt x="81" y="126"/>
                    </a:lnTo>
                    <a:lnTo>
                      <a:pt x="69" y="121"/>
                    </a:lnTo>
                    <a:lnTo>
                      <a:pt x="56" y="118"/>
                    </a:lnTo>
                    <a:lnTo>
                      <a:pt x="50" y="117"/>
                    </a:lnTo>
                    <a:lnTo>
                      <a:pt x="44" y="117"/>
                    </a:lnTo>
                    <a:lnTo>
                      <a:pt x="35" y="115"/>
                    </a:lnTo>
                    <a:lnTo>
                      <a:pt x="24" y="115"/>
                    </a:lnTo>
                    <a:lnTo>
                      <a:pt x="17" y="115"/>
                    </a:lnTo>
                    <a:lnTo>
                      <a:pt x="12" y="114"/>
                    </a:lnTo>
                    <a:lnTo>
                      <a:pt x="8" y="111"/>
                    </a:lnTo>
                    <a:lnTo>
                      <a:pt x="3" y="104"/>
                    </a:lnTo>
                    <a:lnTo>
                      <a:pt x="2" y="96"/>
                    </a:lnTo>
                    <a:lnTo>
                      <a:pt x="2" y="90"/>
                    </a:lnTo>
                    <a:lnTo>
                      <a:pt x="4" y="86"/>
                    </a:lnTo>
                    <a:lnTo>
                      <a:pt x="11" y="84"/>
                    </a:lnTo>
                    <a:lnTo>
                      <a:pt x="20" y="86"/>
                    </a:lnTo>
                    <a:lnTo>
                      <a:pt x="28" y="84"/>
                    </a:lnTo>
                    <a:lnTo>
                      <a:pt x="29" y="79"/>
                    </a:lnTo>
                    <a:lnTo>
                      <a:pt x="26" y="73"/>
                    </a:lnTo>
                    <a:lnTo>
                      <a:pt x="23" y="71"/>
                    </a:lnTo>
                    <a:lnTo>
                      <a:pt x="19" y="68"/>
                    </a:lnTo>
                    <a:lnTo>
                      <a:pt x="13" y="62"/>
                    </a:lnTo>
                    <a:lnTo>
                      <a:pt x="8" y="54"/>
                    </a:lnTo>
                    <a:lnTo>
                      <a:pt x="3" y="49"/>
                    </a:lnTo>
                    <a:lnTo>
                      <a:pt x="3" y="44"/>
                    </a:lnTo>
                    <a:lnTo>
                      <a:pt x="8" y="39"/>
                    </a:lnTo>
                    <a:lnTo>
                      <a:pt x="14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24" y="27"/>
                    </a:lnTo>
                    <a:lnTo>
                      <a:pt x="25" y="21"/>
                    </a:lnTo>
                    <a:lnTo>
                      <a:pt x="25" y="18"/>
                    </a:lnTo>
                    <a:lnTo>
                      <a:pt x="28" y="15"/>
                    </a:lnTo>
                    <a:lnTo>
                      <a:pt x="33" y="14"/>
                    </a:lnTo>
                    <a:lnTo>
                      <a:pt x="40" y="13"/>
                    </a:lnTo>
                    <a:lnTo>
                      <a:pt x="46" y="9"/>
                    </a:lnTo>
                    <a:lnTo>
                      <a:pt x="51" y="7"/>
                    </a:lnTo>
                    <a:lnTo>
                      <a:pt x="61" y="5"/>
                    </a:lnTo>
                    <a:lnTo>
                      <a:pt x="72" y="3"/>
                    </a:lnTo>
                    <a:lnTo>
                      <a:pt x="81" y="0"/>
                    </a:lnTo>
                    <a:lnTo>
                      <a:pt x="88" y="3"/>
                    </a:lnTo>
                    <a:lnTo>
                      <a:pt x="88" y="9"/>
                    </a:lnTo>
                    <a:lnTo>
                      <a:pt x="85" y="18"/>
                    </a:lnTo>
                    <a:lnTo>
                      <a:pt x="81" y="23"/>
                    </a:lnTo>
                    <a:lnTo>
                      <a:pt x="82" y="27"/>
                    </a:lnTo>
                    <a:lnTo>
                      <a:pt x="88" y="26"/>
                    </a:lnTo>
                    <a:lnTo>
                      <a:pt x="95" y="23"/>
                    </a:lnTo>
                    <a:lnTo>
                      <a:pt x="100" y="24"/>
                    </a:lnTo>
                    <a:lnTo>
                      <a:pt x="102" y="27"/>
                    </a:lnTo>
                    <a:lnTo>
                      <a:pt x="104" y="34"/>
                    </a:lnTo>
                    <a:lnTo>
                      <a:pt x="110" y="41"/>
                    </a:lnTo>
                    <a:lnTo>
                      <a:pt x="117" y="46"/>
                    </a:lnTo>
                    <a:lnTo>
                      <a:pt x="124" y="47"/>
                    </a:lnTo>
                    <a:lnTo>
                      <a:pt x="127" y="45"/>
                    </a:lnTo>
                    <a:lnTo>
                      <a:pt x="127" y="38"/>
                    </a:lnTo>
                    <a:lnTo>
                      <a:pt x="126" y="31"/>
                    </a:lnTo>
                    <a:lnTo>
                      <a:pt x="125" y="27"/>
                    </a:lnTo>
                    <a:lnTo>
                      <a:pt x="129" y="27"/>
                    </a:lnTo>
                    <a:lnTo>
                      <a:pt x="134" y="33"/>
                    </a:lnTo>
                    <a:lnTo>
                      <a:pt x="140" y="39"/>
                    </a:lnTo>
                    <a:lnTo>
                      <a:pt x="145" y="47"/>
                    </a:lnTo>
                    <a:lnTo>
                      <a:pt x="146" y="58"/>
                    </a:lnTo>
                    <a:lnTo>
                      <a:pt x="147" y="69"/>
                    </a:lnTo>
                    <a:lnTo>
                      <a:pt x="148" y="80"/>
                    </a:lnTo>
                    <a:lnTo>
                      <a:pt x="152" y="83"/>
                    </a:lnTo>
                    <a:lnTo>
                      <a:pt x="155" y="75"/>
                    </a:lnTo>
                    <a:lnTo>
                      <a:pt x="158" y="64"/>
                    </a:lnTo>
                    <a:lnTo>
                      <a:pt x="161" y="57"/>
                    </a:lnTo>
                    <a:lnTo>
                      <a:pt x="162" y="51"/>
                    </a:lnTo>
                    <a:lnTo>
                      <a:pt x="160" y="46"/>
                    </a:lnTo>
                    <a:lnTo>
                      <a:pt x="157" y="39"/>
                    </a:lnTo>
                    <a:lnTo>
                      <a:pt x="156" y="33"/>
                    </a:lnTo>
                    <a:lnTo>
                      <a:pt x="157" y="27"/>
                    </a:lnTo>
                    <a:lnTo>
                      <a:pt x="160" y="22"/>
                    </a:lnTo>
                    <a:lnTo>
                      <a:pt x="164" y="20"/>
                    </a:lnTo>
                    <a:lnTo>
                      <a:pt x="169" y="21"/>
                    </a:lnTo>
                    <a:lnTo>
                      <a:pt x="173" y="23"/>
                    </a:lnTo>
                    <a:lnTo>
                      <a:pt x="179" y="26"/>
                    </a:lnTo>
                    <a:lnTo>
                      <a:pt x="181" y="24"/>
                    </a:lnTo>
                    <a:lnTo>
                      <a:pt x="183" y="22"/>
                    </a:lnTo>
                    <a:lnTo>
                      <a:pt x="181" y="19"/>
                    </a:lnTo>
                    <a:lnTo>
                      <a:pt x="181" y="18"/>
                    </a:lnTo>
                    <a:lnTo>
                      <a:pt x="179" y="15"/>
                    </a:lnTo>
                    <a:lnTo>
                      <a:pt x="175" y="11"/>
                    </a:lnTo>
                    <a:lnTo>
                      <a:pt x="172" y="7"/>
                    </a:lnTo>
                    <a:lnTo>
                      <a:pt x="179" y="5"/>
                    </a:lnTo>
                    <a:lnTo>
                      <a:pt x="185" y="5"/>
                    </a:lnTo>
                    <a:lnTo>
                      <a:pt x="192" y="5"/>
                    </a:lnTo>
                    <a:lnTo>
                      <a:pt x="198" y="5"/>
                    </a:lnTo>
                    <a:lnTo>
                      <a:pt x="203" y="6"/>
                    </a:lnTo>
                    <a:lnTo>
                      <a:pt x="208" y="8"/>
                    </a:lnTo>
                    <a:lnTo>
                      <a:pt x="211" y="11"/>
                    </a:lnTo>
                    <a:lnTo>
                      <a:pt x="213" y="15"/>
                    </a:lnTo>
                    <a:lnTo>
                      <a:pt x="211" y="21"/>
                    </a:lnTo>
                    <a:lnTo>
                      <a:pt x="207" y="31"/>
                    </a:lnTo>
                    <a:lnTo>
                      <a:pt x="203" y="37"/>
                    </a:lnTo>
                    <a:lnTo>
                      <a:pt x="199" y="39"/>
                    </a:lnTo>
                    <a:lnTo>
                      <a:pt x="195" y="42"/>
                    </a:lnTo>
                    <a:lnTo>
                      <a:pt x="192" y="45"/>
                    </a:lnTo>
                    <a:lnTo>
                      <a:pt x="193" y="52"/>
                    </a:lnTo>
                    <a:lnTo>
                      <a:pt x="195" y="60"/>
                    </a:lnTo>
                    <a:lnTo>
                      <a:pt x="196" y="69"/>
                    </a:lnTo>
                    <a:lnTo>
                      <a:pt x="198" y="79"/>
                    </a:lnTo>
                    <a:lnTo>
                      <a:pt x="199" y="89"/>
                    </a:lnTo>
                    <a:lnTo>
                      <a:pt x="201" y="98"/>
                    </a:lnTo>
                    <a:lnTo>
                      <a:pt x="201" y="105"/>
                    </a:lnTo>
                    <a:lnTo>
                      <a:pt x="200" y="110"/>
                    </a:lnTo>
                    <a:lnTo>
                      <a:pt x="199" y="112"/>
                    </a:lnTo>
                    <a:lnTo>
                      <a:pt x="198" y="115"/>
                    </a:lnTo>
                    <a:lnTo>
                      <a:pt x="198" y="122"/>
                    </a:lnTo>
                    <a:lnTo>
                      <a:pt x="201" y="130"/>
                    </a:lnTo>
                    <a:lnTo>
                      <a:pt x="205" y="136"/>
                    </a:lnTo>
                    <a:lnTo>
                      <a:pt x="209" y="141"/>
                    </a:lnTo>
                    <a:lnTo>
                      <a:pt x="216" y="147"/>
                    </a:lnTo>
                    <a:lnTo>
                      <a:pt x="224" y="153"/>
                    </a:lnTo>
                    <a:lnTo>
                      <a:pt x="231" y="158"/>
                    </a:lnTo>
                    <a:lnTo>
                      <a:pt x="237" y="160"/>
                    </a:lnTo>
                    <a:lnTo>
                      <a:pt x="239" y="16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22" name="Freeform 445">
                <a:extLst>
                  <a:ext uri="{FF2B5EF4-FFF2-40B4-BE49-F238E27FC236}">
                    <a16:creationId xmlns:a16="http://schemas.microsoft.com/office/drawing/2014/main" id="{A97BB019-E1ED-51D2-091C-AC6254BF3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4148" y="3394171"/>
                <a:ext cx="36512" cy="19048"/>
              </a:xfrm>
              <a:custGeom>
                <a:avLst/>
                <a:gdLst>
                  <a:gd name="T0" fmla="*/ 2147483646 w 23"/>
                  <a:gd name="T1" fmla="*/ 0 h 18"/>
                  <a:gd name="T2" fmla="*/ 2147483646 w 23"/>
                  <a:gd name="T3" fmla="*/ 2147483646 h 18"/>
                  <a:gd name="T4" fmla="*/ 2147483646 w 23"/>
                  <a:gd name="T5" fmla="*/ 2147483646 h 18"/>
                  <a:gd name="T6" fmla="*/ 0 w 23"/>
                  <a:gd name="T7" fmla="*/ 2147483646 h 18"/>
                  <a:gd name="T8" fmla="*/ 2147483646 w 23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18">
                    <a:moveTo>
                      <a:pt x="2" y="0"/>
                    </a:moveTo>
                    <a:lnTo>
                      <a:pt x="23" y="1"/>
                    </a:lnTo>
                    <a:lnTo>
                      <a:pt x="21" y="18"/>
                    </a:lnTo>
                    <a:lnTo>
                      <a:pt x="0" y="13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23" name="Freeform 450">
                <a:extLst>
                  <a:ext uri="{FF2B5EF4-FFF2-40B4-BE49-F238E27FC236}">
                    <a16:creationId xmlns:a16="http://schemas.microsoft.com/office/drawing/2014/main" id="{BCCFA61B-E5FC-3791-59CB-04520D78A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7136" y="1620931"/>
                <a:ext cx="131764" cy="50801"/>
              </a:xfrm>
              <a:custGeom>
                <a:avLst/>
                <a:gdLst>
                  <a:gd name="T0" fmla="*/ 2147483646 w 114"/>
                  <a:gd name="T1" fmla="*/ 0 h 54"/>
                  <a:gd name="T2" fmla="*/ 2147483646 w 114"/>
                  <a:gd name="T3" fmla="*/ 2147483646 h 54"/>
                  <a:gd name="T4" fmla="*/ 2147483646 w 114"/>
                  <a:gd name="T5" fmla="*/ 2147483646 h 54"/>
                  <a:gd name="T6" fmla="*/ 2147483646 w 114"/>
                  <a:gd name="T7" fmla="*/ 0 h 54"/>
                  <a:gd name="T8" fmla="*/ 2147483646 w 114"/>
                  <a:gd name="T9" fmla="*/ 2147483646 h 54"/>
                  <a:gd name="T10" fmla="*/ 2147483646 w 114"/>
                  <a:gd name="T11" fmla="*/ 2147483646 h 54"/>
                  <a:gd name="T12" fmla="*/ 2147483646 w 114"/>
                  <a:gd name="T13" fmla="*/ 2147483646 h 54"/>
                  <a:gd name="T14" fmla="*/ 2147483646 w 114"/>
                  <a:gd name="T15" fmla="*/ 2147483646 h 54"/>
                  <a:gd name="T16" fmla="*/ 2147483646 w 114"/>
                  <a:gd name="T17" fmla="*/ 2147483646 h 54"/>
                  <a:gd name="T18" fmla="*/ 2147483646 w 114"/>
                  <a:gd name="T19" fmla="*/ 2147483646 h 54"/>
                  <a:gd name="T20" fmla="*/ 2147483646 w 114"/>
                  <a:gd name="T21" fmla="*/ 2147483646 h 54"/>
                  <a:gd name="T22" fmla="*/ 0 w 114"/>
                  <a:gd name="T23" fmla="*/ 2147483646 h 54"/>
                  <a:gd name="T24" fmla="*/ 2147483646 w 114"/>
                  <a:gd name="T25" fmla="*/ 0 h 5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4" h="54">
                    <a:moveTo>
                      <a:pt x="14" y="0"/>
                    </a:moveTo>
                    <a:lnTo>
                      <a:pt x="26" y="14"/>
                    </a:lnTo>
                    <a:lnTo>
                      <a:pt x="54" y="4"/>
                    </a:lnTo>
                    <a:lnTo>
                      <a:pt x="88" y="0"/>
                    </a:lnTo>
                    <a:lnTo>
                      <a:pt x="114" y="18"/>
                    </a:lnTo>
                    <a:lnTo>
                      <a:pt x="96" y="38"/>
                    </a:lnTo>
                    <a:lnTo>
                      <a:pt x="68" y="54"/>
                    </a:lnTo>
                    <a:lnTo>
                      <a:pt x="30" y="42"/>
                    </a:lnTo>
                    <a:lnTo>
                      <a:pt x="10" y="44"/>
                    </a:lnTo>
                    <a:lnTo>
                      <a:pt x="26" y="36"/>
                    </a:lnTo>
                    <a:lnTo>
                      <a:pt x="16" y="22"/>
                    </a:lnTo>
                    <a:lnTo>
                      <a:pt x="0" y="16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24" name="Freeform 451">
                <a:extLst>
                  <a:ext uri="{FF2B5EF4-FFF2-40B4-BE49-F238E27FC236}">
                    <a16:creationId xmlns:a16="http://schemas.microsoft.com/office/drawing/2014/main" id="{441A225D-9EC3-E689-A43B-81F6E99BB6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2876" y="3754533"/>
                <a:ext cx="215900" cy="185736"/>
              </a:xfrm>
              <a:custGeom>
                <a:avLst/>
                <a:gdLst>
                  <a:gd name="T0" fmla="*/ 2147483646 w 575"/>
                  <a:gd name="T1" fmla="*/ 2147483646 h 488"/>
                  <a:gd name="T2" fmla="*/ 2147483646 w 575"/>
                  <a:gd name="T3" fmla="*/ 2147483646 h 488"/>
                  <a:gd name="T4" fmla="*/ 2147483646 w 575"/>
                  <a:gd name="T5" fmla="*/ 2147483646 h 488"/>
                  <a:gd name="T6" fmla="*/ 2147483646 w 575"/>
                  <a:gd name="T7" fmla="*/ 2147483646 h 488"/>
                  <a:gd name="T8" fmla="*/ 2147483646 w 575"/>
                  <a:gd name="T9" fmla="*/ 0 h 488"/>
                  <a:gd name="T10" fmla="*/ 2147483646 w 575"/>
                  <a:gd name="T11" fmla="*/ 2147483646 h 488"/>
                  <a:gd name="T12" fmla="*/ 0 w 575"/>
                  <a:gd name="T13" fmla="*/ 2147483646 h 488"/>
                  <a:gd name="T14" fmla="*/ 2147483646 w 575"/>
                  <a:gd name="T15" fmla="*/ 2147483646 h 488"/>
                  <a:gd name="T16" fmla="*/ 2147483646 w 575"/>
                  <a:gd name="T17" fmla="*/ 2147483646 h 488"/>
                  <a:gd name="T18" fmla="*/ 2147483646 w 575"/>
                  <a:gd name="T19" fmla="*/ 2147483646 h 488"/>
                  <a:gd name="T20" fmla="*/ 2147483646 w 575"/>
                  <a:gd name="T21" fmla="*/ 2147483646 h 488"/>
                  <a:gd name="T22" fmla="*/ 2147483646 w 575"/>
                  <a:gd name="T23" fmla="*/ 2147483646 h 488"/>
                  <a:gd name="T24" fmla="*/ 2147483646 w 575"/>
                  <a:gd name="T25" fmla="*/ 2147483646 h 488"/>
                  <a:gd name="T26" fmla="*/ 2147483646 w 575"/>
                  <a:gd name="T27" fmla="*/ 2147483646 h 488"/>
                  <a:gd name="T28" fmla="*/ 2147483646 w 575"/>
                  <a:gd name="T29" fmla="*/ 2147483646 h 488"/>
                  <a:gd name="T30" fmla="*/ 2147483646 w 575"/>
                  <a:gd name="T31" fmla="*/ 2147483646 h 488"/>
                  <a:gd name="T32" fmla="*/ 2147483646 w 575"/>
                  <a:gd name="T33" fmla="*/ 2147483646 h 488"/>
                  <a:gd name="T34" fmla="*/ 2147483646 w 575"/>
                  <a:gd name="T35" fmla="*/ 2147483646 h 488"/>
                  <a:gd name="T36" fmla="*/ 2147483646 w 575"/>
                  <a:gd name="T37" fmla="*/ 2147483646 h 488"/>
                  <a:gd name="T38" fmla="*/ 2147483646 w 575"/>
                  <a:gd name="T39" fmla="*/ 2147483646 h 488"/>
                  <a:gd name="T40" fmla="*/ 2147483646 w 575"/>
                  <a:gd name="T41" fmla="*/ 2147483646 h 48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75" h="488">
                    <a:moveTo>
                      <a:pt x="410" y="71"/>
                    </a:moveTo>
                    <a:lnTo>
                      <a:pt x="321" y="142"/>
                    </a:lnTo>
                    <a:lnTo>
                      <a:pt x="233" y="142"/>
                    </a:lnTo>
                    <a:lnTo>
                      <a:pt x="178" y="71"/>
                    </a:lnTo>
                    <a:lnTo>
                      <a:pt x="107" y="0"/>
                    </a:lnTo>
                    <a:lnTo>
                      <a:pt x="36" y="19"/>
                    </a:lnTo>
                    <a:lnTo>
                      <a:pt x="0" y="90"/>
                    </a:lnTo>
                    <a:lnTo>
                      <a:pt x="72" y="124"/>
                    </a:lnTo>
                    <a:lnTo>
                      <a:pt x="89" y="159"/>
                    </a:lnTo>
                    <a:lnTo>
                      <a:pt x="107" y="213"/>
                    </a:lnTo>
                    <a:lnTo>
                      <a:pt x="160" y="213"/>
                    </a:lnTo>
                    <a:lnTo>
                      <a:pt x="197" y="230"/>
                    </a:lnTo>
                    <a:lnTo>
                      <a:pt x="321" y="283"/>
                    </a:lnTo>
                    <a:lnTo>
                      <a:pt x="446" y="353"/>
                    </a:lnTo>
                    <a:lnTo>
                      <a:pt x="465" y="389"/>
                    </a:lnTo>
                    <a:lnTo>
                      <a:pt x="393" y="424"/>
                    </a:lnTo>
                    <a:lnTo>
                      <a:pt x="465" y="442"/>
                    </a:lnTo>
                    <a:lnTo>
                      <a:pt x="518" y="459"/>
                    </a:lnTo>
                    <a:lnTo>
                      <a:pt x="575" y="488"/>
                    </a:lnTo>
                    <a:lnTo>
                      <a:pt x="575" y="122"/>
                    </a:lnTo>
                    <a:lnTo>
                      <a:pt x="410" y="7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25" name="Freeform 452">
                <a:extLst>
                  <a:ext uri="{FF2B5EF4-FFF2-40B4-BE49-F238E27FC236}">
                    <a16:creationId xmlns:a16="http://schemas.microsoft.com/office/drawing/2014/main" id="{5C3BB3F3-614F-373E-78E7-B3FD0BC7C3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8776" y="3798983"/>
                <a:ext cx="174626" cy="169861"/>
              </a:xfrm>
              <a:custGeom>
                <a:avLst/>
                <a:gdLst>
                  <a:gd name="T0" fmla="*/ 2147483646 w 460"/>
                  <a:gd name="T1" fmla="*/ 2147483646 h 443"/>
                  <a:gd name="T2" fmla="*/ 2147483646 w 460"/>
                  <a:gd name="T3" fmla="*/ 2147483646 h 443"/>
                  <a:gd name="T4" fmla="*/ 2147483646 w 460"/>
                  <a:gd name="T5" fmla="*/ 2147483646 h 443"/>
                  <a:gd name="T6" fmla="*/ 2147483646 w 460"/>
                  <a:gd name="T7" fmla="*/ 2147483646 h 443"/>
                  <a:gd name="T8" fmla="*/ 2147483646 w 460"/>
                  <a:gd name="T9" fmla="*/ 2147483646 h 443"/>
                  <a:gd name="T10" fmla="*/ 2147483646 w 460"/>
                  <a:gd name="T11" fmla="*/ 2147483646 h 443"/>
                  <a:gd name="T12" fmla="*/ 0 w 460"/>
                  <a:gd name="T13" fmla="*/ 0 h 443"/>
                  <a:gd name="T14" fmla="*/ 0 w 460"/>
                  <a:gd name="T15" fmla="*/ 2147483646 h 443"/>
                  <a:gd name="T16" fmla="*/ 2147483646 w 460"/>
                  <a:gd name="T17" fmla="*/ 2147483646 h 443"/>
                  <a:gd name="T18" fmla="*/ 2147483646 w 460"/>
                  <a:gd name="T19" fmla="*/ 2147483646 h 443"/>
                  <a:gd name="T20" fmla="*/ 2147483646 w 460"/>
                  <a:gd name="T21" fmla="*/ 2147483646 h 443"/>
                  <a:gd name="T22" fmla="*/ 2147483646 w 460"/>
                  <a:gd name="T23" fmla="*/ 2147483646 h 443"/>
                  <a:gd name="T24" fmla="*/ 2147483646 w 460"/>
                  <a:gd name="T25" fmla="*/ 2147483646 h 443"/>
                  <a:gd name="T26" fmla="*/ 2147483646 w 460"/>
                  <a:gd name="T27" fmla="*/ 2147483646 h 443"/>
                  <a:gd name="T28" fmla="*/ 2147483646 w 460"/>
                  <a:gd name="T29" fmla="*/ 2147483646 h 443"/>
                  <a:gd name="T30" fmla="*/ 2147483646 w 460"/>
                  <a:gd name="T31" fmla="*/ 2147483646 h 443"/>
                  <a:gd name="T32" fmla="*/ 2147483646 w 460"/>
                  <a:gd name="T33" fmla="*/ 2147483646 h 4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460" h="443">
                    <a:moveTo>
                      <a:pt x="353" y="302"/>
                    </a:moveTo>
                    <a:lnTo>
                      <a:pt x="336" y="249"/>
                    </a:lnTo>
                    <a:lnTo>
                      <a:pt x="372" y="214"/>
                    </a:lnTo>
                    <a:lnTo>
                      <a:pt x="283" y="161"/>
                    </a:lnTo>
                    <a:lnTo>
                      <a:pt x="247" y="108"/>
                    </a:lnTo>
                    <a:lnTo>
                      <a:pt x="122" y="37"/>
                    </a:lnTo>
                    <a:lnTo>
                      <a:pt x="0" y="0"/>
                    </a:lnTo>
                    <a:lnTo>
                      <a:pt x="0" y="366"/>
                    </a:lnTo>
                    <a:lnTo>
                      <a:pt x="14" y="373"/>
                    </a:lnTo>
                    <a:lnTo>
                      <a:pt x="67" y="373"/>
                    </a:lnTo>
                    <a:lnTo>
                      <a:pt x="122" y="320"/>
                    </a:lnTo>
                    <a:lnTo>
                      <a:pt x="211" y="284"/>
                    </a:lnTo>
                    <a:lnTo>
                      <a:pt x="264" y="320"/>
                    </a:lnTo>
                    <a:lnTo>
                      <a:pt x="389" y="408"/>
                    </a:lnTo>
                    <a:lnTo>
                      <a:pt x="460" y="443"/>
                    </a:lnTo>
                    <a:lnTo>
                      <a:pt x="460" y="337"/>
                    </a:lnTo>
                    <a:lnTo>
                      <a:pt x="353" y="302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26" name="Freeform 455">
                <a:extLst>
                  <a:ext uri="{FF2B5EF4-FFF2-40B4-BE49-F238E27FC236}">
                    <a16:creationId xmlns:a16="http://schemas.microsoft.com/office/drawing/2014/main" id="{13C3C937-2789-BE02-C64D-98E1B2D63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0210" y="2164441"/>
                <a:ext cx="64121" cy="41981"/>
              </a:xfrm>
              <a:custGeom>
                <a:avLst/>
                <a:gdLst>
                  <a:gd name="T0" fmla="*/ 24 w 34"/>
                  <a:gd name="T1" fmla="*/ 22 h 22"/>
                  <a:gd name="T2" fmla="*/ 0 w 34"/>
                  <a:gd name="T3" fmla="*/ 18 h 22"/>
                  <a:gd name="T4" fmla="*/ 13 w 34"/>
                  <a:gd name="T5" fmla="*/ 0 h 22"/>
                  <a:gd name="T6" fmla="*/ 27 w 34"/>
                  <a:gd name="T7" fmla="*/ 3 h 22"/>
                  <a:gd name="T8" fmla="*/ 34 w 34"/>
                  <a:gd name="T9" fmla="*/ 15 h 22"/>
                  <a:gd name="T10" fmla="*/ 24 w 34"/>
                  <a:gd name="T11" fmla="*/ 22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4" h="22">
                    <a:moveTo>
                      <a:pt x="24" y="22"/>
                    </a:moveTo>
                    <a:lnTo>
                      <a:pt x="0" y="18"/>
                    </a:lnTo>
                    <a:lnTo>
                      <a:pt x="13" y="0"/>
                    </a:lnTo>
                    <a:lnTo>
                      <a:pt x="27" y="3"/>
                    </a:lnTo>
                    <a:lnTo>
                      <a:pt x="34" y="15"/>
                    </a:lnTo>
                    <a:lnTo>
                      <a:pt x="24" y="22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27" name="Freeform 458">
                <a:extLst>
                  <a:ext uri="{FF2B5EF4-FFF2-40B4-BE49-F238E27FC236}">
                    <a16:creationId xmlns:a16="http://schemas.microsoft.com/office/drawing/2014/main" id="{232E1E41-7185-009C-1C3A-D86A7BD81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2875" y="2859183"/>
                <a:ext cx="73023" cy="44451"/>
              </a:xfrm>
              <a:custGeom>
                <a:avLst/>
                <a:gdLst>
                  <a:gd name="T0" fmla="*/ 0 w 46"/>
                  <a:gd name="T1" fmla="*/ 2147483646 h 28"/>
                  <a:gd name="T2" fmla="*/ 2147483646 w 46"/>
                  <a:gd name="T3" fmla="*/ 2147483646 h 28"/>
                  <a:gd name="T4" fmla="*/ 2147483646 w 46"/>
                  <a:gd name="T5" fmla="*/ 2147483646 h 28"/>
                  <a:gd name="T6" fmla="*/ 2147483646 w 46"/>
                  <a:gd name="T7" fmla="*/ 2147483646 h 28"/>
                  <a:gd name="T8" fmla="*/ 2147483646 w 46"/>
                  <a:gd name="T9" fmla="*/ 2147483646 h 28"/>
                  <a:gd name="T10" fmla="*/ 2147483646 w 46"/>
                  <a:gd name="T11" fmla="*/ 0 h 28"/>
                  <a:gd name="T12" fmla="*/ 2147483646 w 46"/>
                  <a:gd name="T13" fmla="*/ 2147483646 h 28"/>
                  <a:gd name="T14" fmla="*/ 2147483646 w 46"/>
                  <a:gd name="T15" fmla="*/ 2147483646 h 28"/>
                  <a:gd name="T16" fmla="*/ 2147483646 w 46"/>
                  <a:gd name="T17" fmla="*/ 2147483646 h 28"/>
                  <a:gd name="T18" fmla="*/ 2147483646 w 46"/>
                  <a:gd name="T19" fmla="*/ 2147483646 h 28"/>
                  <a:gd name="T20" fmla="*/ 2147483646 w 46"/>
                  <a:gd name="T21" fmla="*/ 2147483646 h 28"/>
                  <a:gd name="T22" fmla="*/ 2147483646 w 46"/>
                  <a:gd name="T23" fmla="*/ 2147483646 h 28"/>
                  <a:gd name="T24" fmla="*/ 2147483646 w 46"/>
                  <a:gd name="T25" fmla="*/ 2147483646 h 28"/>
                  <a:gd name="T26" fmla="*/ 2147483646 w 46"/>
                  <a:gd name="T27" fmla="*/ 2147483646 h 28"/>
                  <a:gd name="T28" fmla="*/ 0 w 46"/>
                  <a:gd name="T29" fmla="*/ 2147483646 h 2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6" h="28">
                    <a:moveTo>
                      <a:pt x="0" y="15"/>
                    </a:moveTo>
                    <a:lnTo>
                      <a:pt x="3" y="17"/>
                    </a:lnTo>
                    <a:lnTo>
                      <a:pt x="12" y="14"/>
                    </a:lnTo>
                    <a:lnTo>
                      <a:pt x="13" y="8"/>
                    </a:lnTo>
                    <a:lnTo>
                      <a:pt x="27" y="9"/>
                    </a:lnTo>
                    <a:lnTo>
                      <a:pt x="46" y="0"/>
                    </a:lnTo>
                    <a:lnTo>
                      <a:pt x="46" y="1"/>
                    </a:lnTo>
                    <a:lnTo>
                      <a:pt x="33" y="11"/>
                    </a:lnTo>
                    <a:lnTo>
                      <a:pt x="36" y="18"/>
                    </a:lnTo>
                    <a:lnTo>
                      <a:pt x="27" y="21"/>
                    </a:lnTo>
                    <a:lnTo>
                      <a:pt x="15" y="28"/>
                    </a:lnTo>
                    <a:lnTo>
                      <a:pt x="13" y="28"/>
                    </a:lnTo>
                    <a:lnTo>
                      <a:pt x="8" y="26"/>
                    </a:lnTo>
                    <a:lnTo>
                      <a:pt x="2" y="23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28" name="Freeform 507">
                <a:extLst>
                  <a:ext uri="{FF2B5EF4-FFF2-40B4-BE49-F238E27FC236}">
                    <a16:creationId xmlns:a16="http://schemas.microsoft.com/office/drawing/2014/main" id="{FA17F3AB-1E6F-4236-E110-A4EFF0639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9674" y="2244821"/>
                <a:ext cx="1508126" cy="1047751"/>
              </a:xfrm>
              <a:custGeom>
                <a:avLst/>
                <a:gdLst>
                  <a:gd name="T0" fmla="*/ 2147483646 w 950"/>
                  <a:gd name="T1" fmla="*/ 2147483646 h 660"/>
                  <a:gd name="T2" fmla="*/ 2147483646 w 950"/>
                  <a:gd name="T3" fmla="*/ 2147483646 h 660"/>
                  <a:gd name="T4" fmla="*/ 2147483646 w 950"/>
                  <a:gd name="T5" fmla="*/ 2147483646 h 660"/>
                  <a:gd name="T6" fmla="*/ 2147483646 w 950"/>
                  <a:gd name="T7" fmla="*/ 2147483646 h 660"/>
                  <a:gd name="T8" fmla="*/ 2147483646 w 950"/>
                  <a:gd name="T9" fmla="*/ 2147483646 h 660"/>
                  <a:gd name="T10" fmla="*/ 2147483646 w 950"/>
                  <a:gd name="T11" fmla="*/ 2147483646 h 660"/>
                  <a:gd name="T12" fmla="*/ 2147483646 w 950"/>
                  <a:gd name="T13" fmla="*/ 2147483646 h 660"/>
                  <a:gd name="T14" fmla="*/ 2147483646 w 950"/>
                  <a:gd name="T15" fmla="*/ 2147483646 h 660"/>
                  <a:gd name="T16" fmla="*/ 2147483646 w 950"/>
                  <a:gd name="T17" fmla="*/ 2147483646 h 660"/>
                  <a:gd name="T18" fmla="*/ 2147483646 w 950"/>
                  <a:gd name="T19" fmla="*/ 2147483646 h 660"/>
                  <a:gd name="T20" fmla="*/ 2147483646 w 950"/>
                  <a:gd name="T21" fmla="*/ 2147483646 h 660"/>
                  <a:gd name="T22" fmla="*/ 2147483646 w 950"/>
                  <a:gd name="T23" fmla="*/ 2147483646 h 660"/>
                  <a:gd name="T24" fmla="*/ 2147483646 w 950"/>
                  <a:gd name="T25" fmla="*/ 2147483646 h 660"/>
                  <a:gd name="T26" fmla="*/ 2147483646 w 950"/>
                  <a:gd name="T27" fmla="*/ 2147483646 h 660"/>
                  <a:gd name="T28" fmla="*/ 2147483646 w 950"/>
                  <a:gd name="T29" fmla="*/ 2147483646 h 660"/>
                  <a:gd name="T30" fmla="*/ 2147483646 w 950"/>
                  <a:gd name="T31" fmla="*/ 2147483646 h 660"/>
                  <a:gd name="T32" fmla="*/ 2147483646 w 950"/>
                  <a:gd name="T33" fmla="*/ 2147483646 h 660"/>
                  <a:gd name="T34" fmla="*/ 2147483646 w 950"/>
                  <a:gd name="T35" fmla="*/ 2147483646 h 660"/>
                  <a:gd name="T36" fmla="*/ 2147483646 w 950"/>
                  <a:gd name="T37" fmla="*/ 2147483646 h 660"/>
                  <a:gd name="T38" fmla="*/ 2147483646 w 950"/>
                  <a:gd name="T39" fmla="*/ 2147483646 h 660"/>
                  <a:gd name="T40" fmla="*/ 2147483646 w 950"/>
                  <a:gd name="T41" fmla="*/ 2147483646 h 660"/>
                  <a:gd name="T42" fmla="*/ 2147483646 w 950"/>
                  <a:gd name="T43" fmla="*/ 2147483646 h 660"/>
                  <a:gd name="T44" fmla="*/ 2147483646 w 950"/>
                  <a:gd name="T45" fmla="*/ 2147483646 h 660"/>
                  <a:gd name="T46" fmla="*/ 2147483646 w 950"/>
                  <a:gd name="T47" fmla="*/ 2147483646 h 660"/>
                  <a:gd name="T48" fmla="*/ 2147483646 w 950"/>
                  <a:gd name="T49" fmla="*/ 2147483646 h 660"/>
                  <a:gd name="T50" fmla="*/ 2147483646 w 950"/>
                  <a:gd name="T51" fmla="*/ 2147483646 h 660"/>
                  <a:gd name="T52" fmla="*/ 2147483646 w 950"/>
                  <a:gd name="T53" fmla="*/ 2147483646 h 660"/>
                  <a:gd name="T54" fmla="*/ 2147483646 w 950"/>
                  <a:gd name="T55" fmla="*/ 2147483646 h 660"/>
                  <a:gd name="T56" fmla="*/ 2147483646 w 950"/>
                  <a:gd name="T57" fmla="*/ 2147483646 h 660"/>
                  <a:gd name="T58" fmla="*/ 2147483646 w 950"/>
                  <a:gd name="T59" fmla="*/ 2147483646 h 660"/>
                  <a:gd name="T60" fmla="*/ 2147483646 w 950"/>
                  <a:gd name="T61" fmla="*/ 2147483646 h 660"/>
                  <a:gd name="T62" fmla="*/ 2147483646 w 950"/>
                  <a:gd name="T63" fmla="*/ 2147483646 h 660"/>
                  <a:gd name="T64" fmla="*/ 2147483646 w 950"/>
                  <a:gd name="T65" fmla="*/ 2147483646 h 660"/>
                  <a:gd name="T66" fmla="*/ 2147483646 w 950"/>
                  <a:gd name="T67" fmla="*/ 2147483646 h 660"/>
                  <a:gd name="T68" fmla="*/ 2147483646 w 950"/>
                  <a:gd name="T69" fmla="*/ 2147483646 h 660"/>
                  <a:gd name="T70" fmla="*/ 2147483646 w 950"/>
                  <a:gd name="T71" fmla="*/ 2147483646 h 660"/>
                  <a:gd name="T72" fmla="*/ 2147483646 w 950"/>
                  <a:gd name="T73" fmla="*/ 2147483646 h 660"/>
                  <a:gd name="T74" fmla="*/ 2147483646 w 950"/>
                  <a:gd name="T75" fmla="*/ 2147483646 h 660"/>
                  <a:gd name="T76" fmla="*/ 2147483646 w 950"/>
                  <a:gd name="T77" fmla="*/ 2147483646 h 660"/>
                  <a:gd name="T78" fmla="*/ 2147483646 w 950"/>
                  <a:gd name="T79" fmla="*/ 2147483646 h 660"/>
                  <a:gd name="T80" fmla="*/ 2147483646 w 950"/>
                  <a:gd name="T81" fmla="*/ 2147483646 h 660"/>
                  <a:gd name="T82" fmla="*/ 2147483646 w 950"/>
                  <a:gd name="T83" fmla="*/ 2147483646 h 660"/>
                  <a:gd name="T84" fmla="*/ 2147483646 w 950"/>
                  <a:gd name="T85" fmla="*/ 2147483646 h 660"/>
                  <a:gd name="T86" fmla="*/ 2147483646 w 950"/>
                  <a:gd name="T87" fmla="*/ 2147483646 h 660"/>
                  <a:gd name="T88" fmla="*/ 2147483646 w 950"/>
                  <a:gd name="T89" fmla="*/ 2147483646 h 660"/>
                  <a:gd name="T90" fmla="*/ 2147483646 w 950"/>
                  <a:gd name="T91" fmla="*/ 2147483646 h 660"/>
                  <a:gd name="T92" fmla="*/ 2147483646 w 950"/>
                  <a:gd name="T93" fmla="*/ 2147483646 h 660"/>
                  <a:gd name="T94" fmla="*/ 2147483646 w 950"/>
                  <a:gd name="T95" fmla="*/ 2147483646 h 660"/>
                  <a:gd name="T96" fmla="*/ 2147483646 w 950"/>
                  <a:gd name="T97" fmla="*/ 2147483646 h 660"/>
                  <a:gd name="T98" fmla="*/ 2147483646 w 950"/>
                  <a:gd name="T99" fmla="*/ 2147483646 h 660"/>
                  <a:gd name="T100" fmla="*/ 2147483646 w 950"/>
                  <a:gd name="T101" fmla="*/ 2147483646 h 660"/>
                  <a:gd name="T102" fmla="*/ 2147483646 w 950"/>
                  <a:gd name="T103" fmla="*/ 2147483646 h 660"/>
                  <a:gd name="T104" fmla="*/ 2147483646 w 950"/>
                  <a:gd name="T105" fmla="*/ 2147483646 h 660"/>
                  <a:gd name="T106" fmla="*/ 2147483646 w 950"/>
                  <a:gd name="T107" fmla="*/ 2147483646 h 660"/>
                  <a:gd name="T108" fmla="*/ 2147483646 w 950"/>
                  <a:gd name="T109" fmla="*/ 2147483646 h 660"/>
                  <a:gd name="T110" fmla="*/ 2147483646 w 950"/>
                  <a:gd name="T111" fmla="*/ 2147483646 h 660"/>
                  <a:gd name="T112" fmla="*/ 2147483646 w 950"/>
                  <a:gd name="T113" fmla="*/ 2147483646 h 660"/>
                  <a:gd name="T114" fmla="*/ 2147483646 w 950"/>
                  <a:gd name="T115" fmla="*/ 2147483646 h 660"/>
                  <a:gd name="T116" fmla="*/ 2147483646 w 950"/>
                  <a:gd name="T117" fmla="*/ 2147483646 h 660"/>
                  <a:gd name="T118" fmla="*/ 2147483646 w 950"/>
                  <a:gd name="T119" fmla="*/ 2147483646 h 660"/>
                  <a:gd name="T120" fmla="*/ 2147483646 w 950"/>
                  <a:gd name="T121" fmla="*/ 2147483646 h 66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950" h="660">
                    <a:moveTo>
                      <a:pt x="890" y="118"/>
                    </a:moveTo>
                    <a:lnTo>
                      <a:pt x="890" y="118"/>
                    </a:lnTo>
                    <a:lnTo>
                      <a:pt x="880" y="98"/>
                    </a:lnTo>
                    <a:lnTo>
                      <a:pt x="840" y="88"/>
                    </a:lnTo>
                    <a:lnTo>
                      <a:pt x="792" y="0"/>
                    </a:lnTo>
                    <a:lnTo>
                      <a:pt x="746" y="0"/>
                    </a:lnTo>
                    <a:lnTo>
                      <a:pt x="732" y="24"/>
                    </a:lnTo>
                    <a:lnTo>
                      <a:pt x="702" y="78"/>
                    </a:lnTo>
                    <a:lnTo>
                      <a:pt x="672" y="78"/>
                    </a:lnTo>
                    <a:lnTo>
                      <a:pt x="668" y="88"/>
                    </a:lnTo>
                    <a:lnTo>
                      <a:pt x="668" y="90"/>
                    </a:lnTo>
                    <a:lnTo>
                      <a:pt x="670" y="90"/>
                    </a:lnTo>
                    <a:lnTo>
                      <a:pt x="672" y="90"/>
                    </a:lnTo>
                    <a:lnTo>
                      <a:pt x="672" y="92"/>
                    </a:lnTo>
                    <a:lnTo>
                      <a:pt x="674" y="92"/>
                    </a:lnTo>
                    <a:lnTo>
                      <a:pt x="676" y="92"/>
                    </a:lnTo>
                    <a:lnTo>
                      <a:pt x="676" y="94"/>
                    </a:lnTo>
                    <a:lnTo>
                      <a:pt x="678" y="94"/>
                    </a:lnTo>
                    <a:lnTo>
                      <a:pt x="676" y="94"/>
                    </a:lnTo>
                    <a:lnTo>
                      <a:pt x="676" y="92"/>
                    </a:lnTo>
                    <a:lnTo>
                      <a:pt x="674" y="92"/>
                    </a:lnTo>
                    <a:lnTo>
                      <a:pt x="672" y="92"/>
                    </a:lnTo>
                    <a:lnTo>
                      <a:pt x="672" y="90"/>
                    </a:lnTo>
                    <a:lnTo>
                      <a:pt x="670" y="90"/>
                    </a:lnTo>
                    <a:lnTo>
                      <a:pt x="668" y="90"/>
                    </a:lnTo>
                    <a:lnTo>
                      <a:pt x="668" y="88"/>
                    </a:lnTo>
                    <a:lnTo>
                      <a:pt x="658" y="108"/>
                    </a:lnTo>
                    <a:lnTo>
                      <a:pt x="658" y="132"/>
                    </a:lnTo>
                    <a:lnTo>
                      <a:pt x="702" y="138"/>
                    </a:lnTo>
                    <a:lnTo>
                      <a:pt x="712" y="158"/>
                    </a:lnTo>
                    <a:lnTo>
                      <a:pt x="668" y="172"/>
                    </a:lnTo>
                    <a:lnTo>
                      <a:pt x="632" y="188"/>
                    </a:lnTo>
                    <a:lnTo>
                      <a:pt x="598" y="202"/>
                    </a:lnTo>
                    <a:lnTo>
                      <a:pt x="588" y="236"/>
                    </a:lnTo>
                    <a:lnTo>
                      <a:pt x="534" y="242"/>
                    </a:lnTo>
                    <a:lnTo>
                      <a:pt x="480" y="276"/>
                    </a:lnTo>
                    <a:lnTo>
                      <a:pt x="430" y="252"/>
                    </a:lnTo>
                    <a:lnTo>
                      <a:pt x="370" y="246"/>
                    </a:lnTo>
                    <a:lnTo>
                      <a:pt x="326" y="202"/>
                    </a:lnTo>
                    <a:lnTo>
                      <a:pt x="262" y="182"/>
                    </a:lnTo>
                    <a:lnTo>
                      <a:pt x="256" y="132"/>
                    </a:lnTo>
                    <a:lnTo>
                      <a:pt x="226" y="118"/>
                    </a:lnTo>
                    <a:lnTo>
                      <a:pt x="222" y="114"/>
                    </a:lnTo>
                    <a:lnTo>
                      <a:pt x="220" y="116"/>
                    </a:lnTo>
                    <a:lnTo>
                      <a:pt x="218" y="120"/>
                    </a:lnTo>
                    <a:lnTo>
                      <a:pt x="218" y="122"/>
                    </a:lnTo>
                    <a:lnTo>
                      <a:pt x="218" y="124"/>
                    </a:lnTo>
                    <a:lnTo>
                      <a:pt x="218" y="122"/>
                    </a:lnTo>
                    <a:lnTo>
                      <a:pt x="218" y="120"/>
                    </a:lnTo>
                    <a:lnTo>
                      <a:pt x="222" y="114"/>
                    </a:lnTo>
                    <a:lnTo>
                      <a:pt x="218" y="108"/>
                    </a:lnTo>
                    <a:lnTo>
                      <a:pt x="208" y="114"/>
                    </a:lnTo>
                    <a:lnTo>
                      <a:pt x="208" y="124"/>
                    </a:lnTo>
                    <a:lnTo>
                      <a:pt x="208" y="114"/>
                    </a:lnTo>
                    <a:lnTo>
                      <a:pt x="192" y="118"/>
                    </a:lnTo>
                    <a:lnTo>
                      <a:pt x="182" y="148"/>
                    </a:lnTo>
                    <a:lnTo>
                      <a:pt x="142" y="142"/>
                    </a:lnTo>
                    <a:lnTo>
                      <a:pt x="132" y="192"/>
                    </a:lnTo>
                    <a:lnTo>
                      <a:pt x="98" y="198"/>
                    </a:lnTo>
                    <a:lnTo>
                      <a:pt x="88" y="256"/>
                    </a:lnTo>
                    <a:lnTo>
                      <a:pt x="68" y="276"/>
                    </a:lnTo>
                    <a:lnTo>
                      <a:pt x="44" y="296"/>
                    </a:lnTo>
                    <a:lnTo>
                      <a:pt x="4" y="306"/>
                    </a:lnTo>
                    <a:lnTo>
                      <a:pt x="0" y="326"/>
                    </a:lnTo>
                    <a:lnTo>
                      <a:pt x="10" y="334"/>
                    </a:lnTo>
                    <a:lnTo>
                      <a:pt x="14" y="350"/>
                    </a:lnTo>
                    <a:lnTo>
                      <a:pt x="4" y="354"/>
                    </a:lnTo>
                    <a:lnTo>
                      <a:pt x="14" y="364"/>
                    </a:lnTo>
                    <a:lnTo>
                      <a:pt x="30" y="370"/>
                    </a:lnTo>
                    <a:lnTo>
                      <a:pt x="44" y="390"/>
                    </a:lnTo>
                    <a:lnTo>
                      <a:pt x="64" y="390"/>
                    </a:lnTo>
                    <a:lnTo>
                      <a:pt x="94" y="390"/>
                    </a:lnTo>
                    <a:lnTo>
                      <a:pt x="98" y="398"/>
                    </a:lnTo>
                    <a:lnTo>
                      <a:pt x="78" y="428"/>
                    </a:lnTo>
                    <a:lnTo>
                      <a:pt x="84" y="444"/>
                    </a:lnTo>
                    <a:lnTo>
                      <a:pt x="74" y="458"/>
                    </a:lnTo>
                    <a:lnTo>
                      <a:pt x="84" y="478"/>
                    </a:lnTo>
                    <a:lnTo>
                      <a:pt x="108" y="488"/>
                    </a:lnTo>
                    <a:lnTo>
                      <a:pt x="104" y="492"/>
                    </a:lnTo>
                    <a:lnTo>
                      <a:pt x="114" y="492"/>
                    </a:lnTo>
                    <a:lnTo>
                      <a:pt x="148" y="508"/>
                    </a:lnTo>
                    <a:lnTo>
                      <a:pt x="178" y="522"/>
                    </a:lnTo>
                    <a:lnTo>
                      <a:pt x="208" y="528"/>
                    </a:lnTo>
                    <a:lnTo>
                      <a:pt x="218" y="536"/>
                    </a:lnTo>
                    <a:lnTo>
                      <a:pt x="226" y="536"/>
                    </a:lnTo>
                    <a:lnTo>
                      <a:pt x="242" y="546"/>
                    </a:lnTo>
                    <a:lnTo>
                      <a:pt x="262" y="546"/>
                    </a:lnTo>
                    <a:lnTo>
                      <a:pt x="282" y="546"/>
                    </a:lnTo>
                    <a:lnTo>
                      <a:pt x="296" y="528"/>
                    </a:lnTo>
                    <a:lnTo>
                      <a:pt x="316" y="512"/>
                    </a:lnTo>
                    <a:lnTo>
                      <a:pt x="340" y="512"/>
                    </a:lnTo>
                    <a:lnTo>
                      <a:pt x="360" y="528"/>
                    </a:lnTo>
                    <a:lnTo>
                      <a:pt x="370" y="528"/>
                    </a:lnTo>
                    <a:lnTo>
                      <a:pt x="380" y="532"/>
                    </a:lnTo>
                    <a:lnTo>
                      <a:pt x="386" y="556"/>
                    </a:lnTo>
                    <a:lnTo>
                      <a:pt x="376" y="586"/>
                    </a:lnTo>
                    <a:lnTo>
                      <a:pt x="376" y="596"/>
                    </a:lnTo>
                    <a:lnTo>
                      <a:pt x="390" y="600"/>
                    </a:lnTo>
                    <a:lnTo>
                      <a:pt x="400" y="616"/>
                    </a:lnTo>
                    <a:lnTo>
                      <a:pt x="400" y="626"/>
                    </a:lnTo>
                    <a:lnTo>
                      <a:pt x="424" y="636"/>
                    </a:lnTo>
                    <a:lnTo>
                      <a:pt x="420" y="640"/>
                    </a:lnTo>
                    <a:lnTo>
                      <a:pt x="444" y="636"/>
                    </a:lnTo>
                    <a:lnTo>
                      <a:pt x="450" y="616"/>
                    </a:lnTo>
                    <a:lnTo>
                      <a:pt x="500" y="616"/>
                    </a:lnTo>
                    <a:lnTo>
                      <a:pt x="518" y="630"/>
                    </a:lnTo>
                    <a:lnTo>
                      <a:pt x="524" y="646"/>
                    </a:lnTo>
                    <a:lnTo>
                      <a:pt x="534" y="640"/>
                    </a:lnTo>
                    <a:lnTo>
                      <a:pt x="568" y="660"/>
                    </a:lnTo>
                    <a:lnTo>
                      <a:pt x="568" y="646"/>
                    </a:lnTo>
                    <a:lnTo>
                      <a:pt x="608" y="630"/>
                    </a:lnTo>
                    <a:lnTo>
                      <a:pt x="612" y="626"/>
                    </a:lnTo>
                    <a:lnTo>
                      <a:pt x="622" y="620"/>
                    </a:lnTo>
                    <a:lnTo>
                      <a:pt x="632" y="626"/>
                    </a:lnTo>
                    <a:lnTo>
                      <a:pt x="652" y="616"/>
                    </a:lnTo>
                    <a:lnTo>
                      <a:pt x="678" y="600"/>
                    </a:lnTo>
                    <a:lnTo>
                      <a:pt x="702" y="582"/>
                    </a:lnTo>
                    <a:lnTo>
                      <a:pt x="712" y="562"/>
                    </a:lnTo>
                    <a:lnTo>
                      <a:pt x="726" y="542"/>
                    </a:lnTo>
                    <a:lnTo>
                      <a:pt x="742" y="512"/>
                    </a:lnTo>
                    <a:lnTo>
                      <a:pt x="742" y="498"/>
                    </a:lnTo>
                    <a:lnTo>
                      <a:pt x="736" y="488"/>
                    </a:lnTo>
                    <a:lnTo>
                      <a:pt x="742" y="472"/>
                    </a:lnTo>
                    <a:lnTo>
                      <a:pt x="736" y="454"/>
                    </a:lnTo>
                    <a:lnTo>
                      <a:pt x="712" y="404"/>
                    </a:lnTo>
                    <a:lnTo>
                      <a:pt x="716" y="398"/>
                    </a:lnTo>
                    <a:lnTo>
                      <a:pt x="736" y="374"/>
                    </a:lnTo>
                    <a:lnTo>
                      <a:pt x="752" y="370"/>
                    </a:lnTo>
                    <a:lnTo>
                      <a:pt x="754" y="368"/>
                    </a:lnTo>
                    <a:lnTo>
                      <a:pt x="754" y="364"/>
                    </a:lnTo>
                    <a:lnTo>
                      <a:pt x="752" y="360"/>
                    </a:lnTo>
                    <a:lnTo>
                      <a:pt x="726" y="354"/>
                    </a:lnTo>
                    <a:lnTo>
                      <a:pt x="712" y="360"/>
                    </a:lnTo>
                    <a:lnTo>
                      <a:pt x="702" y="354"/>
                    </a:lnTo>
                    <a:lnTo>
                      <a:pt x="692" y="340"/>
                    </a:lnTo>
                    <a:lnTo>
                      <a:pt x="682" y="330"/>
                    </a:lnTo>
                    <a:lnTo>
                      <a:pt x="706" y="320"/>
                    </a:lnTo>
                    <a:lnTo>
                      <a:pt x="722" y="306"/>
                    </a:lnTo>
                    <a:lnTo>
                      <a:pt x="746" y="290"/>
                    </a:lnTo>
                    <a:lnTo>
                      <a:pt x="756" y="290"/>
                    </a:lnTo>
                    <a:lnTo>
                      <a:pt x="742" y="310"/>
                    </a:lnTo>
                    <a:lnTo>
                      <a:pt x="752" y="320"/>
                    </a:lnTo>
                    <a:lnTo>
                      <a:pt x="762" y="316"/>
                    </a:lnTo>
                    <a:lnTo>
                      <a:pt x="786" y="306"/>
                    </a:lnTo>
                    <a:lnTo>
                      <a:pt x="792" y="284"/>
                    </a:lnTo>
                    <a:lnTo>
                      <a:pt x="806" y="272"/>
                    </a:lnTo>
                    <a:lnTo>
                      <a:pt x="820" y="282"/>
                    </a:lnTo>
                    <a:lnTo>
                      <a:pt x="818" y="262"/>
                    </a:lnTo>
                    <a:lnTo>
                      <a:pt x="838" y="250"/>
                    </a:lnTo>
                    <a:lnTo>
                      <a:pt x="864" y="254"/>
                    </a:lnTo>
                    <a:lnTo>
                      <a:pt x="876" y="246"/>
                    </a:lnTo>
                    <a:lnTo>
                      <a:pt x="890" y="252"/>
                    </a:lnTo>
                    <a:lnTo>
                      <a:pt x="900" y="198"/>
                    </a:lnTo>
                    <a:lnTo>
                      <a:pt x="924" y="192"/>
                    </a:lnTo>
                    <a:lnTo>
                      <a:pt x="950" y="118"/>
                    </a:lnTo>
                    <a:lnTo>
                      <a:pt x="890" y="118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29" name="Freeform 260">
                <a:extLst>
                  <a:ext uri="{FF2B5EF4-FFF2-40B4-BE49-F238E27FC236}">
                    <a16:creationId xmlns:a16="http://schemas.microsoft.com/office/drawing/2014/main" id="{4BAA9241-68AB-F28C-8848-CEECE3E8AD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4124" y="3813270"/>
                <a:ext cx="57149" cy="68265"/>
              </a:xfrm>
              <a:custGeom>
                <a:avLst/>
                <a:gdLst>
                  <a:gd name="T0" fmla="*/ 2147483646 w 42"/>
                  <a:gd name="T1" fmla="*/ 0 h 54"/>
                  <a:gd name="T2" fmla="*/ 0 w 42"/>
                  <a:gd name="T3" fmla="*/ 2147483646 h 54"/>
                  <a:gd name="T4" fmla="*/ 2147483646 w 42"/>
                  <a:gd name="T5" fmla="*/ 2147483646 h 54"/>
                  <a:gd name="T6" fmla="*/ 2147483646 w 42"/>
                  <a:gd name="T7" fmla="*/ 2147483646 h 54"/>
                  <a:gd name="T8" fmla="*/ 2147483646 w 42"/>
                  <a:gd name="T9" fmla="*/ 2147483646 h 54"/>
                  <a:gd name="T10" fmla="*/ 2147483646 w 42"/>
                  <a:gd name="T11" fmla="*/ 0 h 5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" h="54">
                    <a:moveTo>
                      <a:pt x="6" y="0"/>
                    </a:moveTo>
                    <a:lnTo>
                      <a:pt x="0" y="24"/>
                    </a:lnTo>
                    <a:lnTo>
                      <a:pt x="6" y="54"/>
                    </a:lnTo>
                    <a:lnTo>
                      <a:pt x="30" y="54"/>
                    </a:lnTo>
                    <a:lnTo>
                      <a:pt x="42" y="3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30" name="Freeform 261">
                <a:extLst>
                  <a:ext uri="{FF2B5EF4-FFF2-40B4-BE49-F238E27FC236}">
                    <a16:creationId xmlns:a16="http://schemas.microsoft.com/office/drawing/2014/main" id="{6E70535B-F3DE-3F01-B10F-C70B689C8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3273" y="3292571"/>
                <a:ext cx="53975" cy="53975"/>
              </a:xfrm>
              <a:custGeom>
                <a:avLst/>
                <a:gdLst>
                  <a:gd name="T0" fmla="*/ 0 w 42"/>
                  <a:gd name="T1" fmla="*/ 2147483646 h 42"/>
                  <a:gd name="T2" fmla="*/ 2147483646 w 42"/>
                  <a:gd name="T3" fmla="*/ 2147483646 h 42"/>
                  <a:gd name="T4" fmla="*/ 2147483646 w 42"/>
                  <a:gd name="T5" fmla="*/ 0 h 42"/>
                  <a:gd name="T6" fmla="*/ 2147483646 w 42"/>
                  <a:gd name="T7" fmla="*/ 2147483646 h 42"/>
                  <a:gd name="T8" fmla="*/ 2147483646 w 42"/>
                  <a:gd name="T9" fmla="*/ 2147483646 h 42"/>
                  <a:gd name="T10" fmla="*/ 2147483646 w 42"/>
                  <a:gd name="T11" fmla="*/ 2147483646 h 42"/>
                  <a:gd name="T12" fmla="*/ 0 w 42"/>
                  <a:gd name="T13" fmla="*/ 2147483646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2" h="42">
                    <a:moveTo>
                      <a:pt x="0" y="30"/>
                    </a:moveTo>
                    <a:lnTo>
                      <a:pt x="12" y="12"/>
                    </a:lnTo>
                    <a:lnTo>
                      <a:pt x="30" y="0"/>
                    </a:lnTo>
                    <a:lnTo>
                      <a:pt x="42" y="12"/>
                    </a:lnTo>
                    <a:lnTo>
                      <a:pt x="30" y="30"/>
                    </a:lnTo>
                    <a:lnTo>
                      <a:pt x="12" y="42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31" name="Freeform 262">
                <a:extLst>
                  <a:ext uri="{FF2B5EF4-FFF2-40B4-BE49-F238E27FC236}">
                    <a16:creationId xmlns:a16="http://schemas.microsoft.com/office/drawing/2014/main" id="{021A7589-AAAC-BD15-B208-2BBDDA49F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3785" y="3159219"/>
                <a:ext cx="31750" cy="93664"/>
              </a:xfrm>
              <a:custGeom>
                <a:avLst/>
                <a:gdLst>
                  <a:gd name="T0" fmla="*/ 0 w 24"/>
                  <a:gd name="T1" fmla="*/ 2147483646 h 72"/>
                  <a:gd name="T2" fmla="*/ 0 w 24"/>
                  <a:gd name="T3" fmla="*/ 2147483646 h 72"/>
                  <a:gd name="T4" fmla="*/ 2147483646 w 24"/>
                  <a:gd name="T5" fmla="*/ 0 h 72"/>
                  <a:gd name="T6" fmla="*/ 2147483646 w 24"/>
                  <a:gd name="T7" fmla="*/ 2147483646 h 72"/>
                  <a:gd name="T8" fmla="*/ 2147483646 w 24"/>
                  <a:gd name="T9" fmla="*/ 2147483646 h 72"/>
                  <a:gd name="T10" fmla="*/ 0 w 24"/>
                  <a:gd name="T11" fmla="*/ 2147483646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72">
                    <a:moveTo>
                      <a:pt x="0" y="42"/>
                    </a:moveTo>
                    <a:lnTo>
                      <a:pt x="0" y="18"/>
                    </a:lnTo>
                    <a:lnTo>
                      <a:pt x="24" y="0"/>
                    </a:lnTo>
                    <a:lnTo>
                      <a:pt x="24" y="24"/>
                    </a:lnTo>
                    <a:lnTo>
                      <a:pt x="6" y="72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32" name="Freeform 263">
                <a:extLst>
                  <a:ext uri="{FF2B5EF4-FFF2-40B4-BE49-F238E27FC236}">
                    <a16:creationId xmlns:a16="http://schemas.microsoft.com/office/drawing/2014/main" id="{52553A50-C1DE-D17E-7583-EA8659E7B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8737" y="2916335"/>
                <a:ext cx="46039" cy="69850"/>
              </a:xfrm>
              <a:custGeom>
                <a:avLst/>
                <a:gdLst>
                  <a:gd name="T0" fmla="*/ 0 w 36"/>
                  <a:gd name="T1" fmla="*/ 2147483646 h 54"/>
                  <a:gd name="T2" fmla="*/ 2147483646 w 36"/>
                  <a:gd name="T3" fmla="*/ 2147483646 h 54"/>
                  <a:gd name="T4" fmla="*/ 2147483646 w 36"/>
                  <a:gd name="T5" fmla="*/ 2147483646 h 54"/>
                  <a:gd name="T6" fmla="*/ 2147483646 w 36"/>
                  <a:gd name="T7" fmla="*/ 2147483646 h 54"/>
                  <a:gd name="T8" fmla="*/ 2147483646 w 36"/>
                  <a:gd name="T9" fmla="*/ 2147483646 h 54"/>
                  <a:gd name="T10" fmla="*/ 2147483646 w 36"/>
                  <a:gd name="T11" fmla="*/ 0 h 54"/>
                  <a:gd name="T12" fmla="*/ 0 w 36"/>
                  <a:gd name="T13" fmla="*/ 2147483646 h 5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6" h="54">
                    <a:moveTo>
                      <a:pt x="0" y="18"/>
                    </a:moveTo>
                    <a:lnTo>
                      <a:pt x="6" y="36"/>
                    </a:lnTo>
                    <a:lnTo>
                      <a:pt x="12" y="54"/>
                    </a:lnTo>
                    <a:lnTo>
                      <a:pt x="30" y="42"/>
                    </a:lnTo>
                    <a:lnTo>
                      <a:pt x="36" y="18"/>
                    </a:lnTo>
                    <a:lnTo>
                      <a:pt x="30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33" name="Freeform 264">
                <a:extLst>
                  <a:ext uri="{FF2B5EF4-FFF2-40B4-BE49-F238E27FC236}">
                    <a16:creationId xmlns:a16="http://schemas.microsoft.com/office/drawing/2014/main" id="{1086C3CA-1A84-F9E1-7B8D-63D57544C2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4300" y="2557558"/>
                <a:ext cx="344487" cy="374651"/>
              </a:xfrm>
              <a:custGeom>
                <a:avLst/>
                <a:gdLst>
                  <a:gd name="T0" fmla="*/ 2147483646 w 264"/>
                  <a:gd name="T1" fmla="*/ 2147483646 h 289"/>
                  <a:gd name="T2" fmla="*/ 2147483646 w 264"/>
                  <a:gd name="T3" fmla="*/ 2147483646 h 289"/>
                  <a:gd name="T4" fmla="*/ 2147483646 w 264"/>
                  <a:gd name="T5" fmla="*/ 2147483646 h 289"/>
                  <a:gd name="T6" fmla="*/ 2147483646 w 264"/>
                  <a:gd name="T7" fmla="*/ 2147483646 h 289"/>
                  <a:gd name="T8" fmla="*/ 2147483646 w 264"/>
                  <a:gd name="T9" fmla="*/ 2147483646 h 289"/>
                  <a:gd name="T10" fmla="*/ 2147483646 w 264"/>
                  <a:gd name="T11" fmla="*/ 2147483646 h 289"/>
                  <a:gd name="T12" fmla="*/ 2147483646 w 264"/>
                  <a:gd name="T13" fmla="*/ 2147483646 h 289"/>
                  <a:gd name="T14" fmla="*/ 2147483646 w 264"/>
                  <a:gd name="T15" fmla="*/ 2147483646 h 289"/>
                  <a:gd name="T16" fmla="*/ 2147483646 w 264"/>
                  <a:gd name="T17" fmla="*/ 2147483646 h 289"/>
                  <a:gd name="T18" fmla="*/ 2147483646 w 264"/>
                  <a:gd name="T19" fmla="*/ 2147483646 h 289"/>
                  <a:gd name="T20" fmla="*/ 2147483646 w 264"/>
                  <a:gd name="T21" fmla="*/ 0 h 289"/>
                  <a:gd name="T22" fmla="*/ 2147483646 w 264"/>
                  <a:gd name="T23" fmla="*/ 2147483646 h 289"/>
                  <a:gd name="T24" fmla="*/ 2147483646 w 264"/>
                  <a:gd name="T25" fmla="*/ 2147483646 h 289"/>
                  <a:gd name="T26" fmla="*/ 2147483646 w 264"/>
                  <a:gd name="T27" fmla="*/ 2147483646 h 289"/>
                  <a:gd name="T28" fmla="*/ 2147483646 w 264"/>
                  <a:gd name="T29" fmla="*/ 2147483646 h 289"/>
                  <a:gd name="T30" fmla="*/ 2147483646 w 264"/>
                  <a:gd name="T31" fmla="*/ 2147483646 h 289"/>
                  <a:gd name="T32" fmla="*/ 2147483646 w 264"/>
                  <a:gd name="T33" fmla="*/ 2147483646 h 289"/>
                  <a:gd name="T34" fmla="*/ 2147483646 w 264"/>
                  <a:gd name="T35" fmla="*/ 2147483646 h 289"/>
                  <a:gd name="T36" fmla="*/ 2147483646 w 264"/>
                  <a:gd name="T37" fmla="*/ 2147483646 h 289"/>
                  <a:gd name="T38" fmla="*/ 2147483646 w 264"/>
                  <a:gd name="T39" fmla="*/ 2147483646 h 289"/>
                  <a:gd name="T40" fmla="*/ 2147483646 w 264"/>
                  <a:gd name="T41" fmla="*/ 2147483646 h 289"/>
                  <a:gd name="T42" fmla="*/ 2147483646 w 264"/>
                  <a:gd name="T43" fmla="*/ 2147483646 h 289"/>
                  <a:gd name="T44" fmla="*/ 2147483646 w 264"/>
                  <a:gd name="T45" fmla="*/ 2147483646 h 289"/>
                  <a:gd name="T46" fmla="*/ 2147483646 w 264"/>
                  <a:gd name="T47" fmla="*/ 2147483646 h 289"/>
                  <a:gd name="T48" fmla="*/ 2147483646 w 264"/>
                  <a:gd name="T49" fmla="*/ 2147483646 h 289"/>
                  <a:gd name="T50" fmla="*/ 2147483646 w 264"/>
                  <a:gd name="T51" fmla="*/ 2147483646 h 289"/>
                  <a:gd name="T52" fmla="*/ 2147483646 w 264"/>
                  <a:gd name="T53" fmla="*/ 2147483646 h 289"/>
                  <a:gd name="T54" fmla="*/ 2147483646 w 264"/>
                  <a:gd name="T55" fmla="*/ 2147483646 h 289"/>
                  <a:gd name="T56" fmla="*/ 2147483646 w 264"/>
                  <a:gd name="T57" fmla="*/ 2147483646 h 289"/>
                  <a:gd name="T58" fmla="*/ 2147483646 w 264"/>
                  <a:gd name="T59" fmla="*/ 2147483646 h 289"/>
                  <a:gd name="T60" fmla="*/ 2147483646 w 264"/>
                  <a:gd name="T61" fmla="*/ 2147483646 h 289"/>
                  <a:gd name="T62" fmla="*/ 2147483646 w 264"/>
                  <a:gd name="T63" fmla="*/ 2147483646 h 289"/>
                  <a:gd name="T64" fmla="*/ 2147483646 w 264"/>
                  <a:gd name="T65" fmla="*/ 2147483646 h 289"/>
                  <a:gd name="T66" fmla="*/ 0 w 264"/>
                  <a:gd name="T67" fmla="*/ 2147483646 h 289"/>
                  <a:gd name="T68" fmla="*/ 2147483646 w 264"/>
                  <a:gd name="T69" fmla="*/ 2147483646 h 2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64" h="289">
                    <a:moveTo>
                      <a:pt x="6" y="247"/>
                    </a:moveTo>
                    <a:lnTo>
                      <a:pt x="42" y="235"/>
                    </a:lnTo>
                    <a:lnTo>
                      <a:pt x="66" y="235"/>
                    </a:lnTo>
                    <a:lnTo>
                      <a:pt x="108" y="199"/>
                    </a:lnTo>
                    <a:lnTo>
                      <a:pt x="138" y="187"/>
                    </a:lnTo>
                    <a:lnTo>
                      <a:pt x="144" y="157"/>
                    </a:lnTo>
                    <a:lnTo>
                      <a:pt x="156" y="109"/>
                    </a:lnTo>
                    <a:lnTo>
                      <a:pt x="156" y="72"/>
                    </a:lnTo>
                    <a:lnTo>
                      <a:pt x="174" y="48"/>
                    </a:lnTo>
                    <a:lnTo>
                      <a:pt x="174" y="18"/>
                    </a:lnTo>
                    <a:lnTo>
                      <a:pt x="186" y="0"/>
                    </a:lnTo>
                    <a:lnTo>
                      <a:pt x="210" y="18"/>
                    </a:lnTo>
                    <a:lnTo>
                      <a:pt x="246" y="30"/>
                    </a:lnTo>
                    <a:lnTo>
                      <a:pt x="264" y="30"/>
                    </a:lnTo>
                    <a:lnTo>
                      <a:pt x="240" y="54"/>
                    </a:lnTo>
                    <a:lnTo>
                      <a:pt x="222" y="66"/>
                    </a:lnTo>
                    <a:lnTo>
                      <a:pt x="210" y="85"/>
                    </a:lnTo>
                    <a:lnTo>
                      <a:pt x="180" y="60"/>
                    </a:lnTo>
                    <a:lnTo>
                      <a:pt x="162" y="97"/>
                    </a:lnTo>
                    <a:lnTo>
                      <a:pt x="186" y="139"/>
                    </a:lnTo>
                    <a:lnTo>
                      <a:pt x="168" y="169"/>
                    </a:lnTo>
                    <a:lnTo>
                      <a:pt x="162" y="193"/>
                    </a:lnTo>
                    <a:lnTo>
                      <a:pt x="162" y="235"/>
                    </a:lnTo>
                    <a:lnTo>
                      <a:pt x="150" y="247"/>
                    </a:lnTo>
                    <a:lnTo>
                      <a:pt x="138" y="241"/>
                    </a:lnTo>
                    <a:lnTo>
                      <a:pt x="126" y="247"/>
                    </a:lnTo>
                    <a:lnTo>
                      <a:pt x="102" y="247"/>
                    </a:lnTo>
                    <a:lnTo>
                      <a:pt x="90" y="247"/>
                    </a:lnTo>
                    <a:lnTo>
                      <a:pt x="66" y="271"/>
                    </a:lnTo>
                    <a:lnTo>
                      <a:pt x="60" y="259"/>
                    </a:lnTo>
                    <a:lnTo>
                      <a:pt x="48" y="265"/>
                    </a:lnTo>
                    <a:lnTo>
                      <a:pt x="36" y="271"/>
                    </a:lnTo>
                    <a:lnTo>
                      <a:pt x="12" y="289"/>
                    </a:lnTo>
                    <a:lnTo>
                      <a:pt x="0" y="259"/>
                    </a:lnTo>
                    <a:lnTo>
                      <a:pt x="6" y="24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34" name="Freeform 265">
                <a:extLst>
                  <a:ext uri="{FF2B5EF4-FFF2-40B4-BE49-F238E27FC236}">
                    <a16:creationId xmlns:a16="http://schemas.microsoft.com/office/drawing/2014/main" id="{0DEEBD70-14A9-B4B8-CB2B-0AA211C89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7187" y="2213071"/>
                <a:ext cx="61914" cy="306387"/>
              </a:xfrm>
              <a:custGeom>
                <a:avLst/>
                <a:gdLst>
                  <a:gd name="T0" fmla="*/ 2147483646 w 48"/>
                  <a:gd name="T1" fmla="*/ 2147483646 h 234"/>
                  <a:gd name="T2" fmla="*/ 2147483646 w 48"/>
                  <a:gd name="T3" fmla="*/ 2147483646 h 234"/>
                  <a:gd name="T4" fmla="*/ 2147483646 w 48"/>
                  <a:gd name="T5" fmla="*/ 2147483646 h 234"/>
                  <a:gd name="T6" fmla="*/ 0 w 48"/>
                  <a:gd name="T7" fmla="*/ 2147483646 h 234"/>
                  <a:gd name="T8" fmla="*/ 2147483646 w 48"/>
                  <a:gd name="T9" fmla="*/ 2147483646 h 234"/>
                  <a:gd name="T10" fmla="*/ 2147483646 w 48"/>
                  <a:gd name="T11" fmla="*/ 0 h 234"/>
                  <a:gd name="T12" fmla="*/ 2147483646 w 48"/>
                  <a:gd name="T13" fmla="*/ 2147483646 h 234"/>
                  <a:gd name="T14" fmla="*/ 2147483646 w 48"/>
                  <a:gd name="T15" fmla="*/ 2147483646 h 234"/>
                  <a:gd name="T16" fmla="*/ 2147483646 w 48"/>
                  <a:gd name="T17" fmla="*/ 2147483646 h 234"/>
                  <a:gd name="T18" fmla="*/ 2147483646 w 48"/>
                  <a:gd name="T19" fmla="*/ 2147483646 h 234"/>
                  <a:gd name="T20" fmla="*/ 2147483646 w 48"/>
                  <a:gd name="T21" fmla="*/ 2147483646 h 234"/>
                  <a:gd name="T22" fmla="*/ 2147483646 w 48"/>
                  <a:gd name="T23" fmla="*/ 2147483646 h 234"/>
                  <a:gd name="T24" fmla="*/ 2147483646 w 48"/>
                  <a:gd name="T25" fmla="*/ 2147483646 h 234"/>
                  <a:gd name="T26" fmla="*/ 2147483646 w 48"/>
                  <a:gd name="T27" fmla="*/ 2147483646 h 23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8" h="234">
                    <a:moveTo>
                      <a:pt x="12" y="222"/>
                    </a:moveTo>
                    <a:lnTo>
                      <a:pt x="12" y="180"/>
                    </a:lnTo>
                    <a:lnTo>
                      <a:pt x="6" y="90"/>
                    </a:lnTo>
                    <a:lnTo>
                      <a:pt x="0" y="66"/>
                    </a:lnTo>
                    <a:lnTo>
                      <a:pt x="6" y="30"/>
                    </a:lnTo>
                    <a:lnTo>
                      <a:pt x="12" y="0"/>
                    </a:lnTo>
                    <a:lnTo>
                      <a:pt x="24" y="36"/>
                    </a:lnTo>
                    <a:lnTo>
                      <a:pt x="24" y="60"/>
                    </a:lnTo>
                    <a:lnTo>
                      <a:pt x="48" y="156"/>
                    </a:lnTo>
                    <a:lnTo>
                      <a:pt x="30" y="144"/>
                    </a:lnTo>
                    <a:lnTo>
                      <a:pt x="24" y="168"/>
                    </a:lnTo>
                    <a:lnTo>
                      <a:pt x="24" y="198"/>
                    </a:lnTo>
                    <a:lnTo>
                      <a:pt x="42" y="234"/>
                    </a:lnTo>
                    <a:lnTo>
                      <a:pt x="12" y="22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35" name="Freeform 272">
                <a:extLst>
                  <a:ext uri="{FF2B5EF4-FFF2-40B4-BE49-F238E27FC236}">
                    <a16:creationId xmlns:a16="http://schemas.microsoft.com/office/drawing/2014/main" id="{F01C83A6-936E-C851-2EF4-35554FBC1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6324" y="3338607"/>
                <a:ext cx="141288" cy="195263"/>
              </a:xfrm>
              <a:custGeom>
                <a:avLst/>
                <a:gdLst>
                  <a:gd name="T0" fmla="*/ 2147483646 w 108"/>
                  <a:gd name="T1" fmla="*/ 2147483646 h 151"/>
                  <a:gd name="T2" fmla="*/ 0 w 108"/>
                  <a:gd name="T3" fmla="*/ 2147483646 h 151"/>
                  <a:gd name="T4" fmla="*/ 2147483646 w 108"/>
                  <a:gd name="T5" fmla="*/ 2147483646 h 151"/>
                  <a:gd name="T6" fmla="*/ 2147483646 w 108"/>
                  <a:gd name="T7" fmla="*/ 2147483646 h 151"/>
                  <a:gd name="T8" fmla="*/ 2147483646 w 108"/>
                  <a:gd name="T9" fmla="*/ 2147483646 h 151"/>
                  <a:gd name="T10" fmla="*/ 2147483646 w 108"/>
                  <a:gd name="T11" fmla="*/ 2147483646 h 151"/>
                  <a:gd name="T12" fmla="*/ 2147483646 w 108"/>
                  <a:gd name="T13" fmla="*/ 2147483646 h 151"/>
                  <a:gd name="T14" fmla="*/ 2147483646 w 108"/>
                  <a:gd name="T15" fmla="*/ 2147483646 h 151"/>
                  <a:gd name="T16" fmla="*/ 2147483646 w 108"/>
                  <a:gd name="T17" fmla="*/ 2147483646 h 151"/>
                  <a:gd name="T18" fmla="*/ 2147483646 w 108"/>
                  <a:gd name="T19" fmla="*/ 2147483646 h 151"/>
                  <a:gd name="T20" fmla="*/ 2147483646 w 108"/>
                  <a:gd name="T21" fmla="*/ 2147483646 h 151"/>
                  <a:gd name="T22" fmla="*/ 2147483646 w 108"/>
                  <a:gd name="T23" fmla="*/ 2147483646 h 151"/>
                  <a:gd name="T24" fmla="*/ 2147483646 w 108"/>
                  <a:gd name="T25" fmla="*/ 2147483646 h 151"/>
                  <a:gd name="T26" fmla="*/ 2147483646 w 108"/>
                  <a:gd name="T27" fmla="*/ 0 h 151"/>
                  <a:gd name="T28" fmla="*/ 2147483646 w 108"/>
                  <a:gd name="T29" fmla="*/ 2147483646 h 1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8" h="151">
                    <a:moveTo>
                      <a:pt x="12" y="18"/>
                    </a:moveTo>
                    <a:lnTo>
                      <a:pt x="0" y="42"/>
                    </a:lnTo>
                    <a:lnTo>
                      <a:pt x="6" y="72"/>
                    </a:lnTo>
                    <a:lnTo>
                      <a:pt x="18" y="85"/>
                    </a:lnTo>
                    <a:lnTo>
                      <a:pt x="36" y="91"/>
                    </a:lnTo>
                    <a:lnTo>
                      <a:pt x="72" y="109"/>
                    </a:lnTo>
                    <a:lnTo>
                      <a:pt x="78" y="139"/>
                    </a:lnTo>
                    <a:lnTo>
                      <a:pt x="108" y="151"/>
                    </a:lnTo>
                    <a:lnTo>
                      <a:pt x="102" y="127"/>
                    </a:lnTo>
                    <a:lnTo>
                      <a:pt x="78" y="91"/>
                    </a:lnTo>
                    <a:lnTo>
                      <a:pt x="42" y="66"/>
                    </a:lnTo>
                    <a:lnTo>
                      <a:pt x="48" y="48"/>
                    </a:lnTo>
                    <a:lnTo>
                      <a:pt x="54" y="12"/>
                    </a:lnTo>
                    <a:lnTo>
                      <a:pt x="30" y="0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36" name="Freeform 273">
                <a:extLst>
                  <a:ext uri="{FF2B5EF4-FFF2-40B4-BE49-F238E27FC236}">
                    <a16:creationId xmlns:a16="http://schemas.microsoft.com/office/drawing/2014/main" id="{279B685D-849F-4891-23E4-69444B7C7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3473" y="3565620"/>
                <a:ext cx="115886" cy="92075"/>
              </a:xfrm>
              <a:custGeom>
                <a:avLst/>
                <a:gdLst>
                  <a:gd name="T0" fmla="*/ 0 w 90"/>
                  <a:gd name="T1" fmla="*/ 2147483646 h 72"/>
                  <a:gd name="T2" fmla="*/ 2147483646 w 90"/>
                  <a:gd name="T3" fmla="*/ 2147483646 h 72"/>
                  <a:gd name="T4" fmla="*/ 2147483646 w 90"/>
                  <a:gd name="T5" fmla="*/ 2147483646 h 72"/>
                  <a:gd name="T6" fmla="*/ 2147483646 w 90"/>
                  <a:gd name="T7" fmla="*/ 0 h 72"/>
                  <a:gd name="T8" fmla="*/ 2147483646 w 90"/>
                  <a:gd name="T9" fmla="*/ 2147483646 h 72"/>
                  <a:gd name="T10" fmla="*/ 2147483646 w 90"/>
                  <a:gd name="T11" fmla="*/ 2147483646 h 72"/>
                  <a:gd name="T12" fmla="*/ 2147483646 w 90"/>
                  <a:gd name="T13" fmla="*/ 2147483646 h 72"/>
                  <a:gd name="T14" fmla="*/ 2147483646 w 90"/>
                  <a:gd name="T15" fmla="*/ 2147483646 h 72"/>
                  <a:gd name="T16" fmla="*/ 2147483646 w 90"/>
                  <a:gd name="T17" fmla="*/ 2147483646 h 72"/>
                  <a:gd name="T18" fmla="*/ 0 w 90"/>
                  <a:gd name="T19" fmla="*/ 2147483646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0" h="72">
                    <a:moveTo>
                      <a:pt x="0" y="54"/>
                    </a:moveTo>
                    <a:lnTo>
                      <a:pt x="18" y="24"/>
                    </a:lnTo>
                    <a:lnTo>
                      <a:pt x="42" y="24"/>
                    </a:lnTo>
                    <a:lnTo>
                      <a:pt x="60" y="0"/>
                    </a:lnTo>
                    <a:lnTo>
                      <a:pt x="90" y="24"/>
                    </a:lnTo>
                    <a:lnTo>
                      <a:pt x="90" y="72"/>
                    </a:lnTo>
                    <a:lnTo>
                      <a:pt x="60" y="60"/>
                    </a:lnTo>
                    <a:lnTo>
                      <a:pt x="42" y="60"/>
                    </a:lnTo>
                    <a:lnTo>
                      <a:pt x="24" y="48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37" name="Freeform 333">
                <a:extLst>
                  <a:ext uri="{FF2B5EF4-FFF2-40B4-BE49-F238E27FC236}">
                    <a16:creationId xmlns:a16="http://schemas.microsoft.com/office/drawing/2014/main" id="{1C3B8E41-C8D0-F9B4-2067-7970B6F6D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0510" y="2292445"/>
                <a:ext cx="777875" cy="390526"/>
              </a:xfrm>
              <a:custGeom>
                <a:avLst/>
                <a:gdLst>
                  <a:gd name="T0" fmla="*/ 2147483646 w 595"/>
                  <a:gd name="T1" fmla="*/ 2147483646 h 301"/>
                  <a:gd name="T2" fmla="*/ 2147483646 w 595"/>
                  <a:gd name="T3" fmla="*/ 2147483646 h 301"/>
                  <a:gd name="T4" fmla="*/ 2147483646 w 595"/>
                  <a:gd name="T5" fmla="*/ 2147483646 h 301"/>
                  <a:gd name="T6" fmla="*/ 2147483646 w 595"/>
                  <a:gd name="T7" fmla="*/ 2147483646 h 301"/>
                  <a:gd name="T8" fmla="*/ 2147483646 w 595"/>
                  <a:gd name="T9" fmla="*/ 2147483646 h 301"/>
                  <a:gd name="T10" fmla="*/ 2147483646 w 595"/>
                  <a:gd name="T11" fmla="*/ 2147483646 h 301"/>
                  <a:gd name="T12" fmla="*/ 2147483646 w 595"/>
                  <a:gd name="T13" fmla="*/ 2147483646 h 301"/>
                  <a:gd name="T14" fmla="*/ 2147483646 w 595"/>
                  <a:gd name="T15" fmla="*/ 2147483646 h 301"/>
                  <a:gd name="T16" fmla="*/ 2147483646 w 595"/>
                  <a:gd name="T17" fmla="*/ 2147483646 h 301"/>
                  <a:gd name="T18" fmla="*/ 2147483646 w 595"/>
                  <a:gd name="T19" fmla="*/ 2147483646 h 301"/>
                  <a:gd name="T20" fmla="*/ 2147483646 w 595"/>
                  <a:gd name="T21" fmla="*/ 2147483646 h 301"/>
                  <a:gd name="T22" fmla="*/ 2147483646 w 595"/>
                  <a:gd name="T23" fmla="*/ 2147483646 h 301"/>
                  <a:gd name="T24" fmla="*/ 2147483646 w 595"/>
                  <a:gd name="T25" fmla="*/ 2147483646 h 301"/>
                  <a:gd name="T26" fmla="*/ 2147483646 w 595"/>
                  <a:gd name="T27" fmla="*/ 2147483646 h 301"/>
                  <a:gd name="T28" fmla="*/ 2147483646 w 595"/>
                  <a:gd name="T29" fmla="*/ 2147483646 h 301"/>
                  <a:gd name="T30" fmla="*/ 2147483646 w 595"/>
                  <a:gd name="T31" fmla="*/ 2147483646 h 301"/>
                  <a:gd name="T32" fmla="*/ 2147483646 w 595"/>
                  <a:gd name="T33" fmla="*/ 2147483646 h 301"/>
                  <a:gd name="T34" fmla="*/ 2147483646 w 595"/>
                  <a:gd name="T35" fmla="*/ 2147483646 h 301"/>
                  <a:gd name="T36" fmla="*/ 2147483646 w 595"/>
                  <a:gd name="T37" fmla="*/ 2147483646 h 301"/>
                  <a:gd name="T38" fmla="*/ 2147483646 w 595"/>
                  <a:gd name="T39" fmla="*/ 2147483646 h 301"/>
                  <a:gd name="T40" fmla="*/ 2147483646 w 595"/>
                  <a:gd name="T41" fmla="*/ 2147483646 h 301"/>
                  <a:gd name="T42" fmla="*/ 2147483646 w 595"/>
                  <a:gd name="T43" fmla="*/ 0 h 301"/>
                  <a:gd name="T44" fmla="*/ 2147483646 w 595"/>
                  <a:gd name="T45" fmla="*/ 2147483646 h 301"/>
                  <a:gd name="T46" fmla="*/ 2147483646 w 595"/>
                  <a:gd name="T47" fmla="*/ 2147483646 h 301"/>
                  <a:gd name="T48" fmla="*/ 2147483646 w 595"/>
                  <a:gd name="T49" fmla="*/ 2147483646 h 301"/>
                  <a:gd name="T50" fmla="*/ 2147483646 w 595"/>
                  <a:gd name="T51" fmla="*/ 2147483646 h 301"/>
                  <a:gd name="T52" fmla="*/ 2147483646 w 595"/>
                  <a:gd name="T53" fmla="*/ 2147483646 h 301"/>
                  <a:gd name="T54" fmla="*/ 0 w 595"/>
                  <a:gd name="T55" fmla="*/ 2147483646 h 301"/>
                  <a:gd name="T56" fmla="*/ 2147483646 w 595"/>
                  <a:gd name="T57" fmla="*/ 2147483646 h 301"/>
                  <a:gd name="T58" fmla="*/ 2147483646 w 595"/>
                  <a:gd name="T59" fmla="*/ 2147483646 h 301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95" h="301">
                    <a:moveTo>
                      <a:pt x="42" y="126"/>
                    </a:moveTo>
                    <a:lnTo>
                      <a:pt x="48" y="186"/>
                    </a:lnTo>
                    <a:lnTo>
                      <a:pt x="127" y="210"/>
                    </a:lnTo>
                    <a:lnTo>
                      <a:pt x="181" y="264"/>
                    </a:lnTo>
                    <a:lnTo>
                      <a:pt x="253" y="270"/>
                    </a:lnTo>
                    <a:lnTo>
                      <a:pt x="313" y="301"/>
                    </a:lnTo>
                    <a:lnTo>
                      <a:pt x="379" y="258"/>
                    </a:lnTo>
                    <a:lnTo>
                      <a:pt x="445" y="252"/>
                    </a:lnTo>
                    <a:lnTo>
                      <a:pt x="457" y="210"/>
                    </a:lnTo>
                    <a:lnTo>
                      <a:pt x="499" y="192"/>
                    </a:lnTo>
                    <a:lnTo>
                      <a:pt x="541" y="174"/>
                    </a:lnTo>
                    <a:lnTo>
                      <a:pt x="595" y="156"/>
                    </a:lnTo>
                    <a:lnTo>
                      <a:pt x="583" y="132"/>
                    </a:lnTo>
                    <a:lnTo>
                      <a:pt x="529" y="126"/>
                    </a:lnTo>
                    <a:lnTo>
                      <a:pt x="529" y="96"/>
                    </a:lnTo>
                    <a:lnTo>
                      <a:pt x="541" y="72"/>
                    </a:lnTo>
                    <a:lnTo>
                      <a:pt x="499" y="60"/>
                    </a:lnTo>
                    <a:lnTo>
                      <a:pt x="403" y="84"/>
                    </a:lnTo>
                    <a:lnTo>
                      <a:pt x="367" y="54"/>
                    </a:lnTo>
                    <a:lnTo>
                      <a:pt x="307" y="54"/>
                    </a:lnTo>
                    <a:lnTo>
                      <a:pt x="289" y="36"/>
                    </a:lnTo>
                    <a:lnTo>
                      <a:pt x="217" y="0"/>
                    </a:lnTo>
                    <a:lnTo>
                      <a:pt x="193" y="30"/>
                    </a:lnTo>
                    <a:lnTo>
                      <a:pt x="169" y="66"/>
                    </a:lnTo>
                    <a:lnTo>
                      <a:pt x="121" y="48"/>
                    </a:lnTo>
                    <a:lnTo>
                      <a:pt x="54" y="54"/>
                    </a:lnTo>
                    <a:lnTo>
                      <a:pt x="12" y="78"/>
                    </a:lnTo>
                    <a:lnTo>
                      <a:pt x="0" y="102"/>
                    </a:lnTo>
                    <a:lnTo>
                      <a:pt x="6" y="108"/>
                    </a:lnTo>
                    <a:lnTo>
                      <a:pt x="42" y="12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38" name="Line 449">
                <a:extLst>
                  <a:ext uri="{FF2B5EF4-FFF2-40B4-BE49-F238E27FC236}">
                    <a16:creationId xmlns:a16="http://schemas.microsoft.com/office/drawing/2014/main" id="{977F2A06-0070-4B14-E158-B56729DF8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88224" y="3356071"/>
                <a:ext cx="0" cy="0"/>
              </a:xfrm>
              <a:prstGeom prst="line">
                <a:avLst/>
              </a:prstGeom>
              <a:grpFill/>
              <a:ln w="0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39" name="Freeform 506">
                <a:extLst>
                  <a:ext uri="{FF2B5EF4-FFF2-40B4-BE49-F238E27FC236}">
                    <a16:creationId xmlns:a16="http://schemas.microsoft.com/office/drawing/2014/main" id="{AC5B5A3C-6CDF-9155-B920-EE83AC8FD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7448" y="2641694"/>
                <a:ext cx="123825" cy="155574"/>
              </a:xfrm>
              <a:custGeom>
                <a:avLst/>
                <a:gdLst>
                  <a:gd name="T0" fmla="*/ 2147483646 w 78"/>
                  <a:gd name="T1" fmla="*/ 2147483646 h 98"/>
                  <a:gd name="T2" fmla="*/ 2147483646 w 78"/>
                  <a:gd name="T3" fmla="*/ 2147483646 h 98"/>
                  <a:gd name="T4" fmla="*/ 2147483646 w 78"/>
                  <a:gd name="T5" fmla="*/ 2147483646 h 98"/>
                  <a:gd name="T6" fmla="*/ 2147483646 w 78"/>
                  <a:gd name="T7" fmla="*/ 2147483646 h 98"/>
                  <a:gd name="T8" fmla="*/ 0 w 78"/>
                  <a:gd name="T9" fmla="*/ 2147483646 h 98"/>
                  <a:gd name="T10" fmla="*/ 0 w 78"/>
                  <a:gd name="T11" fmla="*/ 2147483646 h 98"/>
                  <a:gd name="T12" fmla="*/ 2147483646 w 78"/>
                  <a:gd name="T13" fmla="*/ 2147483646 h 98"/>
                  <a:gd name="T14" fmla="*/ 2147483646 w 78"/>
                  <a:gd name="T15" fmla="*/ 2147483646 h 98"/>
                  <a:gd name="T16" fmla="*/ 2147483646 w 78"/>
                  <a:gd name="T17" fmla="*/ 2147483646 h 98"/>
                  <a:gd name="T18" fmla="*/ 2147483646 w 78"/>
                  <a:gd name="T19" fmla="*/ 2147483646 h 98"/>
                  <a:gd name="T20" fmla="*/ 2147483646 w 78"/>
                  <a:gd name="T21" fmla="*/ 2147483646 h 98"/>
                  <a:gd name="T22" fmla="*/ 2147483646 w 78"/>
                  <a:gd name="T23" fmla="*/ 2147483646 h 98"/>
                  <a:gd name="T24" fmla="*/ 2147483646 w 78"/>
                  <a:gd name="T25" fmla="*/ 2147483646 h 98"/>
                  <a:gd name="T26" fmla="*/ 2147483646 w 78"/>
                  <a:gd name="T27" fmla="*/ 2147483646 h 98"/>
                  <a:gd name="T28" fmla="*/ 2147483646 w 78"/>
                  <a:gd name="T29" fmla="*/ 2147483646 h 98"/>
                  <a:gd name="T30" fmla="*/ 2147483646 w 78"/>
                  <a:gd name="T31" fmla="*/ 2147483646 h 98"/>
                  <a:gd name="T32" fmla="*/ 2147483646 w 78"/>
                  <a:gd name="T33" fmla="*/ 2147483646 h 98"/>
                  <a:gd name="T34" fmla="*/ 2147483646 w 78"/>
                  <a:gd name="T35" fmla="*/ 2147483646 h 98"/>
                  <a:gd name="T36" fmla="*/ 2147483646 w 78"/>
                  <a:gd name="T37" fmla="*/ 2147483646 h 98"/>
                  <a:gd name="T38" fmla="*/ 2147483646 w 78"/>
                  <a:gd name="T39" fmla="*/ 2147483646 h 98"/>
                  <a:gd name="T40" fmla="*/ 2147483646 w 78"/>
                  <a:gd name="T41" fmla="*/ 2147483646 h 98"/>
                  <a:gd name="T42" fmla="*/ 2147483646 w 78"/>
                  <a:gd name="T43" fmla="*/ 2147483646 h 98"/>
                  <a:gd name="T44" fmla="*/ 2147483646 w 78"/>
                  <a:gd name="T45" fmla="*/ 2147483646 h 98"/>
                  <a:gd name="T46" fmla="*/ 2147483646 w 78"/>
                  <a:gd name="T47" fmla="*/ 2147483646 h 98"/>
                  <a:gd name="T48" fmla="*/ 2147483646 w 78"/>
                  <a:gd name="T49" fmla="*/ 2147483646 h 98"/>
                  <a:gd name="T50" fmla="*/ 2147483646 w 78"/>
                  <a:gd name="T51" fmla="*/ 2147483646 h 98"/>
                  <a:gd name="T52" fmla="*/ 2147483646 w 78"/>
                  <a:gd name="T53" fmla="*/ 2147483646 h 98"/>
                  <a:gd name="T54" fmla="*/ 2147483646 w 78"/>
                  <a:gd name="T55" fmla="*/ 2147483646 h 98"/>
                  <a:gd name="T56" fmla="*/ 2147483646 w 78"/>
                  <a:gd name="T57" fmla="*/ 2147483646 h 98"/>
                  <a:gd name="T58" fmla="*/ 2147483646 w 78"/>
                  <a:gd name="T59" fmla="*/ 2147483646 h 98"/>
                  <a:gd name="T60" fmla="*/ 2147483646 w 78"/>
                  <a:gd name="T61" fmla="*/ 2147483646 h 98"/>
                  <a:gd name="T62" fmla="*/ 2147483646 w 78"/>
                  <a:gd name="T63" fmla="*/ 0 h 98"/>
                  <a:gd name="T64" fmla="*/ 2147483646 w 78"/>
                  <a:gd name="T65" fmla="*/ 2147483646 h 9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78" h="98">
                    <a:moveTo>
                      <a:pt x="32" y="12"/>
                    </a:moveTo>
                    <a:lnTo>
                      <a:pt x="34" y="32"/>
                    </a:lnTo>
                    <a:lnTo>
                      <a:pt x="20" y="22"/>
                    </a:lnTo>
                    <a:lnTo>
                      <a:pt x="6" y="34"/>
                    </a:lnTo>
                    <a:lnTo>
                      <a:pt x="0" y="56"/>
                    </a:lnTo>
                    <a:lnTo>
                      <a:pt x="6" y="56"/>
                    </a:lnTo>
                    <a:lnTo>
                      <a:pt x="10" y="56"/>
                    </a:lnTo>
                    <a:lnTo>
                      <a:pt x="30" y="70"/>
                    </a:lnTo>
                    <a:lnTo>
                      <a:pt x="34" y="84"/>
                    </a:lnTo>
                    <a:lnTo>
                      <a:pt x="36" y="92"/>
                    </a:lnTo>
                    <a:lnTo>
                      <a:pt x="40" y="98"/>
                    </a:lnTo>
                    <a:lnTo>
                      <a:pt x="70" y="88"/>
                    </a:lnTo>
                    <a:lnTo>
                      <a:pt x="70" y="84"/>
                    </a:lnTo>
                    <a:lnTo>
                      <a:pt x="68" y="82"/>
                    </a:lnTo>
                    <a:lnTo>
                      <a:pt x="66" y="78"/>
                    </a:lnTo>
                    <a:lnTo>
                      <a:pt x="64" y="76"/>
                    </a:lnTo>
                    <a:lnTo>
                      <a:pt x="64" y="60"/>
                    </a:lnTo>
                    <a:lnTo>
                      <a:pt x="64" y="46"/>
                    </a:lnTo>
                    <a:lnTo>
                      <a:pt x="54" y="26"/>
                    </a:lnTo>
                    <a:lnTo>
                      <a:pt x="64" y="16"/>
                    </a:lnTo>
                    <a:lnTo>
                      <a:pt x="78" y="4"/>
                    </a:lnTo>
                    <a:lnTo>
                      <a:pt x="52" y="0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40" name="Freeform 517">
                <a:extLst>
                  <a:ext uri="{FF2B5EF4-FFF2-40B4-BE49-F238E27FC236}">
                    <a16:creationId xmlns:a16="http://schemas.microsoft.com/office/drawing/2014/main" id="{687A4BFA-DD10-36B5-B637-13529E4DD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5072" y="2781394"/>
                <a:ext cx="85725" cy="104776"/>
              </a:xfrm>
              <a:custGeom>
                <a:avLst/>
                <a:gdLst>
                  <a:gd name="T0" fmla="*/ 2147483646 w 54"/>
                  <a:gd name="T1" fmla="*/ 2147483646 h 66"/>
                  <a:gd name="T2" fmla="*/ 2147483646 w 54"/>
                  <a:gd name="T3" fmla="*/ 2147483646 h 66"/>
                  <a:gd name="T4" fmla="*/ 2147483646 w 54"/>
                  <a:gd name="T5" fmla="*/ 2147483646 h 66"/>
                  <a:gd name="T6" fmla="*/ 2147483646 w 54"/>
                  <a:gd name="T7" fmla="*/ 2147483646 h 66"/>
                  <a:gd name="T8" fmla="*/ 0 w 54"/>
                  <a:gd name="T9" fmla="*/ 2147483646 h 66"/>
                  <a:gd name="T10" fmla="*/ 0 w 54"/>
                  <a:gd name="T11" fmla="*/ 2147483646 h 66"/>
                  <a:gd name="T12" fmla="*/ 2147483646 w 54"/>
                  <a:gd name="T13" fmla="*/ 2147483646 h 66"/>
                  <a:gd name="T14" fmla="*/ 2147483646 w 54"/>
                  <a:gd name="T15" fmla="*/ 2147483646 h 66"/>
                  <a:gd name="T16" fmla="*/ 2147483646 w 54"/>
                  <a:gd name="T17" fmla="*/ 2147483646 h 66"/>
                  <a:gd name="T18" fmla="*/ 2147483646 w 54"/>
                  <a:gd name="T19" fmla="*/ 2147483646 h 66"/>
                  <a:gd name="T20" fmla="*/ 2147483646 w 54"/>
                  <a:gd name="T21" fmla="*/ 2147483646 h 66"/>
                  <a:gd name="T22" fmla="*/ 2147483646 w 54"/>
                  <a:gd name="T23" fmla="*/ 2147483646 h 66"/>
                  <a:gd name="T24" fmla="*/ 2147483646 w 54"/>
                  <a:gd name="T25" fmla="*/ 2147483646 h 66"/>
                  <a:gd name="T26" fmla="*/ 2147483646 w 54"/>
                  <a:gd name="T27" fmla="*/ 0 h 66"/>
                  <a:gd name="T28" fmla="*/ 2147483646 w 54"/>
                  <a:gd name="T29" fmla="*/ 2147483646 h 66"/>
                  <a:gd name="T30" fmla="*/ 2147483646 w 54"/>
                  <a:gd name="T31" fmla="*/ 2147483646 h 66"/>
                  <a:gd name="T32" fmla="*/ 2147483646 w 54"/>
                  <a:gd name="T33" fmla="*/ 2147483646 h 66"/>
                  <a:gd name="T34" fmla="*/ 2147483646 w 54"/>
                  <a:gd name="T35" fmla="*/ 2147483646 h 6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54" h="66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36"/>
                    </a:lnTo>
                    <a:lnTo>
                      <a:pt x="0" y="66"/>
                    </a:lnTo>
                    <a:lnTo>
                      <a:pt x="20" y="66"/>
                    </a:lnTo>
                    <a:lnTo>
                      <a:pt x="40" y="60"/>
                    </a:lnTo>
                    <a:lnTo>
                      <a:pt x="50" y="52"/>
                    </a:lnTo>
                    <a:lnTo>
                      <a:pt x="54" y="36"/>
                    </a:lnTo>
                    <a:lnTo>
                      <a:pt x="40" y="0"/>
                    </a:lnTo>
                    <a:lnTo>
                      <a:pt x="10" y="10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41" name="Freeform 411">
                <a:extLst>
                  <a:ext uri="{FF2B5EF4-FFF2-40B4-BE49-F238E27FC236}">
                    <a16:creationId xmlns:a16="http://schemas.microsoft.com/office/drawing/2014/main" id="{7D8A37E3-FCDE-1970-4E53-8CDD97116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4514945"/>
                <a:ext cx="126998" cy="166687"/>
              </a:xfrm>
              <a:custGeom>
                <a:avLst/>
                <a:gdLst>
                  <a:gd name="T0" fmla="*/ 2147483646 w 102"/>
                  <a:gd name="T1" fmla="*/ 2147483646 h 114"/>
                  <a:gd name="T2" fmla="*/ 2147483646 w 102"/>
                  <a:gd name="T3" fmla="*/ 2147483646 h 114"/>
                  <a:gd name="T4" fmla="*/ 2147483646 w 102"/>
                  <a:gd name="T5" fmla="*/ 0 h 114"/>
                  <a:gd name="T6" fmla="*/ 2147483646 w 102"/>
                  <a:gd name="T7" fmla="*/ 2147483646 h 114"/>
                  <a:gd name="T8" fmla="*/ 0 w 102"/>
                  <a:gd name="T9" fmla="*/ 2147483646 h 114"/>
                  <a:gd name="T10" fmla="*/ 0 w 102"/>
                  <a:gd name="T11" fmla="*/ 2147483646 h 114"/>
                  <a:gd name="T12" fmla="*/ 2147483646 w 102"/>
                  <a:gd name="T13" fmla="*/ 2147483646 h 114"/>
                  <a:gd name="T14" fmla="*/ 2147483646 w 102"/>
                  <a:gd name="T15" fmla="*/ 2147483646 h 114"/>
                  <a:gd name="T16" fmla="*/ 2147483646 w 102"/>
                  <a:gd name="T17" fmla="*/ 2147483646 h 114"/>
                  <a:gd name="T18" fmla="*/ 2147483646 w 102"/>
                  <a:gd name="T19" fmla="*/ 2147483646 h 114"/>
                  <a:gd name="T20" fmla="*/ 2147483646 w 102"/>
                  <a:gd name="T21" fmla="*/ 2147483646 h 114"/>
                  <a:gd name="T22" fmla="*/ 2147483646 w 102"/>
                  <a:gd name="T23" fmla="*/ 2147483646 h 114"/>
                  <a:gd name="T24" fmla="*/ 2147483646 w 102"/>
                  <a:gd name="T25" fmla="*/ 2147483646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02" h="114">
                    <a:moveTo>
                      <a:pt x="66" y="24"/>
                    </a:moveTo>
                    <a:lnTo>
                      <a:pt x="36" y="6"/>
                    </a:lnTo>
                    <a:lnTo>
                      <a:pt x="18" y="0"/>
                    </a:lnTo>
                    <a:lnTo>
                      <a:pt x="6" y="18"/>
                    </a:lnTo>
                    <a:lnTo>
                      <a:pt x="0" y="48"/>
                    </a:lnTo>
                    <a:lnTo>
                      <a:pt x="0" y="78"/>
                    </a:lnTo>
                    <a:lnTo>
                      <a:pt x="24" y="96"/>
                    </a:lnTo>
                    <a:lnTo>
                      <a:pt x="36" y="108"/>
                    </a:lnTo>
                    <a:lnTo>
                      <a:pt x="66" y="114"/>
                    </a:lnTo>
                    <a:lnTo>
                      <a:pt x="96" y="90"/>
                    </a:lnTo>
                    <a:lnTo>
                      <a:pt x="102" y="78"/>
                    </a:lnTo>
                    <a:lnTo>
                      <a:pt x="84" y="42"/>
                    </a:lnTo>
                    <a:lnTo>
                      <a:pt x="66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42" name="Freeform 420">
                <a:extLst>
                  <a:ext uri="{FF2B5EF4-FFF2-40B4-BE49-F238E27FC236}">
                    <a16:creationId xmlns:a16="http://schemas.microsoft.com/office/drawing/2014/main" id="{411E1F9C-560B-96B3-AC40-C00633B90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9336" y="3824383"/>
                <a:ext cx="320676" cy="392111"/>
              </a:xfrm>
              <a:custGeom>
                <a:avLst/>
                <a:gdLst>
                  <a:gd name="T0" fmla="*/ 2147483646 w 240"/>
                  <a:gd name="T1" fmla="*/ 2147483646 h 337"/>
                  <a:gd name="T2" fmla="*/ 2147483646 w 240"/>
                  <a:gd name="T3" fmla="*/ 2147483646 h 337"/>
                  <a:gd name="T4" fmla="*/ 2147483646 w 240"/>
                  <a:gd name="T5" fmla="*/ 2147483646 h 337"/>
                  <a:gd name="T6" fmla="*/ 2147483646 w 240"/>
                  <a:gd name="T7" fmla="*/ 2147483646 h 337"/>
                  <a:gd name="T8" fmla="*/ 2147483646 w 240"/>
                  <a:gd name="T9" fmla="*/ 2147483646 h 337"/>
                  <a:gd name="T10" fmla="*/ 2147483646 w 240"/>
                  <a:gd name="T11" fmla="*/ 2147483646 h 337"/>
                  <a:gd name="T12" fmla="*/ 2147483646 w 240"/>
                  <a:gd name="T13" fmla="*/ 2147483646 h 337"/>
                  <a:gd name="T14" fmla="*/ 2147483646 w 240"/>
                  <a:gd name="T15" fmla="*/ 2147483646 h 337"/>
                  <a:gd name="T16" fmla="*/ 2147483646 w 240"/>
                  <a:gd name="T17" fmla="*/ 2147483646 h 337"/>
                  <a:gd name="T18" fmla="*/ 2147483646 w 240"/>
                  <a:gd name="T19" fmla="*/ 2147483646 h 337"/>
                  <a:gd name="T20" fmla="*/ 2147483646 w 240"/>
                  <a:gd name="T21" fmla="*/ 2147483646 h 337"/>
                  <a:gd name="T22" fmla="*/ 2147483646 w 240"/>
                  <a:gd name="T23" fmla="*/ 2147483646 h 337"/>
                  <a:gd name="T24" fmla="*/ 2147483646 w 240"/>
                  <a:gd name="T25" fmla="*/ 2147483646 h 337"/>
                  <a:gd name="T26" fmla="*/ 2147483646 w 240"/>
                  <a:gd name="T27" fmla="*/ 0 h 337"/>
                  <a:gd name="T28" fmla="*/ 2147483646 w 240"/>
                  <a:gd name="T29" fmla="*/ 0 h 337"/>
                  <a:gd name="T30" fmla="*/ 2147483646 w 240"/>
                  <a:gd name="T31" fmla="*/ 2147483646 h 337"/>
                  <a:gd name="T32" fmla="*/ 2147483646 w 240"/>
                  <a:gd name="T33" fmla="*/ 2147483646 h 337"/>
                  <a:gd name="T34" fmla="*/ 2147483646 w 240"/>
                  <a:gd name="T35" fmla="*/ 2147483646 h 337"/>
                  <a:gd name="T36" fmla="*/ 2147483646 w 240"/>
                  <a:gd name="T37" fmla="*/ 2147483646 h 337"/>
                  <a:gd name="T38" fmla="*/ 2147483646 w 240"/>
                  <a:gd name="T39" fmla="*/ 2147483646 h 337"/>
                  <a:gd name="T40" fmla="*/ 2147483646 w 240"/>
                  <a:gd name="T41" fmla="*/ 2147483646 h 337"/>
                  <a:gd name="T42" fmla="*/ 0 w 240"/>
                  <a:gd name="T43" fmla="*/ 2147483646 h 337"/>
                  <a:gd name="T44" fmla="*/ 2147483646 w 240"/>
                  <a:gd name="T45" fmla="*/ 2147483646 h 337"/>
                  <a:gd name="T46" fmla="*/ 2147483646 w 240"/>
                  <a:gd name="T47" fmla="*/ 2147483646 h 337"/>
                  <a:gd name="T48" fmla="*/ 2147483646 w 240"/>
                  <a:gd name="T49" fmla="*/ 2147483646 h 337"/>
                  <a:gd name="T50" fmla="*/ 2147483646 w 240"/>
                  <a:gd name="T51" fmla="*/ 2147483646 h 337"/>
                  <a:gd name="T52" fmla="*/ 2147483646 w 240"/>
                  <a:gd name="T53" fmla="*/ 2147483646 h 337"/>
                  <a:gd name="T54" fmla="*/ 2147483646 w 240"/>
                  <a:gd name="T55" fmla="*/ 2147483646 h 337"/>
                  <a:gd name="T56" fmla="*/ 2147483646 w 240"/>
                  <a:gd name="T57" fmla="*/ 2147483646 h 337"/>
                  <a:gd name="T58" fmla="*/ 2147483646 w 240"/>
                  <a:gd name="T59" fmla="*/ 2147483646 h 337"/>
                  <a:gd name="T60" fmla="*/ 2147483646 w 240"/>
                  <a:gd name="T61" fmla="*/ 2147483646 h 337"/>
                  <a:gd name="T62" fmla="*/ 2147483646 w 240"/>
                  <a:gd name="T63" fmla="*/ 2147483646 h 33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40" h="337">
                    <a:moveTo>
                      <a:pt x="228" y="204"/>
                    </a:moveTo>
                    <a:lnTo>
                      <a:pt x="228" y="198"/>
                    </a:lnTo>
                    <a:lnTo>
                      <a:pt x="216" y="198"/>
                    </a:lnTo>
                    <a:lnTo>
                      <a:pt x="210" y="162"/>
                    </a:lnTo>
                    <a:lnTo>
                      <a:pt x="180" y="174"/>
                    </a:lnTo>
                    <a:lnTo>
                      <a:pt x="156" y="156"/>
                    </a:lnTo>
                    <a:lnTo>
                      <a:pt x="156" y="120"/>
                    </a:lnTo>
                    <a:lnTo>
                      <a:pt x="180" y="84"/>
                    </a:lnTo>
                    <a:lnTo>
                      <a:pt x="198" y="72"/>
                    </a:lnTo>
                    <a:lnTo>
                      <a:pt x="204" y="54"/>
                    </a:lnTo>
                    <a:lnTo>
                      <a:pt x="192" y="36"/>
                    </a:lnTo>
                    <a:lnTo>
                      <a:pt x="168" y="36"/>
                    </a:lnTo>
                    <a:lnTo>
                      <a:pt x="150" y="18"/>
                    </a:lnTo>
                    <a:lnTo>
                      <a:pt x="120" y="0"/>
                    </a:lnTo>
                    <a:lnTo>
                      <a:pt x="108" y="24"/>
                    </a:lnTo>
                    <a:lnTo>
                      <a:pt x="84" y="48"/>
                    </a:lnTo>
                    <a:lnTo>
                      <a:pt x="66" y="54"/>
                    </a:lnTo>
                    <a:lnTo>
                      <a:pt x="42" y="78"/>
                    </a:lnTo>
                    <a:lnTo>
                      <a:pt x="24" y="72"/>
                    </a:lnTo>
                    <a:lnTo>
                      <a:pt x="18" y="60"/>
                    </a:lnTo>
                    <a:lnTo>
                      <a:pt x="0" y="72"/>
                    </a:lnTo>
                    <a:lnTo>
                      <a:pt x="18" y="114"/>
                    </a:lnTo>
                    <a:lnTo>
                      <a:pt x="54" y="174"/>
                    </a:lnTo>
                    <a:lnTo>
                      <a:pt x="90" y="252"/>
                    </a:lnTo>
                    <a:lnTo>
                      <a:pt x="90" y="264"/>
                    </a:lnTo>
                    <a:lnTo>
                      <a:pt x="216" y="337"/>
                    </a:lnTo>
                    <a:lnTo>
                      <a:pt x="222" y="337"/>
                    </a:lnTo>
                    <a:lnTo>
                      <a:pt x="228" y="307"/>
                    </a:lnTo>
                    <a:lnTo>
                      <a:pt x="234" y="270"/>
                    </a:lnTo>
                    <a:lnTo>
                      <a:pt x="240" y="222"/>
                    </a:lnTo>
                    <a:lnTo>
                      <a:pt x="228" y="204"/>
                    </a:ln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43" name="Freeform 413">
                <a:extLst>
                  <a:ext uri="{FF2B5EF4-FFF2-40B4-BE49-F238E27FC236}">
                    <a16:creationId xmlns:a16="http://schemas.microsoft.com/office/drawing/2014/main" id="{EF366C83-2FBC-9002-A7C6-8CFCD2EA6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4123" y="3700558"/>
                <a:ext cx="884236" cy="911225"/>
              </a:xfrm>
              <a:custGeom>
                <a:avLst/>
                <a:gdLst>
                  <a:gd name="T0" fmla="*/ 2147483646 w 10000"/>
                  <a:gd name="T1" fmla="*/ 2147483646 h 10000"/>
                  <a:gd name="T2" fmla="*/ 2147483646 w 10000"/>
                  <a:gd name="T3" fmla="*/ 2147483646 h 10000"/>
                  <a:gd name="T4" fmla="*/ 2147483646 w 10000"/>
                  <a:gd name="T5" fmla="*/ 2147483646 h 10000"/>
                  <a:gd name="T6" fmla="*/ 2147483646 w 10000"/>
                  <a:gd name="T7" fmla="*/ 2147483646 h 10000"/>
                  <a:gd name="T8" fmla="*/ 2147483646 w 10000"/>
                  <a:gd name="T9" fmla="*/ 2147483646 h 10000"/>
                  <a:gd name="T10" fmla="*/ 2147483646 w 10000"/>
                  <a:gd name="T11" fmla="*/ 2147483646 h 10000"/>
                  <a:gd name="T12" fmla="*/ 2147483646 w 10000"/>
                  <a:gd name="T13" fmla="*/ 2147483646 h 10000"/>
                  <a:gd name="T14" fmla="*/ 2147483646 w 10000"/>
                  <a:gd name="T15" fmla="*/ 2147483646 h 10000"/>
                  <a:gd name="T16" fmla="*/ 2147483646 w 10000"/>
                  <a:gd name="T17" fmla="*/ 2147483646 h 10000"/>
                  <a:gd name="T18" fmla="*/ 2147483646 w 10000"/>
                  <a:gd name="T19" fmla="*/ 2147483646 h 10000"/>
                  <a:gd name="T20" fmla="*/ 2147483646 w 10000"/>
                  <a:gd name="T21" fmla="*/ 2147483646 h 10000"/>
                  <a:gd name="T22" fmla="*/ 2147483646 w 10000"/>
                  <a:gd name="T23" fmla="*/ 2147483646 h 10000"/>
                  <a:gd name="T24" fmla="*/ 2147483646 w 10000"/>
                  <a:gd name="T25" fmla="*/ 2147483646 h 10000"/>
                  <a:gd name="T26" fmla="*/ 2147483646 w 10000"/>
                  <a:gd name="T27" fmla="*/ 2147483646 h 10000"/>
                  <a:gd name="T28" fmla="*/ 2147483646 w 10000"/>
                  <a:gd name="T29" fmla="*/ 2147483646 h 10000"/>
                  <a:gd name="T30" fmla="*/ 2147483646 w 10000"/>
                  <a:gd name="T31" fmla="*/ 2147483646 h 10000"/>
                  <a:gd name="T32" fmla="*/ 2147483646 w 10000"/>
                  <a:gd name="T33" fmla="*/ 2147483646 h 10000"/>
                  <a:gd name="T34" fmla="*/ 2147483646 w 10000"/>
                  <a:gd name="T35" fmla="*/ 2147483646 h 10000"/>
                  <a:gd name="T36" fmla="*/ 2147483646 w 10000"/>
                  <a:gd name="T37" fmla="*/ 2147483646 h 10000"/>
                  <a:gd name="T38" fmla="*/ 2147483646 w 10000"/>
                  <a:gd name="T39" fmla="*/ 2147483646 h 10000"/>
                  <a:gd name="T40" fmla="*/ 2147483646 w 10000"/>
                  <a:gd name="T41" fmla="*/ 2147483646 h 10000"/>
                  <a:gd name="T42" fmla="*/ 2147483646 w 10000"/>
                  <a:gd name="T43" fmla="*/ 2147483646 h 10000"/>
                  <a:gd name="T44" fmla="*/ 2147483646 w 10000"/>
                  <a:gd name="T45" fmla="*/ 2147483646 h 10000"/>
                  <a:gd name="T46" fmla="*/ 2147483646 w 10000"/>
                  <a:gd name="T47" fmla="*/ 2147483646 h 10000"/>
                  <a:gd name="T48" fmla="*/ 2147483646 w 10000"/>
                  <a:gd name="T49" fmla="*/ 0 h 10000"/>
                  <a:gd name="T50" fmla="*/ 2147483646 w 10000"/>
                  <a:gd name="T51" fmla="*/ 2147483646 h 10000"/>
                  <a:gd name="T52" fmla="*/ 2147483646 w 10000"/>
                  <a:gd name="T53" fmla="*/ 2147483646 h 10000"/>
                  <a:gd name="T54" fmla="*/ 2147483646 w 10000"/>
                  <a:gd name="T55" fmla="*/ 2147483646 h 10000"/>
                  <a:gd name="T56" fmla="*/ 2147483646 w 10000"/>
                  <a:gd name="T57" fmla="*/ 2147483646 h 10000"/>
                  <a:gd name="T58" fmla="*/ 2147483646 w 10000"/>
                  <a:gd name="T59" fmla="*/ 2147483646 h 10000"/>
                  <a:gd name="T60" fmla="*/ 2147483646 w 10000"/>
                  <a:gd name="T61" fmla="*/ 2147483646 h 10000"/>
                  <a:gd name="T62" fmla="*/ 0 w 10000"/>
                  <a:gd name="T63" fmla="*/ 2147483646 h 10000"/>
                  <a:gd name="T64" fmla="*/ 2147483646 w 10000"/>
                  <a:gd name="T65" fmla="*/ 2147483646 h 10000"/>
                  <a:gd name="T66" fmla="*/ 2147483646 w 10000"/>
                  <a:gd name="T67" fmla="*/ 2147483646 h 10000"/>
                  <a:gd name="T68" fmla="*/ 2147483646 w 10000"/>
                  <a:gd name="T69" fmla="*/ 2147483646 h 10000"/>
                  <a:gd name="T70" fmla="*/ 2147483646 w 10000"/>
                  <a:gd name="T71" fmla="*/ 2147483646 h 10000"/>
                  <a:gd name="T72" fmla="*/ 2147483646 w 10000"/>
                  <a:gd name="T73" fmla="*/ 2147483646 h 10000"/>
                  <a:gd name="T74" fmla="*/ 2147483646 w 10000"/>
                  <a:gd name="T75" fmla="*/ 2147483646 h 10000"/>
                  <a:gd name="T76" fmla="*/ 2147483646 w 10000"/>
                  <a:gd name="T77" fmla="*/ 2147483646 h 10000"/>
                  <a:gd name="T78" fmla="*/ 2147483646 w 10000"/>
                  <a:gd name="T79" fmla="*/ 2147483646 h 10000"/>
                  <a:gd name="T80" fmla="*/ 2147483646 w 10000"/>
                  <a:gd name="T81" fmla="*/ 2147483646 h 1000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0000" h="10000">
                    <a:moveTo>
                      <a:pt x="5000" y="7769"/>
                    </a:moveTo>
                    <a:cubicBezTo>
                      <a:pt x="5027" y="7795"/>
                      <a:pt x="5055" y="7820"/>
                      <a:pt x="5082" y="7846"/>
                    </a:cubicBezTo>
                    <a:cubicBezTo>
                      <a:pt x="5027" y="8000"/>
                      <a:pt x="4973" y="8154"/>
                      <a:pt x="4918" y="8308"/>
                    </a:cubicBezTo>
                    <a:lnTo>
                      <a:pt x="4672" y="8462"/>
                    </a:lnTo>
                    <a:lnTo>
                      <a:pt x="4098" y="9000"/>
                    </a:lnTo>
                    <a:lnTo>
                      <a:pt x="4180" y="9000"/>
                    </a:lnTo>
                    <a:lnTo>
                      <a:pt x="4098" y="9000"/>
                    </a:lnTo>
                    <a:lnTo>
                      <a:pt x="4344" y="9077"/>
                    </a:lnTo>
                    <a:lnTo>
                      <a:pt x="4754" y="9308"/>
                    </a:lnTo>
                    <a:lnTo>
                      <a:pt x="5000" y="9538"/>
                    </a:lnTo>
                    <a:lnTo>
                      <a:pt x="5246" y="10000"/>
                    </a:lnTo>
                    <a:cubicBezTo>
                      <a:pt x="5273" y="9923"/>
                      <a:pt x="5301" y="9846"/>
                      <a:pt x="5328" y="9769"/>
                    </a:cubicBezTo>
                    <a:lnTo>
                      <a:pt x="5656" y="9462"/>
                    </a:lnTo>
                    <a:lnTo>
                      <a:pt x="6066" y="9077"/>
                    </a:lnTo>
                    <a:lnTo>
                      <a:pt x="6393" y="8077"/>
                    </a:lnTo>
                    <a:lnTo>
                      <a:pt x="6639" y="7615"/>
                    </a:lnTo>
                    <a:lnTo>
                      <a:pt x="7541" y="7077"/>
                    </a:lnTo>
                    <a:lnTo>
                      <a:pt x="8115" y="7000"/>
                    </a:lnTo>
                    <a:lnTo>
                      <a:pt x="8279" y="6923"/>
                    </a:lnTo>
                    <a:lnTo>
                      <a:pt x="8443" y="6615"/>
                    </a:lnTo>
                    <a:cubicBezTo>
                      <a:pt x="8470" y="6513"/>
                      <a:pt x="8498" y="6410"/>
                      <a:pt x="8525" y="6308"/>
                    </a:cubicBezTo>
                    <a:cubicBezTo>
                      <a:pt x="8607" y="6180"/>
                      <a:pt x="8688" y="6051"/>
                      <a:pt x="8770" y="5923"/>
                    </a:cubicBezTo>
                    <a:cubicBezTo>
                      <a:pt x="8797" y="5872"/>
                      <a:pt x="8825" y="5820"/>
                      <a:pt x="8852" y="5769"/>
                    </a:cubicBezTo>
                    <a:cubicBezTo>
                      <a:pt x="8879" y="5333"/>
                      <a:pt x="8907" y="4898"/>
                      <a:pt x="8934" y="4462"/>
                    </a:cubicBezTo>
                    <a:lnTo>
                      <a:pt x="9180" y="4385"/>
                    </a:lnTo>
                    <a:lnTo>
                      <a:pt x="10000" y="3385"/>
                    </a:lnTo>
                    <a:lnTo>
                      <a:pt x="10000" y="3154"/>
                    </a:lnTo>
                    <a:cubicBezTo>
                      <a:pt x="9945" y="2974"/>
                      <a:pt x="9891" y="2795"/>
                      <a:pt x="9836" y="2615"/>
                    </a:cubicBezTo>
                    <a:lnTo>
                      <a:pt x="9344" y="2462"/>
                    </a:lnTo>
                    <a:lnTo>
                      <a:pt x="8607" y="2077"/>
                    </a:lnTo>
                    <a:lnTo>
                      <a:pt x="7787" y="2000"/>
                    </a:lnTo>
                    <a:lnTo>
                      <a:pt x="7541" y="1923"/>
                    </a:lnTo>
                    <a:lnTo>
                      <a:pt x="7377" y="1692"/>
                    </a:lnTo>
                    <a:lnTo>
                      <a:pt x="6721" y="1462"/>
                    </a:lnTo>
                    <a:lnTo>
                      <a:pt x="6148" y="1154"/>
                    </a:lnTo>
                    <a:cubicBezTo>
                      <a:pt x="6121" y="1051"/>
                      <a:pt x="6093" y="949"/>
                      <a:pt x="6066" y="846"/>
                    </a:cubicBezTo>
                    <a:lnTo>
                      <a:pt x="5820" y="231"/>
                    </a:lnTo>
                    <a:lnTo>
                      <a:pt x="5738" y="231"/>
                    </a:lnTo>
                    <a:lnTo>
                      <a:pt x="5410" y="692"/>
                    </a:lnTo>
                    <a:lnTo>
                      <a:pt x="5082" y="846"/>
                    </a:lnTo>
                    <a:cubicBezTo>
                      <a:pt x="5055" y="820"/>
                      <a:pt x="5027" y="795"/>
                      <a:pt x="5000" y="769"/>
                    </a:cubicBezTo>
                    <a:lnTo>
                      <a:pt x="4590" y="769"/>
                    </a:lnTo>
                    <a:lnTo>
                      <a:pt x="4426" y="846"/>
                    </a:lnTo>
                    <a:lnTo>
                      <a:pt x="4344" y="846"/>
                    </a:lnTo>
                    <a:lnTo>
                      <a:pt x="3934" y="923"/>
                    </a:lnTo>
                    <a:lnTo>
                      <a:pt x="3689" y="1000"/>
                    </a:lnTo>
                    <a:lnTo>
                      <a:pt x="3443" y="769"/>
                    </a:lnTo>
                    <a:cubicBezTo>
                      <a:pt x="3470" y="615"/>
                      <a:pt x="3498" y="462"/>
                      <a:pt x="3525" y="308"/>
                    </a:cubicBezTo>
                    <a:lnTo>
                      <a:pt x="3361" y="77"/>
                    </a:lnTo>
                    <a:lnTo>
                      <a:pt x="3197" y="0"/>
                    </a:lnTo>
                    <a:cubicBezTo>
                      <a:pt x="3224" y="51"/>
                      <a:pt x="3252" y="103"/>
                      <a:pt x="3279" y="154"/>
                    </a:cubicBezTo>
                    <a:lnTo>
                      <a:pt x="2869" y="308"/>
                    </a:lnTo>
                    <a:lnTo>
                      <a:pt x="2213" y="308"/>
                    </a:lnTo>
                    <a:lnTo>
                      <a:pt x="2459" y="692"/>
                    </a:lnTo>
                    <a:cubicBezTo>
                      <a:pt x="2486" y="769"/>
                      <a:pt x="2514" y="846"/>
                      <a:pt x="2541" y="923"/>
                    </a:cubicBezTo>
                    <a:lnTo>
                      <a:pt x="1803" y="1154"/>
                    </a:lnTo>
                    <a:lnTo>
                      <a:pt x="1557" y="923"/>
                    </a:lnTo>
                    <a:lnTo>
                      <a:pt x="902" y="1077"/>
                    </a:lnTo>
                    <a:cubicBezTo>
                      <a:pt x="929" y="1205"/>
                      <a:pt x="957" y="1334"/>
                      <a:pt x="984" y="1462"/>
                    </a:cubicBezTo>
                    <a:cubicBezTo>
                      <a:pt x="929" y="1744"/>
                      <a:pt x="875" y="2026"/>
                      <a:pt x="820" y="2308"/>
                    </a:cubicBezTo>
                    <a:cubicBezTo>
                      <a:pt x="765" y="2257"/>
                      <a:pt x="711" y="2205"/>
                      <a:pt x="656" y="2154"/>
                    </a:cubicBezTo>
                    <a:cubicBezTo>
                      <a:pt x="629" y="2231"/>
                      <a:pt x="601" y="2308"/>
                      <a:pt x="574" y="2385"/>
                    </a:cubicBezTo>
                    <a:lnTo>
                      <a:pt x="328" y="2538"/>
                    </a:lnTo>
                    <a:lnTo>
                      <a:pt x="0" y="3000"/>
                    </a:lnTo>
                    <a:lnTo>
                      <a:pt x="0" y="3462"/>
                    </a:lnTo>
                    <a:lnTo>
                      <a:pt x="328" y="3692"/>
                    </a:lnTo>
                    <a:lnTo>
                      <a:pt x="738" y="3538"/>
                    </a:lnTo>
                    <a:cubicBezTo>
                      <a:pt x="765" y="3692"/>
                      <a:pt x="793" y="3846"/>
                      <a:pt x="820" y="4000"/>
                    </a:cubicBezTo>
                    <a:lnTo>
                      <a:pt x="984" y="4000"/>
                    </a:lnTo>
                    <a:lnTo>
                      <a:pt x="984" y="4077"/>
                    </a:lnTo>
                    <a:cubicBezTo>
                      <a:pt x="1311" y="4000"/>
                      <a:pt x="1240" y="3993"/>
                      <a:pt x="1311" y="4000"/>
                    </a:cubicBezTo>
                    <a:cubicBezTo>
                      <a:pt x="1382" y="4007"/>
                      <a:pt x="1378" y="4124"/>
                      <a:pt x="1411" y="4121"/>
                    </a:cubicBezTo>
                    <a:cubicBezTo>
                      <a:pt x="1487" y="4047"/>
                      <a:pt x="1644" y="3939"/>
                      <a:pt x="1720" y="3900"/>
                    </a:cubicBezTo>
                    <a:cubicBezTo>
                      <a:pt x="1796" y="3861"/>
                      <a:pt x="1787" y="3873"/>
                      <a:pt x="1869" y="3886"/>
                    </a:cubicBezTo>
                    <a:cubicBezTo>
                      <a:pt x="1951" y="3899"/>
                      <a:pt x="2074" y="3776"/>
                      <a:pt x="2131" y="3846"/>
                    </a:cubicBezTo>
                    <a:cubicBezTo>
                      <a:pt x="2188" y="3916"/>
                      <a:pt x="2186" y="4154"/>
                      <a:pt x="2213" y="4308"/>
                    </a:cubicBezTo>
                    <a:lnTo>
                      <a:pt x="2705" y="4538"/>
                    </a:lnTo>
                    <a:lnTo>
                      <a:pt x="3279" y="4769"/>
                    </a:lnTo>
                    <a:lnTo>
                      <a:pt x="3279" y="5077"/>
                    </a:lnTo>
                    <a:lnTo>
                      <a:pt x="3443" y="5308"/>
                    </a:lnTo>
                    <a:cubicBezTo>
                      <a:pt x="3525" y="5308"/>
                      <a:pt x="3934" y="5385"/>
                      <a:pt x="3934" y="5385"/>
                    </a:cubicBezTo>
                    <a:lnTo>
                      <a:pt x="3934" y="5692"/>
                    </a:lnTo>
                    <a:lnTo>
                      <a:pt x="3934" y="6231"/>
                    </a:lnTo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44" name="Freeform 409">
                <a:extLst>
                  <a:ext uri="{FF2B5EF4-FFF2-40B4-BE49-F238E27FC236}">
                    <a16:creationId xmlns:a16="http://schemas.microsoft.com/office/drawing/2014/main" id="{2D3E9949-9F7B-22B0-FE61-C2CFD6F0B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422" y="4302222"/>
                <a:ext cx="473074" cy="947740"/>
              </a:xfrm>
              <a:custGeom>
                <a:avLst/>
                <a:gdLst>
                  <a:gd name="T0" fmla="*/ 2147483646 w 10000"/>
                  <a:gd name="T1" fmla="*/ 2147483646 h 10001"/>
                  <a:gd name="T2" fmla="*/ 2147483646 w 10000"/>
                  <a:gd name="T3" fmla="*/ 2147483646 h 10001"/>
                  <a:gd name="T4" fmla="*/ 2147483646 w 10000"/>
                  <a:gd name="T5" fmla="*/ 2147483646 h 10001"/>
                  <a:gd name="T6" fmla="*/ 2147483646 w 10000"/>
                  <a:gd name="T7" fmla="*/ 2147483646 h 10001"/>
                  <a:gd name="T8" fmla="*/ 2147483646 w 10000"/>
                  <a:gd name="T9" fmla="*/ 2147483646 h 10001"/>
                  <a:gd name="T10" fmla="*/ 2147483646 w 10000"/>
                  <a:gd name="T11" fmla="*/ 2147483646 h 10001"/>
                  <a:gd name="T12" fmla="*/ 2147483646 w 10000"/>
                  <a:gd name="T13" fmla="*/ 2147483646 h 10001"/>
                  <a:gd name="T14" fmla="*/ 2147483646 w 10000"/>
                  <a:gd name="T15" fmla="*/ 2147483646 h 10001"/>
                  <a:gd name="T16" fmla="*/ 2147483646 w 10000"/>
                  <a:gd name="T17" fmla="*/ 2147483646 h 10001"/>
                  <a:gd name="T18" fmla="*/ 2147483646 w 10000"/>
                  <a:gd name="T19" fmla="*/ 2147483646 h 10001"/>
                  <a:gd name="T20" fmla="*/ 2147483646 w 10000"/>
                  <a:gd name="T21" fmla="*/ 2147483646 h 10001"/>
                  <a:gd name="T22" fmla="*/ 2147483646 w 10000"/>
                  <a:gd name="T23" fmla="*/ 2147483646 h 10001"/>
                  <a:gd name="T24" fmla="*/ 2147483646 w 10000"/>
                  <a:gd name="T25" fmla="*/ 2147483646 h 10001"/>
                  <a:gd name="T26" fmla="*/ 2147483646 w 10000"/>
                  <a:gd name="T27" fmla="*/ 2147483646 h 10001"/>
                  <a:gd name="T28" fmla="*/ 2147483646 w 10000"/>
                  <a:gd name="T29" fmla="*/ 0 h 10001"/>
                  <a:gd name="T30" fmla="*/ 2147483646 w 10000"/>
                  <a:gd name="T31" fmla="*/ 2147483646 h 10001"/>
                  <a:gd name="T32" fmla="*/ 2147483646 w 10000"/>
                  <a:gd name="T33" fmla="*/ 2147483646 h 10001"/>
                  <a:gd name="T34" fmla="*/ 2147483646 w 10000"/>
                  <a:gd name="T35" fmla="*/ 2147483646 h 10001"/>
                  <a:gd name="T36" fmla="*/ 2147483646 w 10000"/>
                  <a:gd name="T37" fmla="*/ 2147483646 h 10001"/>
                  <a:gd name="T38" fmla="*/ 2147483646 w 10000"/>
                  <a:gd name="T39" fmla="*/ 2147483646 h 10001"/>
                  <a:gd name="T40" fmla="*/ 2147483646 w 10000"/>
                  <a:gd name="T41" fmla="*/ 2147483646 h 10001"/>
                  <a:gd name="T42" fmla="*/ 2147483646 w 10000"/>
                  <a:gd name="T43" fmla="*/ 2147483646 h 10001"/>
                  <a:gd name="T44" fmla="*/ 2147483646 w 10000"/>
                  <a:gd name="T45" fmla="*/ 2147483646 h 10001"/>
                  <a:gd name="T46" fmla="*/ 2147483646 w 10000"/>
                  <a:gd name="T47" fmla="*/ 2147483646 h 10001"/>
                  <a:gd name="T48" fmla="*/ 2147483646 w 10000"/>
                  <a:gd name="T49" fmla="*/ 2147483646 h 10001"/>
                  <a:gd name="T50" fmla="*/ 2147483646 w 10000"/>
                  <a:gd name="T51" fmla="*/ 2147483646 h 10001"/>
                  <a:gd name="T52" fmla="*/ 2147483646 w 10000"/>
                  <a:gd name="T53" fmla="*/ 2147483646 h 10001"/>
                  <a:gd name="T54" fmla="*/ 2147483646 w 10000"/>
                  <a:gd name="T55" fmla="*/ 2147483646 h 10001"/>
                  <a:gd name="T56" fmla="*/ 2147483646 w 10000"/>
                  <a:gd name="T57" fmla="*/ 2147483646 h 10001"/>
                  <a:gd name="T58" fmla="*/ 2147483646 w 10000"/>
                  <a:gd name="T59" fmla="*/ 2147483646 h 10001"/>
                  <a:gd name="T60" fmla="*/ 2147483646 w 10000"/>
                  <a:gd name="T61" fmla="*/ 2147483646 h 10001"/>
                  <a:gd name="T62" fmla="*/ 2147483646 w 10000"/>
                  <a:gd name="T63" fmla="*/ 2147483646 h 10001"/>
                  <a:gd name="T64" fmla="*/ 2147483646 w 10000"/>
                  <a:gd name="T65" fmla="*/ 2147483646 h 10001"/>
                  <a:gd name="T66" fmla="*/ 0 w 10000"/>
                  <a:gd name="T67" fmla="*/ 2147483646 h 10001"/>
                  <a:gd name="T68" fmla="*/ 2147483646 w 10000"/>
                  <a:gd name="T69" fmla="*/ 2147483646 h 10001"/>
                  <a:gd name="T70" fmla="*/ 2147483646 w 10000"/>
                  <a:gd name="T71" fmla="*/ 2147483646 h 10001"/>
                  <a:gd name="T72" fmla="*/ 2147483646 w 10000"/>
                  <a:gd name="T73" fmla="*/ 2147483646 h 10001"/>
                  <a:gd name="T74" fmla="*/ 2147483646 w 10000"/>
                  <a:gd name="T75" fmla="*/ 2147483646 h 10001"/>
                  <a:gd name="T76" fmla="*/ 2147483646 w 10000"/>
                  <a:gd name="T77" fmla="*/ 2147483646 h 10001"/>
                  <a:gd name="T78" fmla="*/ 2147483646 w 10000"/>
                  <a:gd name="T79" fmla="*/ 2147483646 h 10001"/>
                  <a:gd name="T80" fmla="*/ 2147483646 w 10000"/>
                  <a:gd name="T81" fmla="*/ 2147483646 h 10001"/>
                  <a:gd name="T82" fmla="*/ 2147483646 w 10000"/>
                  <a:gd name="T83" fmla="*/ 2147483646 h 10001"/>
                  <a:gd name="T84" fmla="*/ 2147483646 w 10000"/>
                  <a:gd name="T85" fmla="*/ 2147483646 h 10001"/>
                  <a:gd name="T86" fmla="*/ 2147483646 w 10000"/>
                  <a:gd name="T87" fmla="*/ 2147483646 h 10001"/>
                  <a:gd name="T88" fmla="*/ 2147483646 w 10000"/>
                  <a:gd name="T89" fmla="*/ 2147483646 h 10001"/>
                  <a:gd name="T90" fmla="*/ 2147483646 w 10000"/>
                  <a:gd name="T91" fmla="*/ 2147483646 h 10001"/>
                  <a:gd name="T92" fmla="*/ 2147483646 w 10000"/>
                  <a:gd name="T93" fmla="*/ 2147483646 h 10001"/>
                  <a:gd name="T94" fmla="*/ 2147483646 w 10000"/>
                  <a:gd name="T95" fmla="*/ 2147483646 h 10001"/>
                  <a:gd name="T96" fmla="*/ 2147483646 w 10000"/>
                  <a:gd name="T97" fmla="*/ 2147483646 h 10001"/>
                  <a:gd name="T98" fmla="*/ 2147483646 w 10000"/>
                  <a:gd name="T99" fmla="*/ 2147483646 h 10001"/>
                  <a:gd name="T100" fmla="*/ 2147483646 w 10000"/>
                  <a:gd name="T101" fmla="*/ 2147483646 h 10001"/>
                  <a:gd name="T102" fmla="*/ 2147483646 w 10000"/>
                  <a:gd name="T103" fmla="*/ 2147483646 h 10001"/>
                  <a:gd name="T104" fmla="*/ 2147483646 w 10000"/>
                  <a:gd name="T105" fmla="*/ 2147483646 h 10001"/>
                  <a:gd name="T106" fmla="*/ 2147483646 w 10000"/>
                  <a:gd name="T107" fmla="*/ 2147483646 h 10001"/>
                  <a:gd name="T108" fmla="*/ 2147483646 w 10000"/>
                  <a:gd name="T109" fmla="*/ 2147483646 h 10001"/>
                  <a:gd name="T110" fmla="*/ 2147483646 w 10000"/>
                  <a:gd name="T111" fmla="*/ 2147483646 h 10001"/>
                  <a:gd name="T112" fmla="*/ 2147483646 w 10000"/>
                  <a:gd name="T113" fmla="*/ 2147483646 h 10001"/>
                  <a:gd name="T114" fmla="*/ 2147483646 w 10000"/>
                  <a:gd name="T115" fmla="*/ 2147483646 h 10001"/>
                  <a:gd name="T116" fmla="*/ 2147483646 w 10000"/>
                  <a:gd name="T117" fmla="*/ 2147483646 h 10001"/>
                  <a:gd name="T118" fmla="*/ 2147483646 w 10000"/>
                  <a:gd name="T119" fmla="*/ 2147483646 h 10001"/>
                  <a:gd name="T120" fmla="*/ 2147483646 w 10000"/>
                  <a:gd name="T121" fmla="*/ 2147483646 h 10001"/>
                  <a:gd name="T122" fmla="*/ 2147483646 w 10000"/>
                  <a:gd name="T123" fmla="*/ 2147483646 h 10001"/>
                  <a:gd name="T124" fmla="*/ 2147483646 w 10000"/>
                  <a:gd name="T125" fmla="*/ 2147483646 h 1000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0000" h="10001">
                    <a:moveTo>
                      <a:pt x="7581" y="2950"/>
                    </a:moveTo>
                    <a:cubicBezTo>
                      <a:pt x="7635" y="2818"/>
                      <a:pt x="7688" y="2685"/>
                      <a:pt x="7742" y="2552"/>
                    </a:cubicBezTo>
                    <a:lnTo>
                      <a:pt x="8065" y="2312"/>
                    </a:lnTo>
                    <a:lnTo>
                      <a:pt x="9194" y="1754"/>
                    </a:lnTo>
                    <a:lnTo>
                      <a:pt x="9677" y="1595"/>
                    </a:lnTo>
                    <a:lnTo>
                      <a:pt x="10000" y="1116"/>
                    </a:lnTo>
                    <a:lnTo>
                      <a:pt x="9839" y="1037"/>
                    </a:lnTo>
                    <a:lnTo>
                      <a:pt x="9355" y="1197"/>
                    </a:lnTo>
                    <a:lnTo>
                      <a:pt x="8387" y="1435"/>
                    </a:lnTo>
                    <a:lnTo>
                      <a:pt x="7581" y="1356"/>
                    </a:lnTo>
                    <a:cubicBezTo>
                      <a:pt x="7635" y="1170"/>
                      <a:pt x="7688" y="983"/>
                      <a:pt x="7742" y="797"/>
                    </a:cubicBezTo>
                    <a:lnTo>
                      <a:pt x="7258" y="638"/>
                    </a:lnTo>
                    <a:lnTo>
                      <a:pt x="6290" y="479"/>
                    </a:lnTo>
                    <a:lnTo>
                      <a:pt x="5806" y="319"/>
                    </a:lnTo>
                    <a:lnTo>
                      <a:pt x="5323" y="0"/>
                    </a:lnTo>
                    <a:lnTo>
                      <a:pt x="4677" y="81"/>
                    </a:lnTo>
                    <a:lnTo>
                      <a:pt x="4516" y="159"/>
                    </a:lnTo>
                    <a:lnTo>
                      <a:pt x="3710" y="81"/>
                    </a:lnTo>
                    <a:cubicBezTo>
                      <a:pt x="3387" y="81"/>
                      <a:pt x="3476" y="72"/>
                      <a:pt x="3387" y="81"/>
                    </a:cubicBezTo>
                    <a:cubicBezTo>
                      <a:pt x="3298" y="89"/>
                      <a:pt x="3178" y="131"/>
                      <a:pt x="3178" y="131"/>
                    </a:cubicBezTo>
                    <a:cubicBezTo>
                      <a:pt x="3339" y="211"/>
                      <a:pt x="3245" y="168"/>
                      <a:pt x="3226" y="240"/>
                    </a:cubicBezTo>
                    <a:cubicBezTo>
                      <a:pt x="3207" y="310"/>
                      <a:pt x="3065" y="558"/>
                      <a:pt x="3065" y="558"/>
                    </a:cubicBezTo>
                    <a:lnTo>
                      <a:pt x="2581" y="797"/>
                    </a:lnTo>
                    <a:lnTo>
                      <a:pt x="2581" y="1275"/>
                    </a:lnTo>
                    <a:lnTo>
                      <a:pt x="2258" y="1595"/>
                    </a:lnTo>
                    <a:lnTo>
                      <a:pt x="1774" y="2631"/>
                    </a:lnTo>
                    <a:cubicBezTo>
                      <a:pt x="1828" y="2896"/>
                      <a:pt x="1881" y="3163"/>
                      <a:pt x="1935" y="3428"/>
                    </a:cubicBezTo>
                    <a:lnTo>
                      <a:pt x="968" y="4466"/>
                    </a:lnTo>
                    <a:lnTo>
                      <a:pt x="806" y="5582"/>
                    </a:lnTo>
                    <a:lnTo>
                      <a:pt x="806" y="6141"/>
                    </a:lnTo>
                    <a:cubicBezTo>
                      <a:pt x="752" y="6327"/>
                      <a:pt x="699" y="6514"/>
                      <a:pt x="645" y="6699"/>
                    </a:cubicBezTo>
                    <a:lnTo>
                      <a:pt x="968" y="7019"/>
                    </a:lnTo>
                    <a:lnTo>
                      <a:pt x="484" y="8294"/>
                    </a:lnTo>
                    <a:lnTo>
                      <a:pt x="0" y="8852"/>
                    </a:lnTo>
                    <a:cubicBezTo>
                      <a:pt x="54" y="8985"/>
                      <a:pt x="47" y="9085"/>
                      <a:pt x="161" y="9251"/>
                    </a:cubicBezTo>
                    <a:cubicBezTo>
                      <a:pt x="275" y="9417"/>
                      <a:pt x="316" y="9724"/>
                      <a:pt x="685" y="9848"/>
                    </a:cubicBezTo>
                    <a:cubicBezTo>
                      <a:pt x="1054" y="9973"/>
                      <a:pt x="2126" y="10011"/>
                      <a:pt x="2375" y="10000"/>
                    </a:cubicBezTo>
                    <a:cubicBezTo>
                      <a:pt x="2624" y="9989"/>
                      <a:pt x="2202" y="9881"/>
                      <a:pt x="2182" y="9783"/>
                    </a:cubicBezTo>
                    <a:cubicBezTo>
                      <a:pt x="2163" y="9685"/>
                      <a:pt x="2172" y="9527"/>
                      <a:pt x="2258" y="9410"/>
                    </a:cubicBezTo>
                    <a:cubicBezTo>
                      <a:pt x="2345" y="9293"/>
                      <a:pt x="2550" y="9220"/>
                      <a:pt x="2701" y="9082"/>
                    </a:cubicBezTo>
                    <a:cubicBezTo>
                      <a:pt x="2852" y="8944"/>
                      <a:pt x="3004" y="8707"/>
                      <a:pt x="3165" y="8584"/>
                    </a:cubicBezTo>
                    <a:cubicBezTo>
                      <a:pt x="3326" y="8461"/>
                      <a:pt x="3550" y="8459"/>
                      <a:pt x="3668" y="8344"/>
                    </a:cubicBezTo>
                    <a:cubicBezTo>
                      <a:pt x="3786" y="8229"/>
                      <a:pt x="3918" y="7996"/>
                      <a:pt x="3871" y="7895"/>
                    </a:cubicBezTo>
                    <a:cubicBezTo>
                      <a:pt x="3824" y="7794"/>
                      <a:pt x="3548" y="7789"/>
                      <a:pt x="3387" y="7736"/>
                    </a:cubicBezTo>
                    <a:cubicBezTo>
                      <a:pt x="3280" y="7629"/>
                      <a:pt x="3000" y="7495"/>
                      <a:pt x="3065" y="7416"/>
                    </a:cubicBezTo>
                    <a:cubicBezTo>
                      <a:pt x="3130" y="7337"/>
                      <a:pt x="3541" y="7312"/>
                      <a:pt x="3779" y="7260"/>
                    </a:cubicBezTo>
                    <a:cubicBezTo>
                      <a:pt x="3810" y="7153"/>
                      <a:pt x="3875" y="7075"/>
                      <a:pt x="3971" y="6968"/>
                    </a:cubicBezTo>
                    <a:cubicBezTo>
                      <a:pt x="4067" y="6861"/>
                      <a:pt x="4220" y="6700"/>
                      <a:pt x="4355" y="6620"/>
                    </a:cubicBezTo>
                    <a:cubicBezTo>
                      <a:pt x="4490" y="6540"/>
                      <a:pt x="4699" y="6570"/>
                      <a:pt x="4780" y="6490"/>
                    </a:cubicBezTo>
                    <a:cubicBezTo>
                      <a:pt x="4861" y="6410"/>
                      <a:pt x="4853" y="6226"/>
                      <a:pt x="4839" y="6141"/>
                    </a:cubicBezTo>
                    <a:cubicBezTo>
                      <a:pt x="5323" y="5822"/>
                      <a:pt x="5348" y="5984"/>
                      <a:pt x="5437" y="5921"/>
                    </a:cubicBezTo>
                    <a:cubicBezTo>
                      <a:pt x="5526" y="5858"/>
                      <a:pt x="5368" y="5818"/>
                      <a:pt x="5376" y="5762"/>
                    </a:cubicBezTo>
                    <a:cubicBezTo>
                      <a:pt x="5384" y="5706"/>
                      <a:pt x="5412" y="5665"/>
                      <a:pt x="5484" y="5582"/>
                    </a:cubicBezTo>
                    <a:cubicBezTo>
                      <a:pt x="5556" y="5499"/>
                      <a:pt x="5622" y="5319"/>
                      <a:pt x="5806" y="5264"/>
                    </a:cubicBezTo>
                    <a:cubicBezTo>
                      <a:pt x="5990" y="5209"/>
                      <a:pt x="6266" y="5289"/>
                      <a:pt x="6588" y="5253"/>
                    </a:cubicBezTo>
                    <a:cubicBezTo>
                      <a:pt x="6910" y="5217"/>
                      <a:pt x="7468" y="5176"/>
                      <a:pt x="7741" y="5045"/>
                    </a:cubicBezTo>
                    <a:cubicBezTo>
                      <a:pt x="8014" y="4914"/>
                      <a:pt x="8092" y="4629"/>
                      <a:pt x="8226" y="4466"/>
                    </a:cubicBezTo>
                    <a:cubicBezTo>
                      <a:pt x="8361" y="4303"/>
                      <a:pt x="8441" y="4199"/>
                      <a:pt x="8548" y="4066"/>
                    </a:cubicBezTo>
                    <a:lnTo>
                      <a:pt x="8226" y="3748"/>
                    </a:lnTo>
                    <a:cubicBezTo>
                      <a:pt x="8065" y="3668"/>
                      <a:pt x="7825" y="3557"/>
                      <a:pt x="7742" y="3509"/>
                    </a:cubicBezTo>
                    <a:cubicBezTo>
                      <a:pt x="7659" y="3461"/>
                      <a:pt x="7731" y="3475"/>
                      <a:pt x="7726" y="3458"/>
                    </a:cubicBezTo>
                    <a:lnTo>
                      <a:pt x="7581" y="3350"/>
                    </a:lnTo>
                    <a:lnTo>
                      <a:pt x="7581" y="295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45" name="Freeform 444">
                <a:extLst>
                  <a:ext uri="{FF2B5EF4-FFF2-40B4-BE49-F238E27FC236}">
                    <a16:creationId xmlns:a16="http://schemas.microsoft.com/office/drawing/2014/main" id="{218A3CA7-94D7-F1DB-33F8-6D5A19B492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7922" y="4202211"/>
                <a:ext cx="242887" cy="1179511"/>
              </a:xfrm>
              <a:custGeom>
                <a:avLst/>
                <a:gdLst>
                  <a:gd name="T0" fmla="*/ 2147483646 w 14463"/>
                  <a:gd name="T1" fmla="*/ 2147483646 h 11339"/>
                  <a:gd name="T2" fmla="*/ 2147483646 w 14463"/>
                  <a:gd name="T3" fmla="*/ 0 h 11339"/>
                  <a:gd name="T4" fmla="*/ 2147483646 w 14463"/>
                  <a:gd name="T5" fmla="*/ 2147483646 h 11339"/>
                  <a:gd name="T6" fmla="*/ 2147483646 w 14463"/>
                  <a:gd name="T7" fmla="*/ 2147483646 h 11339"/>
                  <a:gd name="T8" fmla="*/ 2147483646 w 14463"/>
                  <a:gd name="T9" fmla="*/ 2147483646 h 11339"/>
                  <a:gd name="T10" fmla="*/ 2147483646 w 14463"/>
                  <a:gd name="T11" fmla="*/ 2147483646 h 11339"/>
                  <a:gd name="T12" fmla="*/ 2147483646 w 14463"/>
                  <a:gd name="T13" fmla="*/ 2147483646 h 11339"/>
                  <a:gd name="T14" fmla="*/ 2147483646 w 14463"/>
                  <a:gd name="T15" fmla="*/ 2147483646 h 11339"/>
                  <a:gd name="T16" fmla="*/ 2147483646 w 14463"/>
                  <a:gd name="T17" fmla="*/ 2147483646 h 11339"/>
                  <a:gd name="T18" fmla="*/ 2147483646 w 14463"/>
                  <a:gd name="T19" fmla="*/ 2147483646 h 11339"/>
                  <a:gd name="T20" fmla="*/ 2147483646 w 14463"/>
                  <a:gd name="T21" fmla="*/ 2147483646 h 11339"/>
                  <a:gd name="T22" fmla="*/ 2147483646 w 14463"/>
                  <a:gd name="T23" fmla="*/ 2147483646 h 11339"/>
                  <a:gd name="T24" fmla="*/ 2147483646 w 14463"/>
                  <a:gd name="T25" fmla="*/ 2147483646 h 11339"/>
                  <a:gd name="T26" fmla="*/ 2147483646 w 14463"/>
                  <a:gd name="T27" fmla="*/ 2147483646 h 11339"/>
                  <a:gd name="T28" fmla="*/ 2147483646 w 14463"/>
                  <a:gd name="T29" fmla="*/ 2147483646 h 11339"/>
                  <a:gd name="T30" fmla="*/ 2147483646 w 14463"/>
                  <a:gd name="T31" fmla="*/ 2147483646 h 11339"/>
                  <a:gd name="T32" fmla="*/ 2147483646 w 14463"/>
                  <a:gd name="T33" fmla="*/ 2147483646 h 11339"/>
                  <a:gd name="T34" fmla="*/ 2147483646 w 14463"/>
                  <a:gd name="T35" fmla="*/ 2147483646 h 11339"/>
                  <a:gd name="T36" fmla="*/ 2147483646 w 14463"/>
                  <a:gd name="T37" fmla="*/ 2147483646 h 11339"/>
                  <a:gd name="T38" fmla="*/ 2147483646 w 14463"/>
                  <a:gd name="T39" fmla="*/ 2147483646 h 11339"/>
                  <a:gd name="T40" fmla="*/ 2147483646 w 14463"/>
                  <a:gd name="T41" fmla="*/ 2147483646 h 11339"/>
                  <a:gd name="T42" fmla="*/ 2147483646 w 14463"/>
                  <a:gd name="T43" fmla="*/ 2147483646 h 11339"/>
                  <a:gd name="T44" fmla="*/ 2147483646 w 14463"/>
                  <a:gd name="T45" fmla="*/ 2147483646 h 11339"/>
                  <a:gd name="T46" fmla="*/ 2147483646 w 14463"/>
                  <a:gd name="T47" fmla="*/ 2147483646 h 11339"/>
                  <a:gd name="T48" fmla="*/ 2147483646 w 14463"/>
                  <a:gd name="T49" fmla="*/ 2147483646 h 11339"/>
                  <a:gd name="T50" fmla="*/ 2147483646 w 14463"/>
                  <a:gd name="T51" fmla="*/ 2147483646 h 11339"/>
                  <a:gd name="T52" fmla="*/ 2147483646 w 14463"/>
                  <a:gd name="T53" fmla="*/ 2147483646 h 11339"/>
                  <a:gd name="T54" fmla="*/ 2147483646 w 14463"/>
                  <a:gd name="T55" fmla="*/ 2147483646 h 11339"/>
                  <a:gd name="T56" fmla="*/ 2147483646 w 14463"/>
                  <a:gd name="T57" fmla="*/ 2147483646 h 11339"/>
                  <a:gd name="T58" fmla="*/ 2147483646 w 14463"/>
                  <a:gd name="T59" fmla="*/ 2147483646 h 11339"/>
                  <a:gd name="T60" fmla="*/ 2147483646 w 14463"/>
                  <a:gd name="T61" fmla="*/ 2147483646 h 11339"/>
                  <a:gd name="T62" fmla="*/ 2147483646 w 14463"/>
                  <a:gd name="T63" fmla="*/ 2147483646 h 11339"/>
                  <a:gd name="T64" fmla="*/ 0 w 14463"/>
                  <a:gd name="T65" fmla="*/ 2147483646 h 11339"/>
                  <a:gd name="T66" fmla="*/ 2147483646 w 14463"/>
                  <a:gd name="T67" fmla="*/ 2147483646 h 11339"/>
                  <a:gd name="T68" fmla="*/ 2147483646 w 14463"/>
                  <a:gd name="T69" fmla="*/ 2147483646 h 11339"/>
                  <a:gd name="T70" fmla="*/ 2147483646 w 14463"/>
                  <a:gd name="T71" fmla="*/ 2147483646 h 11339"/>
                  <a:gd name="T72" fmla="*/ 2147483646 w 14463"/>
                  <a:gd name="T73" fmla="*/ 2147483646 h 11339"/>
                  <a:gd name="T74" fmla="*/ 2147483646 w 14463"/>
                  <a:gd name="T75" fmla="*/ 2147483646 h 11339"/>
                  <a:gd name="T76" fmla="*/ 2147483646 w 14463"/>
                  <a:gd name="T77" fmla="*/ 2147483646 h 11339"/>
                  <a:gd name="T78" fmla="*/ 2147483646 w 14463"/>
                  <a:gd name="T79" fmla="*/ 2147483646 h 11339"/>
                  <a:gd name="T80" fmla="*/ 2147483646 w 14463"/>
                  <a:gd name="T81" fmla="*/ 2147483646 h 11339"/>
                  <a:gd name="T82" fmla="*/ 2147483646 w 14463"/>
                  <a:gd name="T83" fmla="*/ 2147483646 h 11339"/>
                  <a:gd name="T84" fmla="*/ 2147483646 w 14463"/>
                  <a:gd name="T85" fmla="*/ 2147483646 h 1133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4463" h="11339">
                    <a:moveTo>
                      <a:pt x="8188" y="209"/>
                    </a:moveTo>
                    <a:lnTo>
                      <a:pt x="8780" y="0"/>
                    </a:lnTo>
                    <a:lnTo>
                      <a:pt x="10217" y="207"/>
                    </a:lnTo>
                    <a:cubicBezTo>
                      <a:pt x="10556" y="264"/>
                      <a:pt x="10640" y="126"/>
                      <a:pt x="10761" y="229"/>
                    </a:cubicBezTo>
                    <a:cubicBezTo>
                      <a:pt x="10936" y="271"/>
                      <a:pt x="11461" y="322"/>
                      <a:pt x="11696" y="417"/>
                    </a:cubicBezTo>
                    <a:cubicBezTo>
                      <a:pt x="11902" y="494"/>
                      <a:pt x="11642" y="593"/>
                      <a:pt x="11730" y="676"/>
                    </a:cubicBezTo>
                    <a:cubicBezTo>
                      <a:pt x="11818" y="759"/>
                      <a:pt x="12063" y="841"/>
                      <a:pt x="12227" y="913"/>
                    </a:cubicBezTo>
                    <a:lnTo>
                      <a:pt x="12983" y="1126"/>
                    </a:lnTo>
                    <a:lnTo>
                      <a:pt x="12748" y="1307"/>
                    </a:lnTo>
                    <a:cubicBezTo>
                      <a:pt x="12663" y="1515"/>
                      <a:pt x="11910" y="1697"/>
                      <a:pt x="11825" y="1905"/>
                    </a:cubicBezTo>
                    <a:lnTo>
                      <a:pt x="10725" y="2530"/>
                    </a:lnTo>
                    <a:lnTo>
                      <a:pt x="10429" y="2947"/>
                    </a:lnTo>
                    <a:cubicBezTo>
                      <a:pt x="10471" y="3165"/>
                      <a:pt x="10514" y="3383"/>
                      <a:pt x="10556" y="3601"/>
                    </a:cubicBezTo>
                    <a:lnTo>
                      <a:pt x="10852" y="3839"/>
                    </a:lnTo>
                    <a:lnTo>
                      <a:pt x="10345" y="3839"/>
                    </a:lnTo>
                    <a:lnTo>
                      <a:pt x="11191" y="4197"/>
                    </a:lnTo>
                    <a:cubicBezTo>
                      <a:pt x="11149" y="4405"/>
                      <a:pt x="11106" y="4613"/>
                      <a:pt x="11064" y="4821"/>
                    </a:cubicBezTo>
                    <a:lnTo>
                      <a:pt x="10599" y="5030"/>
                    </a:lnTo>
                    <a:lnTo>
                      <a:pt x="9456" y="5298"/>
                    </a:lnTo>
                    <a:lnTo>
                      <a:pt x="8822" y="6012"/>
                    </a:lnTo>
                    <a:lnTo>
                      <a:pt x="8272" y="6161"/>
                    </a:lnTo>
                    <a:lnTo>
                      <a:pt x="8526" y="6429"/>
                    </a:lnTo>
                    <a:lnTo>
                      <a:pt x="8145" y="7084"/>
                    </a:lnTo>
                    <a:lnTo>
                      <a:pt x="7299" y="7768"/>
                    </a:lnTo>
                    <a:lnTo>
                      <a:pt x="7383" y="8155"/>
                    </a:lnTo>
                    <a:lnTo>
                      <a:pt x="7680" y="8393"/>
                    </a:lnTo>
                    <a:cubicBezTo>
                      <a:pt x="7624" y="8571"/>
                      <a:pt x="7567" y="8750"/>
                      <a:pt x="7511" y="8928"/>
                    </a:cubicBezTo>
                    <a:lnTo>
                      <a:pt x="7003" y="9465"/>
                    </a:lnTo>
                    <a:lnTo>
                      <a:pt x="10190" y="10380"/>
                    </a:lnTo>
                    <a:cubicBezTo>
                      <a:pt x="10685" y="10621"/>
                      <a:pt x="15360" y="10855"/>
                      <a:pt x="14311" y="11050"/>
                    </a:cubicBezTo>
                    <a:cubicBezTo>
                      <a:pt x="11744" y="11422"/>
                      <a:pt x="9928" y="11345"/>
                      <a:pt x="8880" y="11304"/>
                    </a:cubicBezTo>
                    <a:lnTo>
                      <a:pt x="3686" y="10662"/>
                    </a:lnTo>
                    <a:lnTo>
                      <a:pt x="0" y="9499"/>
                    </a:lnTo>
                    <a:lnTo>
                      <a:pt x="1492" y="8492"/>
                    </a:lnTo>
                    <a:lnTo>
                      <a:pt x="2079" y="7943"/>
                    </a:lnTo>
                    <a:lnTo>
                      <a:pt x="4644" y="6748"/>
                    </a:lnTo>
                    <a:cubicBezTo>
                      <a:pt x="4630" y="6430"/>
                      <a:pt x="2665" y="7030"/>
                      <a:pt x="2651" y="6712"/>
                    </a:cubicBezTo>
                    <a:lnTo>
                      <a:pt x="4099" y="5323"/>
                    </a:lnTo>
                    <a:lnTo>
                      <a:pt x="5760" y="4554"/>
                    </a:lnTo>
                    <a:cubicBezTo>
                      <a:pt x="5651" y="3371"/>
                      <a:pt x="6192" y="4301"/>
                      <a:pt x="6082" y="3119"/>
                    </a:cubicBezTo>
                    <a:lnTo>
                      <a:pt x="7891" y="1548"/>
                    </a:lnTo>
                    <a:lnTo>
                      <a:pt x="8314" y="982"/>
                    </a:lnTo>
                    <a:lnTo>
                      <a:pt x="8188" y="209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46" name="Freeform 410">
                <a:extLst>
                  <a:ext uri="{FF2B5EF4-FFF2-40B4-BE49-F238E27FC236}">
                    <a16:creationId xmlns:a16="http://schemas.microsoft.com/office/drawing/2014/main" id="{015F3305-BF09-FD12-EF7A-10633826A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599" y="4254598"/>
                <a:ext cx="200025" cy="187324"/>
              </a:xfrm>
              <a:custGeom>
                <a:avLst/>
                <a:gdLst>
                  <a:gd name="T0" fmla="*/ 2147483646 w 168"/>
                  <a:gd name="T1" fmla="*/ 0 h 156"/>
                  <a:gd name="T2" fmla="*/ 0 w 168"/>
                  <a:gd name="T3" fmla="*/ 2147483646 h 156"/>
                  <a:gd name="T4" fmla="*/ 0 w 168"/>
                  <a:gd name="T5" fmla="*/ 2147483646 h 156"/>
                  <a:gd name="T6" fmla="*/ 2147483646 w 168"/>
                  <a:gd name="T7" fmla="*/ 2147483646 h 156"/>
                  <a:gd name="T8" fmla="*/ 2147483646 w 168"/>
                  <a:gd name="T9" fmla="*/ 2147483646 h 156"/>
                  <a:gd name="T10" fmla="*/ 2147483646 w 168"/>
                  <a:gd name="T11" fmla="*/ 2147483646 h 156"/>
                  <a:gd name="T12" fmla="*/ 2147483646 w 168"/>
                  <a:gd name="T13" fmla="*/ 2147483646 h 156"/>
                  <a:gd name="T14" fmla="*/ 2147483646 w 168"/>
                  <a:gd name="T15" fmla="*/ 2147483646 h 156"/>
                  <a:gd name="T16" fmla="*/ 2147483646 w 168"/>
                  <a:gd name="T17" fmla="*/ 2147483646 h 156"/>
                  <a:gd name="T18" fmla="*/ 2147483646 w 168"/>
                  <a:gd name="T19" fmla="*/ 2147483646 h 156"/>
                  <a:gd name="T20" fmla="*/ 2147483646 w 168"/>
                  <a:gd name="T21" fmla="*/ 2147483646 h 156"/>
                  <a:gd name="T22" fmla="*/ 2147483646 w 168"/>
                  <a:gd name="T23" fmla="*/ 2147483646 h 156"/>
                  <a:gd name="T24" fmla="*/ 2147483646 w 168"/>
                  <a:gd name="T25" fmla="*/ 2147483646 h 156"/>
                  <a:gd name="T26" fmla="*/ 2147483646 w 168"/>
                  <a:gd name="T27" fmla="*/ 2147483646 h 156"/>
                  <a:gd name="T28" fmla="*/ 2147483646 w 168"/>
                  <a:gd name="T29" fmla="*/ 2147483646 h 156"/>
                  <a:gd name="T30" fmla="*/ 2147483646 w 168"/>
                  <a:gd name="T31" fmla="*/ 2147483646 h 156"/>
                  <a:gd name="T32" fmla="*/ 2147483646 w 168"/>
                  <a:gd name="T33" fmla="*/ 2147483646 h 156"/>
                  <a:gd name="T34" fmla="*/ 2147483646 w 168"/>
                  <a:gd name="T35" fmla="*/ 2147483646 h 156"/>
                  <a:gd name="T36" fmla="*/ 2147483646 w 168"/>
                  <a:gd name="T37" fmla="*/ 0 h 156"/>
                  <a:gd name="T38" fmla="*/ 2147483646 w 168"/>
                  <a:gd name="T39" fmla="*/ 0 h 15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68" h="156">
                    <a:moveTo>
                      <a:pt x="48" y="0"/>
                    </a:moveTo>
                    <a:lnTo>
                      <a:pt x="0" y="36"/>
                    </a:lnTo>
                    <a:lnTo>
                      <a:pt x="0" y="48"/>
                    </a:lnTo>
                    <a:lnTo>
                      <a:pt x="18" y="72"/>
                    </a:lnTo>
                    <a:lnTo>
                      <a:pt x="36" y="84"/>
                    </a:lnTo>
                    <a:lnTo>
                      <a:pt x="72" y="96"/>
                    </a:lnTo>
                    <a:lnTo>
                      <a:pt x="90" y="108"/>
                    </a:lnTo>
                    <a:lnTo>
                      <a:pt x="84" y="150"/>
                    </a:lnTo>
                    <a:lnTo>
                      <a:pt x="114" y="156"/>
                    </a:lnTo>
                    <a:lnTo>
                      <a:pt x="150" y="138"/>
                    </a:lnTo>
                    <a:lnTo>
                      <a:pt x="168" y="126"/>
                    </a:lnTo>
                    <a:lnTo>
                      <a:pt x="162" y="114"/>
                    </a:lnTo>
                    <a:lnTo>
                      <a:pt x="162" y="90"/>
                    </a:lnTo>
                    <a:lnTo>
                      <a:pt x="144" y="84"/>
                    </a:lnTo>
                    <a:lnTo>
                      <a:pt x="120" y="54"/>
                    </a:lnTo>
                    <a:lnTo>
                      <a:pt x="108" y="42"/>
                    </a:lnTo>
                    <a:lnTo>
                      <a:pt x="90" y="12"/>
                    </a:lnTo>
                    <a:lnTo>
                      <a:pt x="90" y="6"/>
                    </a:lnTo>
                    <a:lnTo>
                      <a:pt x="78" y="0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47" name="Freeform 412">
                <a:extLst>
                  <a:ext uri="{FF2B5EF4-FFF2-40B4-BE49-F238E27FC236}">
                    <a16:creationId xmlns:a16="http://schemas.microsoft.com/office/drawing/2014/main" id="{FBD547EF-3850-4D13-482C-5E4FBC1A1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4609" y="4046634"/>
                <a:ext cx="266701" cy="287338"/>
              </a:xfrm>
              <a:custGeom>
                <a:avLst/>
                <a:gdLst>
                  <a:gd name="T0" fmla="*/ 2147483646 w 10141"/>
                  <a:gd name="T1" fmla="*/ 2147483646 h 10000"/>
                  <a:gd name="T2" fmla="*/ 2147483646 w 10141"/>
                  <a:gd name="T3" fmla="*/ 2147483646 h 10000"/>
                  <a:gd name="T4" fmla="*/ 2147483646 w 10141"/>
                  <a:gd name="T5" fmla="*/ 2147483646 h 10000"/>
                  <a:gd name="T6" fmla="*/ 2147483646 w 10141"/>
                  <a:gd name="T7" fmla="*/ 2147483646 h 10000"/>
                  <a:gd name="T8" fmla="*/ 2147483646 w 10141"/>
                  <a:gd name="T9" fmla="*/ 2147483646 h 10000"/>
                  <a:gd name="T10" fmla="*/ 2147483646 w 10141"/>
                  <a:gd name="T11" fmla="*/ 2147483646 h 10000"/>
                  <a:gd name="T12" fmla="*/ 2147483646 w 10141"/>
                  <a:gd name="T13" fmla="*/ 2147483646 h 10000"/>
                  <a:gd name="T14" fmla="*/ 2147483646 w 10141"/>
                  <a:gd name="T15" fmla="*/ 2147483646 h 10000"/>
                  <a:gd name="T16" fmla="*/ 2147483646 w 10141"/>
                  <a:gd name="T17" fmla="*/ 2147483646 h 10000"/>
                  <a:gd name="T18" fmla="*/ 2147483646 w 10141"/>
                  <a:gd name="T19" fmla="*/ 2147483646 h 10000"/>
                  <a:gd name="T20" fmla="*/ 2147483646 w 10141"/>
                  <a:gd name="T21" fmla="*/ 2147483646 h 10000"/>
                  <a:gd name="T22" fmla="*/ 2147483646 w 10141"/>
                  <a:gd name="T23" fmla="*/ 2147483646 h 10000"/>
                  <a:gd name="T24" fmla="*/ 2147483646 w 10141"/>
                  <a:gd name="T25" fmla="*/ 2147483646 h 10000"/>
                  <a:gd name="T26" fmla="*/ 2147483646 w 10141"/>
                  <a:gd name="T27" fmla="*/ 0 h 10000"/>
                  <a:gd name="T28" fmla="*/ 2147483646 w 10141"/>
                  <a:gd name="T29" fmla="*/ 2147483646 h 10000"/>
                  <a:gd name="T30" fmla="*/ 2147483646 w 10141"/>
                  <a:gd name="T31" fmla="*/ 2147483646 h 10000"/>
                  <a:gd name="T32" fmla="*/ 2147483646 w 10141"/>
                  <a:gd name="T33" fmla="*/ 2147483646 h 10000"/>
                  <a:gd name="T34" fmla="*/ 2147483646 w 10141"/>
                  <a:gd name="T35" fmla="*/ 2147483646 h 10000"/>
                  <a:gd name="T36" fmla="*/ 2147483646 w 10141"/>
                  <a:gd name="T37" fmla="*/ 2147483646 h 10000"/>
                  <a:gd name="T38" fmla="*/ 2147483646 w 10141"/>
                  <a:gd name="T39" fmla="*/ 2147483646 h 10000"/>
                  <a:gd name="T40" fmla="*/ 2147483646 w 10141"/>
                  <a:gd name="T41" fmla="*/ 2147483646 h 10000"/>
                  <a:gd name="T42" fmla="*/ 2147483646 w 10141"/>
                  <a:gd name="T43" fmla="*/ 2147483646 h 10000"/>
                  <a:gd name="T44" fmla="*/ 2147483646 w 10141"/>
                  <a:gd name="T45" fmla="*/ 2147483646 h 10000"/>
                  <a:gd name="T46" fmla="*/ 2147483646 w 10141"/>
                  <a:gd name="T47" fmla="*/ 2147483646 h 10000"/>
                  <a:gd name="T48" fmla="*/ 2147483646 w 10141"/>
                  <a:gd name="T49" fmla="*/ 2147483646 h 10000"/>
                  <a:gd name="T50" fmla="*/ 2147483646 w 10141"/>
                  <a:gd name="T51" fmla="*/ 2147483646 h 10000"/>
                  <a:gd name="T52" fmla="*/ 2147483646 w 10141"/>
                  <a:gd name="T53" fmla="*/ 2147483646 h 10000"/>
                  <a:gd name="T54" fmla="*/ 2147483646 w 10141"/>
                  <a:gd name="T55" fmla="*/ 2147483646 h 10000"/>
                  <a:gd name="T56" fmla="*/ 2147483646 w 10141"/>
                  <a:gd name="T57" fmla="*/ 2147483646 h 10000"/>
                  <a:gd name="T58" fmla="*/ 2147483646 w 10141"/>
                  <a:gd name="T59" fmla="*/ 2147483646 h 10000"/>
                  <a:gd name="T60" fmla="*/ 2147483646 w 10141"/>
                  <a:gd name="T61" fmla="*/ 2147483646 h 1000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141" h="10000">
                    <a:moveTo>
                      <a:pt x="6087" y="9512"/>
                    </a:moveTo>
                    <a:lnTo>
                      <a:pt x="6087" y="9024"/>
                    </a:lnTo>
                    <a:lnTo>
                      <a:pt x="8249" y="7561"/>
                    </a:lnTo>
                    <a:lnTo>
                      <a:pt x="9600" y="7561"/>
                    </a:lnTo>
                    <a:lnTo>
                      <a:pt x="10141" y="7805"/>
                    </a:lnTo>
                    <a:lnTo>
                      <a:pt x="10141" y="6098"/>
                    </a:lnTo>
                    <a:lnTo>
                      <a:pt x="10141" y="5122"/>
                    </a:lnTo>
                    <a:cubicBezTo>
                      <a:pt x="10141" y="5122"/>
                      <a:pt x="8790" y="4878"/>
                      <a:pt x="8519" y="4878"/>
                    </a:cubicBezTo>
                    <a:lnTo>
                      <a:pt x="7979" y="4146"/>
                    </a:lnTo>
                    <a:lnTo>
                      <a:pt x="7979" y="3171"/>
                    </a:lnTo>
                    <a:lnTo>
                      <a:pt x="6087" y="2439"/>
                    </a:lnTo>
                    <a:lnTo>
                      <a:pt x="4465" y="1707"/>
                    </a:lnTo>
                    <a:lnTo>
                      <a:pt x="4195" y="244"/>
                    </a:lnTo>
                    <a:lnTo>
                      <a:pt x="2573" y="0"/>
                    </a:lnTo>
                    <a:lnTo>
                      <a:pt x="1492" y="732"/>
                    </a:lnTo>
                    <a:lnTo>
                      <a:pt x="411" y="976"/>
                    </a:lnTo>
                    <a:cubicBezTo>
                      <a:pt x="591" y="1220"/>
                      <a:pt x="924" y="1260"/>
                      <a:pt x="952" y="1707"/>
                    </a:cubicBezTo>
                    <a:cubicBezTo>
                      <a:pt x="980" y="2154"/>
                      <a:pt x="691" y="3085"/>
                      <a:pt x="578" y="3659"/>
                    </a:cubicBezTo>
                    <a:cubicBezTo>
                      <a:pt x="465" y="4234"/>
                      <a:pt x="368" y="4765"/>
                      <a:pt x="272" y="5154"/>
                    </a:cubicBezTo>
                    <a:cubicBezTo>
                      <a:pt x="176" y="5543"/>
                      <a:pt x="-27" y="5787"/>
                      <a:pt x="2" y="5992"/>
                    </a:cubicBezTo>
                    <a:cubicBezTo>
                      <a:pt x="31" y="6197"/>
                      <a:pt x="243" y="6244"/>
                      <a:pt x="446" y="6383"/>
                    </a:cubicBezTo>
                    <a:cubicBezTo>
                      <a:pt x="649" y="6522"/>
                      <a:pt x="1138" y="6592"/>
                      <a:pt x="1222" y="6829"/>
                    </a:cubicBezTo>
                    <a:cubicBezTo>
                      <a:pt x="1306" y="7066"/>
                      <a:pt x="1042" y="7480"/>
                      <a:pt x="952" y="7805"/>
                    </a:cubicBezTo>
                    <a:lnTo>
                      <a:pt x="2033" y="9512"/>
                    </a:lnTo>
                    <a:lnTo>
                      <a:pt x="2303" y="10000"/>
                    </a:lnTo>
                    <a:lnTo>
                      <a:pt x="2844" y="9756"/>
                    </a:lnTo>
                    <a:lnTo>
                      <a:pt x="3384" y="9756"/>
                    </a:lnTo>
                    <a:lnTo>
                      <a:pt x="4736" y="10000"/>
                    </a:lnTo>
                    <a:lnTo>
                      <a:pt x="5006" y="9756"/>
                    </a:lnTo>
                    <a:lnTo>
                      <a:pt x="6087" y="9512"/>
                    </a:ln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48" name="Freeform 405">
                <a:extLst>
                  <a:ext uri="{FF2B5EF4-FFF2-40B4-BE49-F238E27FC236}">
                    <a16:creationId xmlns:a16="http://schemas.microsoft.com/office/drawing/2014/main" id="{2E544495-8386-2466-1E7A-980A844A1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9672" y="3778348"/>
                <a:ext cx="195263" cy="139700"/>
              </a:xfrm>
              <a:custGeom>
                <a:avLst/>
                <a:gdLst>
                  <a:gd name="T0" fmla="*/ 0 w 10000"/>
                  <a:gd name="T1" fmla="*/ 2147483646 h 10000"/>
                  <a:gd name="T2" fmla="*/ 0 w 10000"/>
                  <a:gd name="T3" fmla="*/ 2147483646 h 10000"/>
                  <a:gd name="T4" fmla="*/ 2147483646 w 10000"/>
                  <a:gd name="T5" fmla="*/ 2147483646 h 10000"/>
                  <a:gd name="T6" fmla="*/ 2147483646 w 10000"/>
                  <a:gd name="T7" fmla="*/ 2147483646 h 10000"/>
                  <a:gd name="T8" fmla="*/ 2147483646 w 10000"/>
                  <a:gd name="T9" fmla="*/ 2147483646 h 10000"/>
                  <a:gd name="T10" fmla="*/ 2147483646 w 10000"/>
                  <a:gd name="T11" fmla="*/ 2147483646 h 10000"/>
                  <a:gd name="T12" fmla="*/ 2147483646 w 10000"/>
                  <a:gd name="T13" fmla="*/ 2147483646 h 10000"/>
                  <a:gd name="T14" fmla="*/ 2147483646 w 10000"/>
                  <a:gd name="T15" fmla="*/ 2147483646 h 10000"/>
                  <a:gd name="T16" fmla="*/ 2147483646 w 10000"/>
                  <a:gd name="T17" fmla="*/ 2147483646 h 10000"/>
                  <a:gd name="T18" fmla="*/ 2147483646 w 10000"/>
                  <a:gd name="T19" fmla="*/ 2147483646 h 10000"/>
                  <a:gd name="T20" fmla="*/ 2147483646 w 10000"/>
                  <a:gd name="T21" fmla="*/ 2147483646 h 10000"/>
                  <a:gd name="T22" fmla="*/ 2147483646 w 10000"/>
                  <a:gd name="T23" fmla="*/ 0 h 100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0000" h="10000">
                    <a:moveTo>
                      <a:pt x="0" y="3889"/>
                    </a:moveTo>
                    <a:lnTo>
                      <a:pt x="0" y="3889"/>
                    </a:lnTo>
                    <a:lnTo>
                      <a:pt x="2000" y="5556"/>
                    </a:lnTo>
                    <a:lnTo>
                      <a:pt x="3200" y="7222"/>
                    </a:lnTo>
                    <a:lnTo>
                      <a:pt x="4800" y="7222"/>
                    </a:lnTo>
                    <a:lnTo>
                      <a:pt x="5600" y="8889"/>
                    </a:lnTo>
                    <a:lnTo>
                      <a:pt x="5268" y="8163"/>
                    </a:lnTo>
                    <a:lnTo>
                      <a:pt x="5600" y="8889"/>
                    </a:lnTo>
                    <a:lnTo>
                      <a:pt x="6400" y="10000"/>
                    </a:lnTo>
                    <a:lnTo>
                      <a:pt x="7200" y="3889"/>
                    </a:lnTo>
                    <a:cubicBezTo>
                      <a:pt x="7067" y="2963"/>
                      <a:pt x="6933" y="2037"/>
                      <a:pt x="6800" y="1111"/>
                    </a:cubicBezTo>
                    <a:lnTo>
                      <a:pt x="10000" y="0"/>
                    </a:ln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49" name="Freeform 407">
                <a:extLst>
                  <a:ext uri="{FF2B5EF4-FFF2-40B4-BE49-F238E27FC236}">
                    <a16:creationId xmlns:a16="http://schemas.microsoft.com/office/drawing/2014/main" id="{BF7C68D0-E367-EE93-0984-B23EABDC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1933" y="3611660"/>
                <a:ext cx="117474" cy="179388"/>
              </a:xfrm>
              <a:custGeom>
                <a:avLst/>
                <a:gdLst>
                  <a:gd name="T0" fmla="*/ 2147483646 w 90"/>
                  <a:gd name="T1" fmla="*/ 2147483646 h 138"/>
                  <a:gd name="T2" fmla="*/ 2147483646 w 90"/>
                  <a:gd name="T3" fmla="*/ 2147483646 h 138"/>
                  <a:gd name="T4" fmla="*/ 2147483646 w 90"/>
                  <a:gd name="T5" fmla="*/ 2147483646 h 138"/>
                  <a:gd name="T6" fmla="*/ 2147483646 w 90"/>
                  <a:gd name="T7" fmla="*/ 2147483646 h 138"/>
                  <a:gd name="T8" fmla="*/ 2147483646 w 90"/>
                  <a:gd name="T9" fmla="*/ 2147483646 h 138"/>
                  <a:gd name="T10" fmla="*/ 2147483646 w 90"/>
                  <a:gd name="T11" fmla="*/ 2147483646 h 138"/>
                  <a:gd name="T12" fmla="*/ 2147483646 w 90"/>
                  <a:gd name="T13" fmla="*/ 2147483646 h 138"/>
                  <a:gd name="T14" fmla="*/ 2147483646 w 90"/>
                  <a:gd name="T15" fmla="*/ 0 h 138"/>
                  <a:gd name="T16" fmla="*/ 2147483646 w 90"/>
                  <a:gd name="T17" fmla="*/ 2147483646 h 138"/>
                  <a:gd name="T18" fmla="*/ 0 w 90"/>
                  <a:gd name="T19" fmla="*/ 2147483646 h 138"/>
                  <a:gd name="T20" fmla="*/ 2147483646 w 90"/>
                  <a:gd name="T21" fmla="*/ 2147483646 h 138"/>
                  <a:gd name="T22" fmla="*/ 2147483646 w 90"/>
                  <a:gd name="T23" fmla="*/ 2147483646 h 138"/>
                  <a:gd name="T24" fmla="*/ 2147483646 w 90"/>
                  <a:gd name="T25" fmla="*/ 2147483646 h 138"/>
                  <a:gd name="T26" fmla="*/ 2147483646 w 90"/>
                  <a:gd name="T27" fmla="*/ 2147483646 h 138"/>
                  <a:gd name="T28" fmla="*/ 2147483646 w 90"/>
                  <a:gd name="T29" fmla="*/ 2147483646 h 138"/>
                  <a:gd name="T30" fmla="*/ 2147483646 w 90"/>
                  <a:gd name="T31" fmla="*/ 2147483646 h 138"/>
                  <a:gd name="T32" fmla="*/ 2147483646 w 90"/>
                  <a:gd name="T33" fmla="*/ 2147483646 h 138"/>
                  <a:gd name="T34" fmla="*/ 2147483646 w 90"/>
                  <a:gd name="T35" fmla="*/ 2147483646 h 13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0" h="138">
                    <a:moveTo>
                      <a:pt x="90" y="126"/>
                    </a:moveTo>
                    <a:lnTo>
                      <a:pt x="78" y="102"/>
                    </a:lnTo>
                    <a:lnTo>
                      <a:pt x="66" y="78"/>
                    </a:lnTo>
                    <a:lnTo>
                      <a:pt x="84" y="60"/>
                    </a:lnTo>
                    <a:lnTo>
                      <a:pt x="90" y="42"/>
                    </a:lnTo>
                    <a:lnTo>
                      <a:pt x="66" y="36"/>
                    </a:lnTo>
                    <a:lnTo>
                      <a:pt x="60" y="18"/>
                    </a:lnTo>
                    <a:lnTo>
                      <a:pt x="36" y="0"/>
                    </a:lnTo>
                    <a:lnTo>
                      <a:pt x="12" y="24"/>
                    </a:lnTo>
                    <a:lnTo>
                      <a:pt x="0" y="42"/>
                    </a:lnTo>
                    <a:lnTo>
                      <a:pt x="6" y="60"/>
                    </a:lnTo>
                    <a:lnTo>
                      <a:pt x="18" y="66"/>
                    </a:lnTo>
                    <a:lnTo>
                      <a:pt x="30" y="84"/>
                    </a:lnTo>
                    <a:lnTo>
                      <a:pt x="24" y="120"/>
                    </a:lnTo>
                    <a:lnTo>
                      <a:pt x="42" y="138"/>
                    </a:lnTo>
                    <a:lnTo>
                      <a:pt x="60" y="132"/>
                    </a:lnTo>
                    <a:lnTo>
                      <a:pt x="90" y="126"/>
                    </a:lnTo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50" name="Freeform 408">
                <a:extLst>
                  <a:ext uri="{FF2B5EF4-FFF2-40B4-BE49-F238E27FC236}">
                    <a16:creationId xmlns:a16="http://schemas.microsoft.com/office/drawing/2014/main" id="{A588B811-CC0A-CF90-88C7-B4A6DFC171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4498" y="3675160"/>
                <a:ext cx="76200" cy="93664"/>
              </a:xfrm>
              <a:custGeom>
                <a:avLst/>
                <a:gdLst>
                  <a:gd name="T0" fmla="*/ 2147483646 w 60"/>
                  <a:gd name="T1" fmla="*/ 2147483646 h 72"/>
                  <a:gd name="T2" fmla="*/ 2147483646 w 60"/>
                  <a:gd name="T3" fmla="*/ 2147483646 h 72"/>
                  <a:gd name="T4" fmla="*/ 2147483646 w 60"/>
                  <a:gd name="T5" fmla="*/ 2147483646 h 72"/>
                  <a:gd name="T6" fmla="*/ 2147483646 w 60"/>
                  <a:gd name="T7" fmla="*/ 2147483646 h 72"/>
                  <a:gd name="T8" fmla="*/ 2147483646 w 60"/>
                  <a:gd name="T9" fmla="*/ 2147483646 h 72"/>
                  <a:gd name="T10" fmla="*/ 2147483646 w 60"/>
                  <a:gd name="T11" fmla="*/ 0 h 72"/>
                  <a:gd name="T12" fmla="*/ 2147483646 w 60"/>
                  <a:gd name="T13" fmla="*/ 0 h 72"/>
                  <a:gd name="T14" fmla="*/ 0 w 60"/>
                  <a:gd name="T15" fmla="*/ 2147483646 h 72"/>
                  <a:gd name="T16" fmla="*/ 2147483646 w 60"/>
                  <a:gd name="T17" fmla="*/ 2147483646 h 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0" h="72">
                    <a:moveTo>
                      <a:pt x="6" y="42"/>
                    </a:moveTo>
                    <a:lnTo>
                      <a:pt x="6" y="66"/>
                    </a:lnTo>
                    <a:lnTo>
                      <a:pt x="12" y="72"/>
                    </a:lnTo>
                    <a:lnTo>
                      <a:pt x="36" y="60"/>
                    </a:lnTo>
                    <a:lnTo>
                      <a:pt x="60" y="24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6" y="42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51" name="Freeform 417">
                <a:extLst>
                  <a:ext uri="{FF2B5EF4-FFF2-40B4-BE49-F238E27FC236}">
                    <a16:creationId xmlns:a16="http://schemas.microsoft.com/office/drawing/2014/main" id="{C0581006-BBC9-CF4F-15C4-32BE52FEF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0835" y="3671986"/>
                <a:ext cx="96837" cy="109539"/>
              </a:xfrm>
              <a:custGeom>
                <a:avLst/>
                <a:gdLst>
                  <a:gd name="T0" fmla="*/ 2147483646 w 72"/>
                  <a:gd name="T1" fmla="*/ 2147483646 h 84"/>
                  <a:gd name="T2" fmla="*/ 2147483646 w 72"/>
                  <a:gd name="T3" fmla="*/ 2147483646 h 84"/>
                  <a:gd name="T4" fmla="*/ 2147483646 w 72"/>
                  <a:gd name="T5" fmla="*/ 2147483646 h 84"/>
                  <a:gd name="T6" fmla="*/ 2147483646 w 72"/>
                  <a:gd name="T7" fmla="*/ 2147483646 h 84"/>
                  <a:gd name="T8" fmla="*/ 2147483646 w 72"/>
                  <a:gd name="T9" fmla="*/ 2147483646 h 84"/>
                  <a:gd name="T10" fmla="*/ 2147483646 w 72"/>
                  <a:gd name="T11" fmla="*/ 0 h 84"/>
                  <a:gd name="T12" fmla="*/ 2147483646 w 72"/>
                  <a:gd name="T13" fmla="*/ 2147483646 h 84"/>
                  <a:gd name="T14" fmla="*/ 0 w 72"/>
                  <a:gd name="T15" fmla="*/ 2147483646 h 84"/>
                  <a:gd name="T16" fmla="*/ 2147483646 w 72"/>
                  <a:gd name="T17" fmla="*/ 2147483646 h 84"/>
                  <a:gd name="T18" fmla="*/ 2147483646 w 72"/>
                  <a:gd name="T19" fmla="*/ 2147483646 h 84"/>
                  <a:gd name="T20" fmla="*/ 2147483646 w 72"/>
                  <a:gd name="T21" fmla="*/ 2147483646 h 84"/>
                  <a:gd name="T22" fmla="*/ 2147483646 w 72"/>
                  <a:gd name="T23" fmla="*/ 2147483646 h 84"/>
                  <a:gd name="T24" fmla="*/ 2147483646 w 72"/>
                  <a:gd name="T25" fmla="*/ 2147483646 h 84"/>
                  <a:gd name="T26" fmla="*/ 2147483646 w 72"/>
                  <a:gd name="T27" fmla="*/ 2147483646 h 8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2" h="84">
                    <a:moveTo>
                      <a:pt x="72" y="78"/>
                    </a:moveTo>
                    <a:lnTo>
                      <a:pt x="72" y="54"/>
                    </a:lnTo>
                    <a:lnTo>
                      <a:pt x="66" y="30"/>
                    </a:lnTo>
                    <a:lnTo>
                      <a:pt x="72" y="12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18" y="18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24" y="84"/>
                    </a:lnTo>
                    <a:lnTo>
                      <a:pt x="30" y="84"/>
                    </a:lnTo>
                    <a:lnTo>
                      <a:pt x="42" y="78"/>
                    </a:lnTo>
                    <a:lnTo>
                      <a:pt x="72" y="78"/>
                    </a:lnTo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52" name="Freeform 418">
                <a:extLst>
                  <a:ext uri="{FF2B5EF4-FFF2-40B4-BE49-F238E27FC236}">
                    <a16:creationId xmlns:a16="http://schemas.microsoft.com/office/drawing/2014/main" id="{905629EC-5B55-E46A-444D-7E0122E01A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7296" y="3527521"/>
                <a:ext cx="333374" cy="280988"/>
              </a:xfrm>
              <a:custGeom>
                <a:avLst/>
                <a:gdLst>
                  <a:gd name="T0" fmla="*/ 2147483646 w 43"/>
                  <a:gd name="T1" fmla="*/ 2147483646 h 36"/>
                  <a:gd name="T2" fmla="*/ 2147483646 w 43"/>
                  <a:gd name="T3" fmla="*/ 2147483646 h 36"/>
                  <a:gd name="T4" fmla="*/ 2147483646 w 43"/>
                  <a:gd name="T5" fmla="*/ 2147483646 h 36"/>
                  <a:gd name="T6" fmla="*/ 2147483646 w 43"/>
                  <a:gd name="T7" fmla="*/ 2147483646 h 36"/>
                  <a:gd name="T8" fmla="*/ 2147483646 w 43"/>
                  <a:gd name="T9" fmla="*/ 2147483646 h 36"/>
                  <a:gd name="T10" fmla="*/ 2147483646 w 43"/>
                  <a:gd name="T11" fmla="*/ 2147483646 h 36"/>
                  <a:gd name="T12" fmla="*/ 2147483646 w 43"/>
                  <a:gd name="T13" fmla="*/ 2147483646 h 36"/>
                  <a:gd name="T14" fmla="*/ 2147483646 w 43"/>
                  <a:gd name="T15" fmla="*/ 2147483646 h 36"/>
                  <a:gd name="T16" fmla="*/ 2147483646 w 43"/>
                  <a:gd name="T17" fmla="*/ 2147483646 h 36"/>
                  <a:gd name="T18" fmla="*/ 2147483646 w 43"/>
                  <a:gd name="T19" fmla="*/ 2147483646 h 36"/>
                  <a:gd name="T20" fmla="*/ 2147483646 w 43"/>
                  <a:gd name="T21" fmla="*/ 2147483646 h 36"/>
                  <a:gd name="T22" fmla="*/ 2147483646 w 43"/>
                  <a:gd name="T23" fmla="*/ 2147483646 h 36"/>
                  <a:gd name="T24" fmla="*/ 2147483646 w 43"/>
                  <a:gd name="T25" fmla="*/ 2147483646 h 36"/>
                  <a:gd name="T26" fmla="*/ 2147483646 w 43"/>
                  <a:gd name="T27" fmla="*/ 0 h 36"/>
                  <a:gd name="T28" fmla="*/ 2147483646 w 43"/>
                  <a:gd name="T29" fmla="*/ 2147483646 h 36"/>
                  <a:gd name="T30" fmla="*/ 0 w 43"/>
                  <a:gd name="T31" fmla="*/ 2147483646 h 36"/>
                  <a:gd name="T32" fmla="*/ 2147483646 w 43"/>
                  <a:gd name="T33" fmla="*/ 2147483646 h 36"/>
                  <a:gd name="T34" fmla="*/ 2147483646 w 43"/>
                  <a:gd name="T35" fmla="*/ 2147483646 h 36"/>
                  <a:gd name="T36" fmla="*/ 2147483646 w 43"/>
                  <a:gd name="T37" fmla="*/ 2147483646 h 36"/>
                  <a:gd name="T38" fmla="*/ 2147483646 w 43"/>
                  <a:gd name="T39" fmla="*/ 2147483646 h 36"/>
                  <a:gd name="T40" fmla="*/ 2147483646 w 43"/>
                  <a:gd name="T41" fmla="*/ 2147483646 h 36"/>
                  <a:gd name="T42" fmla="*/ 2147483646 w 43"/>
                  <a:gd name="T43" fmla="*/ 2147483646 h 36"/>
                  <a:gd name="T44" fmla="*/ 2147483646 w 43"/>
                  <a:gd name="T45" fmla="*/ 2147483646 h 36"/>
                  <a:gd name="T46" fmla="*/ 2147483646 w 43"/>
                  <a:gd name="T47" fmla="*/ 2147483646 h 36"/>
                  <a:gd name="T48" fmla="*/ 2147483646 w 43"/>
                  <a:gd name="T49" fmla="*/ 2147483646 h 36"/>
                  <a:gd name="T50" fmla="*/ 2147483646 w 43"/>
                  <a:gd name="T51" fmla="*/ 2147483646 h 36"/>
                  <a:gd name="T52" fmla="*/ 2147483646 w 43"/>
                  <a:gd name="T53" fmla="*/ 2147483646 h 36"/>
                  <a:gd name="T54" fmla="*/ 2147483646 w 43"/>
                  <a:gd name="T55" fmla="*/ 2147483646 h 36"/>
                  <a:gd name="T56" fmla="*/ 2147483646 w 43"/>
                  <a:gd name="T57" fmla="*/ 2147483646 h 36"/>
                  <a:gd name="T58" fmla="*/ 2147483646 w 43"/>
                  <a:gd name="T59" fmla="*/ 2147483646 h 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3" h="36">
                    <a:moveTo>
                      <a:pt x="38" y="21"/>
                    </a:move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7" y="3"/>
                      <a:pt x="6" y="3"/>
                    </a:cubicBezTo>
                    <a:cubicBezTo>
                      <a:pt x="5" y="3"/>
                      <a:pt x="5" y="1"/>
                      <a:pt x="5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1"/>
                      <a:pt x="38" y="21"/>
                      <a:pt x="38" y="21"/>
                    </a:cubicBezTo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53" name="Freeform 421">
                <a:extLst>
                  <a:ext uri="{FF2B5EF4-FFF2-40B4-BE49-F238E27FC236}">
                    <a16:creationId xmlns:a16="http://schemas.microsoft.com/office/drawing/2014/main" id="{CB83AD04-811A-A030-9473-1E891B908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8384" y="3776759"/>
                <a:ext cx="134937" cy="149224"/>
              </a:xfrm>
              <a:custGeom>
                <a:avLst/>
                <a:gdLst>
                  <a:gd name="T0" fmla="*/ 2147483646 w 102"/>
                  <a:gd name="T1" fmla="*/ 2147483646 h 114"/>
                  <a:gd name="T2" fmla="*/ 2147483646 w 102"/>
                  <a:gd name="T3" fmla="*/ 2147483646 h 114"/>
                  <a:gd name="T4" fmla="*/ 2147483646 w 102"/>
                  <a:gd name="T5" fmla="*/ 2147483646 h 114"/>
                  <a:gd name="T6" fmla="*/ 2147483646 w 102"/>
                  <a:gd name="T7" fmla="*/ 2147483646 h 114"/>
                  <a:gd name="T8" fmla="*/ 2147483646 w 102"/>
                  <a:gd name="T9" fmla="*/ 2147483646 h 114"/>
                  <a:gd name="T10" fmla="*/ 2147483646 w 102"/>
                  <a:gd name="T11" fmla="*/ 2147483646 h 114"/>
                  <a:gd name="T12" fmla="*/ 2147483646 w 102"/>
                  <a:gd name="T13" fmla="*/ 0 h 114"/>
                  <a:gd name="T14" fmla="*/ 2147483646 w 102"/>
                  <a:gd name="T15" fmla="*/ 2147483646 h 114"/>
                  <a:gd name="T16" fmla="*/ 0 w 102"/>
                  <a:gd name="T17" fmla="*/ 2147483646 h 114"/>
                  <a:gd name="T18" fmla="*/ 2147483646 w 102"/>
                  <a:gd name="T19" fmla="*/ 2147483646 h 114"/>
                  <a:gd name="T20" fmla="*/ 0 w 102"/>
                  <a:gd name="T21" fmla="*/ 2147483646 h 114"/>
                  <a:gd name="T22" fmla="*/ 2147483646 w 102"/>
                  <a:gd name="T23" fmla="*/ 2147483646 h 114"/>
                  <a:gd name="T24" fmla="*/ 2147483646 w 102"/>
                  <a:gd name="T25" fmla="*/ 2147483646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02" h="114">
                    <a:moveTo>
                      <a:pt x="24" y="114"/>
                    </a:moveTo>
                    <a:lnTo>
                      <a:pt x="48" y="90"/>
                    </a:lnTo>
                    <a:lnTo>
                      <a:pt x="66" y="84"/>
                    </a:lnTo>
                    <a:lnTo>
                      <a:pt x="90" y="60"/>
                    </a:lnTo>
                    <a:lnTo>
                      <a:pt x="102" y="36"/>
                    </a:lnTo>
                    <a:lnTo>
                      <a:pt x="78" y="18"/>
                    </a:lnTo>
                    <a:lnTo>
                      <a:pt x="30" y="0"/>
                    </a:lnTo>
                    <a:lnTo>
                      <a:pt x="24" y="12"/>
                    </a:lnTo>
                    <a:lnTo>
                      <a:pt x="0" y="66"/>
                    </a:lnTo>
                    <a:lnTo>
                      <a:pt x="12" y="90"/>
                    </a:lnTo>
                    <a:lnTo>
                      <a:pt x="0" y="96"/>
                    </a:lnTo>
                    <a:lnTo>
                      <a:pt x="6" y="108"/>
                    </a:lnTo>
                    <a:lnTo>
                      <a:pt x="24" y="11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54" name="Freeform 263">
                <a:extLst>
                  <a:ext uri="{FF2B5EF4-FFF2-40B4-BE49-F238E27FC236}">
                    <a16:creationId xmlns:a16="http://schemas.microsoft.com/office/drawing/2014/main" id="{9A0BAA3F-1A96-5745-DACA-B08DD62DE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5347" y="2116234"/>
                <a:ext cx="49213" cy="96837"/>
              </a:xfrm>
              <a:custGeom>
                <a:avLst/>
                <a:gdLst>
                  <a:gd name="T0" fmla="*/ 0 w 429209"/>
                  <a:gd name="T1" fmla="*/ 2 h 839755"/>
                  <a:gd name="T2" fmla="*/ 0 w 429209"/>
                  <a:gd name="T3" fmla="*/ 1 h 839755"/>
                  <a:gd name="T4" fmla="*/ 0 w 429209"/>
                  <a:gd name="T5" fmla="*/ 1 h 839755"/>
                  <a:gd name="T6" fmla="*/ 0 w 429209"/>
                  <a:gd name="T7" fmla="*/ 0 h 839755"/>
                  <a:gd name="T8" fmla="*/ 1 w 429209"/>
                  <a:gd name="T9" fmla="*/ 0 h 839755"/>
                  <a:gd name="T10" fmla="*/ 1 w 429209"/>
                  <a:gd name="T11" fmla="*/ 0 h 839755"/>
                  <a:gd name="T12" fmla="*/ 1 w 429209"/>
                  <a:gd name="T13" fmla="*/ 1 h 839755"/>
                  <a:gd name="T14" fmla="*/ 1 w 429209"/>
                  <a:gd name="T15" fmla="*/ 1 h 839755"/>
                  <a:gd name="T16" fmla="*/ 0 w 429209"/>
                  <a:gd name="T17" fmla="*/ 1 h 839755"/>
                  <a:gd name="T18" fmla="*/ 0 w 429209"/>
                  <a:gd name="T19" fmla="*/ 2 h 839755"/>
                  <a:gd name="T20" fmla="*/ 0 w 429209"/>
                  <a:gd name="T21" fmla="*/ 2 h 839755"/>
                  <a:gd name="T22" fmla="*/ 0 w 429209"/>
                  <a:gd name="T23" fmla="*/ 2 h 83975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29209" h="839755">
                    <a:moveTo>
                      <a:pt x="53214" y="797282"/>
                    </a:moveTo>
                    <a:cubicBezTo>
                      <a:pt x="54137" y="718133"/>
                      <a:pt x="55061" y="638985"/>
                      <a:pt x="55984" y="559836"/>
                    </a:cubicBezTo>
                    <a:lnTo>
                      <a:pt x="0" y="522514"/>
                    </a:lnTo>
                    <a:lnTo>
                      <a:pt x="111968" y="130628"/>
                    </a:lnTo>
                    <a:lnTo>
                      <a:pt x="261258" y="130628"/>
                    </a:lnTo>
                    <a:lnTo>
                      <a:pt x="391886" y="0"/>
                    </a:lnTo>
                    <a:lnTo>
                      <a:pt x="410547" y="261257"/>
                    </a:lnTo>
                    <a:lnTo>
                      <a:pt x="429209" y="410547"/>
                    </a:lnTo>
                    <a:lnTo>
                      <a:pt x="223935" y="634481"/>
                    </a:lnTo>
                    <a:lnTo>
                      <a:pt x="223935" y="839755"/>
                    </a:lnTo>
                    <a:lnTo>
                      <a:pt x="111968" y="783771"/>
                    </a:lnTo>
                    <a:lnTo>
                      <a:pt x="53214" y="79728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55" name="Freeform 295">
                <a:extLst>
                  <a:ext uri="{FF2B5EF4-FFF2-40B4-BE49-F238E27FC236}">
                    <a16:creationId xmlns:a16="http://schemas.microsoft.com/office/drawing/2014/main" id="{F13AA4E9-A0F0-DA77-06EF-11E7F28E3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7411" y="2802035"/>
                <a:ext cx="438150" cy="417514"/>
              </a:xfrm>
              <a:custGeom>
                <a:avLst/>
                <a:gdLst>
                  <a:gd name="T0" fmla="*/ 2147483646 w 10944"/>
                  <a:gd name="T1" fmla="*/ 2147483646 h 10652"/>
                  <a:gd name="T2" fmla="*/ 2147483646 w 10944"/>
                  <a:gd name="T3" fmla="*/ 2147483646 h 10652"/>
                  <a:gd name="T4" fmla="*/ 2147483646 w 10944"/>
                  <a:gd name="T5" fmla="*/ 2147483646 h 10652"/>
                  <a:gd name="T6" fmla="*/ 2147483646 w 10944"/>
                  <a:gd name="T7" fmla="*/ 2147483646 h 10652"/>
                  <a:gd name="T8" fmla="*/ 2147483646 w 10944"/>
                  <a:gd name="T9" fmla="*/ 2147483646 h 10652"/>
                  <a:gd name="T10" fmla="*/ 2147483646 w 10944"/>
                  <a:gd name="T11" fmla="*/ 2147483646 h 10652"/>
                  <a:gd name="T12" fmla="*/ 2147483646 w 10944"/>
                  <a:gd name="T13" fmla="*/ 2147483646 h 10652"/>
                  <a:gd name="T14" fmla="*/ 2147483646 w 10944"/>
                  <a:gd name="T15" fmla="*/ 2147483646 h 10652"/>
                  <a:gd name="T16" fmla="*/ 2147483646 w 10944"/>
                  <a:gd name="T17" fmla="*/ 2147483646 h 10652"/>
                  <a:gd name="T18" fmla="*/ 2147483646 w 10944"/>
                  <a:gd name="T19" fmla="*/ 2147483646 h 10652"/>
                  <a:gd name="T20" fmla="*/ 2147483646 w 10944"/>
                  <a:gd name="T21" fmla="*/ 2147483646 h 10652"/>
                  <a:gd name="T22" fmla="*/ 2147483646 w 10944"/>
                  <a:gd name="T23" fmla="*/ 1997793352 h 10652"/>
                  <a:gd name="T24" fmla="*/ 2147483646 w 10944"/>
                  <a:gd name="T25" fmla="*/ 1101535252 h 10652"/>
                  <a:gd name="T26" fmla="*/ 2147483646 w 10944"/>
                  <a:gd name="T27" fmla="*/ 422176360 h 10652"/>
                  <a:gd name="T28" fmla="*/ 2147483646 w 10944"/>
                  <a:gd name="T29" fmla="*/ 2348995 h 10652"/>
                  <a:gd name="T30" fmla="*/ 2147483646 w 10944"/>
                  <a:gd name="T31" fmla="*/ 558986835 h 10652"/>
                  <a:gd name="T32" fmla="*/ 2147483646 w 10944"/>
                  <a:gd name="T33" fmla="*/ 620348125 h 10652"/>
                  <a:gd name="T34" fmla="*/ 2147483646 w 10944"/>
                  <a:gd name="T35" fmla="*/ 1351552467 h 10652"/>
                  <a:gd name="T36" fmla="*/ 2147483646 w 10944"/>
                  <a:gd name="T37" fmla="*/ 2147483646 h 10652"/>
                  <a:gd name="T38" fmla="*/ 2147483646 w 10944"/>
                  <a:gd name="T39" fmla="*/ 2147483646 h 10652"/>
                  <a:gd name="T40" fmla="*/ 2147483646 w 10944"/>
                  <a:gd name="T41" fmla="*/ 2147483646 h 10652"/>
                  <a:gd name="T42" fmla="*/ 2147483646 w 10944"/>
                  <a:gd name="T43" fmla="*/ 2147483646 h 10652"/>
                  <a:gd name="T44" fmla="*/ 2147483646 w 10944"/>
                  <a:gd name="T45" fmla="*/ 2147483646 h 10652"/>
                  <a:gd name="T46" fmla="*/ 2147483646 w 10944"/>
                  <a:gd name="T47" fmla="*/ 2147483646 h 10652"/>
                  <a:gd name="T48" fmla="*/ 2147483646 w 10944"/>
                  <a:gd name="T49" fmla="*/ 2147483646 h 10652"/>
                  <a:gd name="T50" fmla="*/ 2147483646 w 10944"/>
                  <a:gd name="T51" fmla="*/ 2147483646 h 10652"/>
                  <a:gd name="T52" fmla="*/ 2147483646 w 10944"/>
                  <a:gd name="T53" fmla="*/ 2147483646 h 10652"/>
                  <a:gd name="T54" fmla="*/ 434246325 w 10944"/>
                  <a:gd name="T55" fmla="*/ 2147483646 h 10652"/>
                  <a:gd name="T56" fmla="*/ 1801221118 w 10944"/>
                  <a:gd name="T57" fmla="*/ 2147483646 h 10652"/>
                  <a:gd name="T58" fmla="*/ 2147483646 w 10944"/>
                  <a:gd name="T59" fmla="*/ 2147483646 h 10652"/>
                  <a:gd name="T60" fmla="*/ 2147483646 w 10944"/>
                  <a:gd name="T61" fmla="*/ 2147483646 h 10652"/>
                  <a:gd name="T62" fmla="*/ 2147483646 w 10944"/>
                  <a:gd name="T63" fmla="*/ 2147483646 h 10652"/>
                  <a:gd name="T64" fmla="*/ 2147483646 w 10944"/>
                  <a:gd name="T65" fmla="*/ 2147483646 h 10652"/>
                  <a:gd name="T66" fmla="*/ 827358637 w 10944"/>
                  <a:gd name="T67" fmla="*/ 2147483646 h 10652"/>
                  <a:gd name="T68" fmla="*/ 1202504557 w 10944"/>
                  <a:gd name="T69" fmla="*/ 2147483646 h 10652"/>
                  <a:gd name="T70" fmla="*/ 2147483646 w 10944"/>
                  <a:gd name="T71" fmla="*/ 2147483646 h 10652"/>
                  <a:gd name="T72" fmla="*/ 2147483646 w 10944"/>
                  <a:gd name="T73" fmla="*/ 2147483646 h 10652"/>
                  <a:gd name="T74" fmla="*/ 2147483646 w 10944"/>
                  <a:gd name="T75" fmla="*/ 2147483646 h 1065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944" h="10652">
                    <a:moveTo>
                      <a:pt x="7267" y="10169"/>
                    </a:moveTo>
                    <a:cubicBezTo>
                      <a:pt x="7552" y="10018"/>
                      <a:pt x="8071" y="10028"/>
                      <a:pt x="8061" y="9685"/>
                    </a:cubicBezTo>
                    <a:cubicBezTo>
                      <a:pt x="8051" y="9342"/>
                      <a:pt x="7322" y="8474"/>
                      <a:pt x="7207" y="8110"/>
                    </a:cubicBezTo>
                    <a:cubicBezTo>
                      <a:pt x="7092" y="7746"/>
                      <a:pt x="7292" y="7666"/>
                      <a:pt x="7371" y="7500"/>
                    </a:cubicBezTo>
                    <a:cubicBezTo>
                      <a:pt x="7450" y="7334"/>
                      <a:pt x="7495" y="7193"/>
                      <a:pt x="7679" y="7116"/>
                    </a:cubicBezTo>
                    <a:cubicBezTo>
                      <a:pt x="7863" y="7039"/>
                      <a:pt x="8176" y="7379"/>
                      <a:pt x="8474" y="7039"/>
                    </a:cubicBezTo>
                    <a:cubicBezTo>
                      <a:pt x="8772" y="6699"/>
                      <a:pt x="9211" y="5615"/>
                      <a:pt x="9468" y="5078"/>
                    </a:cubicBezTo>
                    <a:cubicBezTo>
                      <a:pt x="9725" y="4541"/>
                      <a:pt x="9869" y="4241"/>
                      <a:pt x="10017" y="3816"/>
                    </a:cubicBezTo>
                    <a:cubicBezTo>
                      <a:pt x="10165" y="3391"/>
                      <a:pt x="10406" y="2817"/>
                      <a:pt x="10355" y="2527"/>
                    </a:cubicBezTo>
                    <a:cubicBezTo>
                      <a:pt x="10304" y="2237"/>
                      <a:pt x="9687" y="2325"/>
                      <a:pt x="9713" y="2075"/>
                    </a:cubicBezTo>
                    <a:cubicBezTo>
                      <a:pt x="9740" y="1811"/>
                      <a:pt x="9649" y="1164"/>
                      <a:pt x="9789" y="1129"/>
                    </a:cubicBezTo>
                    <a:cubicBezTo>
                      <a:pt x="10290" y="1004"/>
                      <a:pt x="10747" y="957"/>
                      <a:pt x="10897" y="847"/>
                    </a:cubicBezTo>
                    <a:cubicBezTo>
                      <a:pt x="11047" y="737"/>
                      <a:pt x="10802" y="578"/>
                      <a:pt x="10692" y="467"/>
                    </a:cubicBezTo>
                    <a:cubicBezTo>
                      <a:pt x="10582" y="356"/>
                      <a:pt x="10409" y="257"/>
                      <a:pt x="10234" y="179"/>
                    </a:cubicBezTo>
                    <a:cubicBezTo>
                      <a:pt x="10060" y="102"/>
                      <a:pt x="9954" y="-9"/>
                      <a:pt x="9646" y="1"/>
                    </a:cubicBezTo>
                    <a:cubicBezTo>
                      <a:pt x="9341" y="11"/>
                      <a:pt x="8705" y="193"/>
                      <a:pt x="8396" y="237"/>
                    </a:cubicBezTo>
                    <a:cubicBezTo>
                      <a:pt x="8087" y="279"/>
                      <a:pt x="8007" y="208"/>
                      <a:pt x="7788" y="263"/>
                    </a:cubicBezTo>
                    <a:cubicBezTo>
                      <a:pt x="7570" y="320"/>
                      <a:pt x="7301" y="573"/>
                      <a:pt x="7086" y="573"/>
                    </a:cubicBezTo>
                    <a:cubicBezTo>
                      <a:pt x="7035" y="922"/>
                      <a:pt x="6959" y="1372"/>
                      <a:pt x="6933" y="1623"/>
                    </a:cubicBezTo>
                    <a:cubicBezTo>
                      <a:pt x="6907" y="1873"/>
                      <a:pt x="6933" y="1924"/>
                      <a:pt x="6933" y="2075"/>
                    </a:cubicBezTo>
                    <a:cubicBezTo>
                      <a:pt x="6861" y="2150"/>
                      <a:pt x="6794" y="2133"/>
                      <a:pt x="6718" y="2301"/>
                    </a:cubicBezTo>
                    <a:cubicBezTo>
                      <a:pt x="6642" y="2469"/>
                      <a:pt x="6556" y="2823"/>
                      <a:pt x="6475" y="3084"/>
                    </a:cubicBezTo>
                    <a:cubicBezTo>
                      <a:pt x="6475" y="3084"/>
                      <a:pt x="5537" y="3490"/>
                      <a:pt x="5221" y="3661"/>
                    </a:cubicBezTo>
                    <a:cubicBezTo>
                      <a:pt x="4905" y="3832"/>
                      <a:pt x="4793" y="3888"/>
                      <a:pt x="4580" y="4113"/>
                    </a:cubicBezTo>
                    <a:cubicBezTo>
                      <a:pt x="4366" y="4338"/>
                      <a:pt x="3937" y="5012"/>
                      <a:pt x="3937" y="5012"/>
                    </a:cubicBezTo>
                    <a:cubicBezTo>
                      <a:pt x="3937" y="5012"/>
                      <a:pt x="3074" y="5037"/>
                      <a:pt x="2655" y="5245"/>
                    </a:cubicBezTo>
                    <a:cubicBezTo>
                      <a:pt x="2236" y="5453"/>
                      <a:pt x="1833" y="6101"/>
                      <a:pt x="1419" y="6260"/>
                    </a:cubicBezTo>
                    <a:cubicBezTo>
                      <a:pt x="1005" y="6419"/>
                      <a:pt x="289" y="6073"/>
                      <a:pt x="169" y="6198"/>
                    </a:cubicBezTo>
                    <a:cubicBezTo>
                      <a:pt x="49" y="6323"/>
                      <a:pt x="507" y="6820"/>
                      <a:pt x="701" y="7008"/>
                    </a:cubicBezTo>
                    <a:cubicBezTo>
                      <a:pt x="895" y="7196"/>
                      <a:pt x="1223" y="7217"/>
                      <a:pt x="1331" y="7324"/>
                    </a:cubicBezTo>
                    <a:cubicBezTo>
                      <a:pt x="1439" y="7431"/>
                      <a:pt x="1341" y="7543"/>
                      <a:pt x="1348" y="7649"/>
                    </a:cubicBezTo>
                    <a:cubicBezTo>
                      <a:pt x="1355" y="7755"/>
                      <a:pt x="1428" y="7881"/>
                      <a:pt x="1372" y="7962"/>
                    </a:cubicBezTo>
                    <a:cubicBezTo>
                      <a:pt x="1316" y="8043"/>
                      <a:pt x="1188" y="8009"/>
                      <a:pt x="1013" y="8134"/>
                    </a:cubicBezTo>
                    <a:cubicBezTo>
                      <a:pt x="838" y="8259"/>
                      <a:pt x="295" y="8195"/>
                      <a:pt x="322" y="8711"/>
                    </a:cubicBezTo>
                    <a:cubicBezTo>
                      <a:pt x="331" y="8882"/>
                      <a:pt x="-498" y="8858"/>
                      <a:pt x="468" y="9181"/>
                    </a:cubicBezTo>
                    <a:cubicBezTo>
                      <a:pt x="1434" y="9504"/>
                      <a:pt x="5678" y="9982"/>
                      <a:pt x="6120" y="10652"/>
                    </a:cubicBezTo>
                    <a:lnTo>
                      <a:pt x="6381" y="10504"/>
                    </a:lnTo>
                    <a:lnTo>
                      <a:pt x="7267" y="10169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56" name="Freeform 296">
                <a:extLst>
                  <a:ext uri="{FF2B5EF4-FFF2-40B4-BE49-F238E27FC236}">
                    <a16:creationId xmlns:a16="http://schemas.microsoft.com/office/drawing/2014/main" id="{A47B7B28-4882-1E98-7226-E61BE722E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1884" y="2806797"/>
                <a:ext cx="730250" cy="890589"/>
              </a:xfrm>
              <a:custGeom>
                <a:avLst/>
                <a:gdLst>
                  <a:gd name="T0" fmla="*/ 43475790 w 10736"/>
                  <a:gd name="T1" fmla="*/ 36857519 h 10000"/>
                  <a:gd name="T2" fmla="*/ 44151285 w 10736"/>
                  <a:gd name="T3" fmla="*/ 41259517 h 10000"/>
                  <a:gd name="T4" fmla="*/ 49670740 w 10736"/>
                  <a:gd name="T5" fmla="*/ 32122440 h 10000"/>
                  <a:gd name="T6" fmla="*/ 49009121 w 10736"/>
                  <a:gd name="T7" fmla="*/ 26808391 h 10000"/>
                  <a:gd name="T8" fmla="*/ 46520040 w 10736"/>
                  <a:gd name="T9" fmla="*/ 22128796 h 10000"/>
                  <a:gd name="T10" fmla="*/ 41986042 w 10736"/>
                  <a:gd name="T11" fmla="*/ 20145902 h 10000"/>
                  <a:gd name="T12" fmla="*/ 40681305 w 10736"/>
                  <a:gd name="T13" fmla="*/ 25642433 h 10000"/>
                  <a:gd name="T14" fmla="*/ 39034298 w 10736"/>
                  <a:gd name="T15" fmla="*/ 27434920 h 10000"/>
                  <a:gd name="T16" fmla="*/ 38224602 w 10736"/>
                  <a:gd name="T17" fmla="*/ 24976184 h 10000"/>
                  <a:gd name="T18" fmla="*/ 33561028 w 10736"/>
                  <a:gd name="T19" fmla="*/ 24999963 h 10000"/>
                  <a:gd name="T20" fmla="*/ 31497609 w 10736"/>
                  <a:gd name="T21" fmla="*/ 27506345 h 10000"/>
                  <a:gd name="T22" fmla="*/ 28397787 w 10736"/>
                  <a:gd name="T23" fmla="*/ 26673556 h 10000"/>
                  <a:gd name="T24" fmla="*/ 19616626 w 10736"/>
                  <a:gd name="T25" fmla="*/ 21668808 h 10000"/>
                  <a:gd name="T26" fmla="*/ 18584917 w 10736"/>
                  <a:gd name="T27" fmla="*/ 14998393 h 10000"/>
                  <a:gd name="T28" fmla="*/ 18584917 w 10736"/>
                  <a:gd name="T29" fmla="*/ 9168782 h 10000"/>
                  <a:gd name="T30" fmla="*/ 19584249 w 10736"/>
                  <a:gd name="T31" fmla="*/ 4766783 h 10000"/>
                  <a:gd name="T32" fmla="*/ 16521430 w 10736"/>
                  <a:gd name="T33" fmla="*/ 0 h 10000"/>
                  <a:gd name="T34" fmla="*/ 14971553 w 10736"/>
                  <a:gd name="T35" fmla="*/ 832789 h 10000"/>
                  <a:gd name="T36" fmla="*/ 9808313 w 10736"/>
                  <a:gd name="T37" fmla="*/ 3331244 h 10000"/>
                  <a:gd name="T38" fmla="*/ 11358190 w 10736"/>
                  <a:gd name="T39" fmla="*/ 9168782 h 10000"/>
                  <a:gd name="T40" fmla="*/ 9294771 w 10736"/>
                  <a:gd name="T41" fmla="*/ 16671985 h 10000"/>
                  <a:gd name="T42" fmla="*/ 4131531 w 10736"/>
                  <a:gd name="T43" fmla="*/ 24167174 h 10000"/>
                  <a:gd name="T44" fmla="*/ 3613364 w 10736"/>
                  <a:gd name="T45" fmla="*/ 30004711 h 10000"/>
                  <a:gd name="T46" fmla="*/ 3099821 w 10736"/>
                  <a:gd name="T47" fmla="*/ 35001533 h 10000"/>
                  <a:gd name="T48" fmla="*/ 0 w 10736"/>
                  <a:gd name="T49" fmla="*/ 36667200 h 10000"/>
                  <a:gd name="T50" fmla="*/ 3613364 w 10736"/>
                  <a:gd name="T51" fmla="*/ 44170315 h 10000"/>
                  <a:gd name="T52" fmla="*/ 7740201 w 10736"/>
                  <a:gd name="T53" fmla="*/ 56670341 h 10000"/>
                  <a:gd name="T54" fmla="*/ 11871732 w 10736"/>
                  <a:gd name="T55" fmla="*/ 70978706 h 10000"/>
                  <a:gd name="T56" fmla="*/ 14971553 w 10736"/>
                  <a:gd name="T57" fmla="*/ 79314699 h 10000"/>
                  <a:gd name="T58" fmla="*/ 18584917 w 10736"/>
                  <a:gd name="T59" fmla="*/ 72644373 h 10000"/>
                  <a:gd name="T60" fmla="*/ 19616626 w 10736"/>
                  <a:gd name="T61" fmla="*/ 63483517 h 10000"/>
                  <a:gd name="T62" fmla="*/ 23748157 w 10736"/>
                  <a:gd name="T63" fmla="*/ 53339096 h 10000"/>
                  <a:gd name="T64" fmla="*/ 30715733 w 10736"/>
                  <a:gd name="T65" fmla="*/ 46597345 h 10000"/>
                  <a:gd name="T66" fmla="*/ 37299342 w 10736"/>
                  <a:gd name="T67" fmla="*/ 42084380 h 10000"/>
                  <a:gd name="T68" fmla="*/ 36799675 w 10736"/>
                  <a:gd name="T69" fmla="*/ 34842920 h 10000"/>
                  <a:gd name="T70" fmla="*/ 38913972 w 10736"/>
                  <a:gd name="T71" fmla="*/ 33534290 h 1000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10736" h="10000">
                    <a:moveTo>
                      <a:pt x="8784" y="4472"/>
                    </a:moveTo>
                    <a:cubicBezTo>
                      <a:pt x="8948" y="4542"/>
                      <a:pt x="9262" y="4499"/>
                      <a:pt x="9397" y="4647"/>
                    </a:cubicBezTo>
                    <a:cubicBezTo>
                      <a:pt x="9282" y="4891"/>
                      <a:pt x="9246" y="4846"/>
                      <a:pt x="9150" y="5059"/>
                    </a:cubicBezTo>
                    <a:cubicBezTo>
                      <a:pt x="9278" y="5100"/>
                      <a:pt x="9553" y="5244"/>
                      <a:pt x="9543" y="5202"/>
                    </a:cubicBezTo>
                    <a:cubicBezTo>
                      <a:pt x="9555" y="5140"/>
                      <a:pt x="9941" y="4675"/>
                      <a:pt x="9949" y="4570"/>
                    </a:cubicBezTo>
                    <a:cubicBezTo>
                      <a:pt x="10062" y="4506"/>
                      <a:pt x="10576" y="4087"/>
                      <a:pt x="10736" y="4050"/>
                    </a:cubicBezTo>
                    <a:lnTo>
                      <a:pt x="10429" y="3991"/>
                    </a:lnTo>
                    <a:cubicBezTo>
                      <a:pt x="10556" y="3858"/>
                      <a:pt x="10557" y="3689"/>
                      <a:pt x="10593" y="3380"/>
                    </a:cubicBezTo>
                    <a:cubicBezTo>
                      <a:pt x="10678" y="3109"/>
                      <a:pt x="10563" y="3146"/>
                      <a:pt x="10508" y="3001"/>
                    </a:cubicBezTo>
                    <a:cubicBezTo>
                      <a:pt x="10453" y="2856"/>
                      <a:pt x="10430" y="2809"/>
                      <a:pt x="10055" y="2790"/>
                    </a:cubicBezTo>
                    <a:cubicBezTo>
                      <a:pt x="9757" y="2713"/>
                      <a:pt x="9789" y="2667"/>
                      <a:pt x="9600" y="2544"/>
                    </a:cubicBezTo>
                    <a:lnTo>
                      <a:pt x="9075" y="2540"/>
                    </a:lnTo>
                    <a:cubicBezTo>
                      <a:pt x="8904" y="2631"/>
                      <a:pt x="8281" y="3056"/>
                      <a:pt x="8247" y="3163"/>
                    </a:cubicBezTo>
                    <a:cubicBezTo>
                      <a:pt x="8213" y="3270"/>
                      <a:pt x="8677" y="3148"/>
                      <a:pt x="8793" y="3233"/>
                    </a:cubicBezTo>
                    <a:cubicBezTo>
                      <a:pt x="8909" y="3318"/>
                      <a:pt x="8879" y="3366"/>
                      <a:pt x="8859" y="3438"/>
                    </a:cubicBezTo>
                    <a:lnTo>
                      <a:pt x="8437" y="3459"/>
                    </a:lnTo>
                    <a:cubicBezTo>
                      <a:pt x="8303" y="3436"/>
                      <a:pt x="8184" y="3409"/>
                      <a:pt x="8149" y="3340"/>
                    </a:cubicBezTo>
                    <a:lnTo>
                      <a:pt x="8262" y="3149"/>
                    </a:lnTo>
                    <a:lnTo>
                      <a:pt x="7715" y="3110"/>
                    </a:lnTo>
                    <a:lnTo>
                      <a:pt x="7254" y="3152"/>
                    </a:lnTo>
                    <a:lnTo>
                      <a:pt x="7031" y="3152"/>
                    </a:lnTo>
                    <a:lnTo>
                      <a:pt x="6808" y="3468"/>
                    </a:lnTo>
                    <a:lnTo>
                      <a:pt x="6584" y="3468"/>
                    </a:lnTo>
                    <a:lnTo>
                      <a:pt x="6138" y="3363"/>
                    </a:lnTo>
                    <a:lnTo>
                      <a:pt x="5357" y="3257"/>
                    </a:lnTo>
                    <a:lnTo>
                      <a:pt x="4240" y="2732"/>
                    </a:lnTo>
                    <a:lnTo>
                      <a:pt x="4575" y="2102"/>
                    </a:lnTo>
                    <a:lnTo>
                      <a:pt x="4017" y="1891"/>
                    </a:lnTo>
                    <a:lnTo>
                      <a:pt x="3794" y="1471"/>
                    </a:lnTo>
                    <a:lnTo>
                      <a:pt x="4017" y="1156"/>
                    </a:lnTo>
                    <a:cubicBezTo>
                      <a:pt x="3980" y="1051"/>
                      <a:pt x="4011" y="999"/>
                      <a:pt x="3974" y="894"/>
                    </a:cubicBezTo>
                    <a:lnTo>
                      <a:pt x="4233" y="601"/>
                    </a:lnTo>
                    <a:cubicBezTo>
                      <a:pt x="4235" y="401"/>
                      <a:pt x="4238" y="200"/>
                      <a:pt x="4240" y="0"/>
                    </a:cubicBezTo>
                    <a:lnTo>
                      <a:pt x="3571" y="0"/>
                    </a:lnTo>
                    <a:lnTo>
                      <a:pt x="3125" y="0"/>
                    </a:lnTo>
                    <a:lnTo>
                      <a:pt x="3236" y="105"/>
                    </a:lnTo>
                    <a:lnTo>
                      <a:pt x="3348" y="210"/>
                    </a:lnTo>
                    <a:lnTo>
                      <a:pt x="2120" y="420"/>
                    </a:lnTo>
                    <a:lnTo>
                      <a:pt x="2120" y="946"/>
                    </a:lnTo>
                    <a:lnTo>
                      <a:pt x="2455" y="1156"/>
                    </a:lnTo>
                    <a:cubicBezTo>
                      <a:pt x="2381" y="1331"/>
                      <a:pt x="2306" y="1506"/>
                      <a:pt x="2232" y="1681"/>
                    </a:cubicBezTo>
                    <a:lnTo>
                      <a:pt x="2009" y="2102"/>
                    </a:lnTo>
                    <a:lnTo>
                      <a:pt x="1339" y="3047"/>
                    </a:lnTo>
                    <a:lnTo>
                      <a:pt x="893" y="3047"/>
                    </a:lnTo>
                    <a:lnTo>
                      <a:pt x="557" y="3363"/>
                    </a:lnTo>
                    <a:lnTo>
                      <a:pt x="781" y="3783"/>
                    </a:lnTo>
                    <a:lnTo>
                      <a:pt x="1116" y="4203"/>
                    </a:lnTo>
                    <a:lnTo>
                      <a:pt x="670" y="4413"/>
                    </a:lnTo>
                    <a:lnTo>
                      <a:pt x="223" y="4518"/>
                    </a:lnTo>
                    <a:lnTo>
                      <a:pt x="0" y="4623"/>
                    </a:lnTo>
                    <a:lnTo>
                      <a:pt x="446" y="5149"/>
                    </a:lnTo>
                    <a:lnTo>
                      <a:pt x="781" y="5569"/>
                    </a:lnTo>
                    <a:lnTo>
                      <a:pt x="1450" y="5149"/>
                    </a:lnTo>
                    <a:cubicBezTo>
                      <a:pt x="1524" y="5814"/>
                      <a:pt x="1599" y="6480"/>
                      <a:pt x="1673" y="7145"/>
                    </a:cubicBezTo>
                    <a:lnTo>
                      <a:pt x="2009" y="8004"/>
                    </a:lnTo>
                    <a:lnTo>
                      <a:pt x="2566" y="8949"/>
                    </a:lnTo>
                    <a:lnTo>
                      <a:pt x="2901" y="9475"/>
                    </a:lnTo>
                    <a:lnTo>
                      <a:pt x="3236" y="10000"/>
                    </a:lnTo>
                    <a:lnTo>
                      <a:pt x="3571" y="9685"/>
                    </a:lnTo>
                    <a:lnTo>
                      <a:pt x="4017" y="9159"/>
                    </a:lnTo>
                    <a:lnTo>
                      <a:pt x="4128" y="8739"/>
                    </a:lnTo>
                    <a:cubicBezTo>
                      <a:pt x="4165" y="8494"/>
                      <a:pt x="4203" y="8249"/>
                      <a:pt x="4240" y="8004"/>
                    </a:cubicBezTo>
                    <a:cubicBezTo>
                      <a:pt x="4277" y="7788"/>
                      <a:pt x="4315" y="7572"/>
                      <a:pt x="4352" y="7356"/>
                    </a:cubicBezTo>
                    <a:lnTo>
                      <a:pt x="5133" y="6725"/>
                    </a:lnTo>
                    <a:lnTo>
                      <a:pt x="5915" y="6200"/>
                    </a:lnTo>
                    <a:lnTo>
                      <a:pt x="6639" y="5875"/>
                    </a:lnTo>
                    <a:cubicBezTo>
                      <a:pt x="6658" y="5668"/>
                      <a:pt x="7156" y="5557"/>
                      <a:pt x="7176" y="5350"/>
                    </a:cubicBezTo>
                    <a:cubicBezTo>
                      <a:pt x="7217" y="5258"/>
                      <a:pt x="8021" y="5398"/>
                      <a:pt x="8062" y="5306"/>
                    </a:cubicBezTo>
                    <a:cubicBezTo>
                      <a:pt x="7988" y="5026"/>
                      <a:pt x="7935" y="4864"/>
                      <a:pt x="7861" y="4584"/>
                    </a:cubicBezTo>
                    <a:cubicBezTo>
                      <a:pt x="7833" y="4487"/>
                      <a:pt x="7982" y="4490"/>
                      <a:pt x="7954" y="4393"/>
                    </a:cubicBezTo>
                    <a:cubicBezTo>
                      <a:pt x="7982" y="4385"/>
                      <a:pt x="8059" y="4243"/>
                      <a:pt x="8087" y="4235"/>
                    </a:cubicBezTo>
                    <a:cubicBezTo>
                      <a:pt x="8120" y="4206"/>
                      <a:pt x="8344" y="4234"/>
                      <a:pt x="8411" y="4228"/>
                    </a:cubicBezTo>
                    <a:cubicBezTo>
                      <a:pt x="8478" y="4222"/>
                      <a:pt x="8620" y="4402"/>
                      <a:pt x="8784" y="447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57" name="Freeform 297">
                <a:extLst>
                  <a:ext uri="{FF2B5EF4-FFF2-40B4-BE49-F238E27FC236}">
                    <a16:creationId xmlns:a16="http://schemas.microsoft.com/office/drawing/2014/main" id="{FB0A07B9-EF55-9CBB-8B79-0ABD4B7A2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9948" y="2775047"/>
                <a:ext cx="354011" cy="274637"/>
              </a:xfrm>
              <a:custGeom>
                <a:avLst/>
                <a:gdLst>
                  <a:gd name="T0" fmla="*/ 2147483646 w 10348"/>
                  <a:gd name="T1" fmla="*/ 127370832 h 11017"/>
                  <a:gd name="T2" fmla="*/ 2147483646 w 10348"/>
                  <a:gd name="T3" fmla="*/ 455278234 h 11017"/>
                  <a:gd name="T4" fmla="*/ 2147483646 w 10348"/>
                  <a:gd name="T5" fmla="*/ 455278234 h 11017"/>
                  <a:gd name="T6" fmla="*/ 2147483646 w 10348"/>
                  <a:gd name="T7" fmla="*/ 113815526 h 11017"/>
                  <a:gd name="T8" fmla="*/ 2147483646 w 10348"/>
                  <a:gd name="T9" fmla="*/ 0 h 11017"/>
                  <a:gd name="T10" fmla="*/ 2147483646 w 10348"/>
                  <a:gd name="T11" fmla="*/ 341462085 h 11017"/>
                  <a:gd name="T12" fmla="*/ 2147483646 w 10348"/>
                  <a:gd name="T13" fmla="*/ 569480901 h 11017"/>
                  <a:gd name="T14" fmla="*/ 2147483646 w 10348"/>
                  <a:gd name="T15" fmla="*/ 449081292 h 11017"/>
                  <a:gd name="T16" fmla="*/ 2147483646 w 10348"/>
                  <a:gd name="T17" fmla="*/ 455278234 h 11017"/>
                  <a:gd name="T18" fmla="*/ 2147483646 w 10348"/>
                  <a:gd name="T19" fmla="*/ 455278234 h 11017"/>
                  <a:gd name="T20" fmla="*/ 2147483646 w 10348"/>
                  <a:gd name="T21" fmla="*/ 341462085 h 11017"/>
                  <a:gd name="T22" fmla="*/ 2147483646 w 10348"/>
                  <a:gd name="T23" fmla="*/ 910942986 h 11017"/>
                  <a:gd name="T24" fmla="*/ 2147483646 w 10348"/>
                  <a:gd name="T25" fmla="*/ 1138590192 h 11017"/>
                  <a:gd name="T26" fmla="*/ 2147483646 w 10348"/>
                  <a:gd name="T27" fmla="*/ 1366221220 h 11017"/>
                  <a:gd name="T28" fmla="*/ 1666989379 w 10348"/>
                  <a:gd name="T29" fmla="*/ 1252405693 h 11017"/>
                  <a:gd name="T30" fmla="*/ 785608426 w 10348"/>
                  <a:gd name="T31" fmla="*/ 1101813130 h 11017"/>
                  <a:gd name="T32" fmla="*/ 487236657 w 10348"/>
                  <a:gd name="T33" fmla="*/ 1821886594 h 11017"/>
                  <a:gd name="T34" fmla="*/ 476265638 w 10348"/>
                  <a:gd name="T35" fmla="*/ 2147483646 h 11017"/>
                  <a:gd name="T36" fmla="*/ 0 w 10348"/>
                  <a:gd name="T37" fmla="*/ 2147483646 h 11017"/>
                  <a:gd name="T38" fmla="*/ 1094910263 w 10348"/>
                  <a:gd name="T39" fmla="*/ 2147483646 h 11017"/>
                  <a:gd name="T40" fmla="*/ 1071648001 w 10348"/>
                  <a:gd name="T41" fmla="*/ 2147483646 h 11017"/>
                  <a:gd name="T42" fmla="*/ 645991505 w 10348"/>
                  <a:gd name="T43" fmla="*/ 2147483646 h 11017"/>
                  <a:gd name="T44" fmla="*/ 1868186495 w 10348"/>
                  <a:gd name="T45" fmla="*/ 2147483646 h 11017"/>
                  <a:gd name="T46" fmla="*/ 2147483646 w 10348"/>
                  <a:gd name="T47" fmla="*/ 2147483646 h 11017"/>
                  <a:gd name="T48" fmla="*/ 2147483646 w 10348"/>
                  <a:gd name="T49" fmla="*/ 2147483646 h 11017"/>
                  <a:gd name="T50" fmla="*/ 2147483646 w 10348"/>
                  <a:gd name="T51" fmla="*/ 2147483646 h 11017"/>
                  <a:gd name="T52" fmla="*/ 2147483646 w 10348"/>
                  <a:gd name="T53" fmla="*/ 2147483646 h 11017"/>
                  <a:gd name="T54" fmla="*/ 2147483646 w 10348"/>
                  <a:gd name="T55" fmla="*/ 2147483646 h 11017"/>
                  <a:gd name="T56" fmla="*/ 2147483646 w 10348"/>
                  <a:gd name="T57" fmla="*/ 2147483646 h 11017"/>
                  <a:gd name="T58" fmla="*/ 2147483646 w 10348"/>
                  <a:gd name="T59" fmla="*/ 2147483646 h 11017"/>
                  <a:gd name="T60" fmla="*/ 2147483646 w 10348"/>
                  <a:gd name="T61" fmla="*/ 2147483646 h 11017"/>
                  <a:gd name="T62" fmla="*/ 2147483646 w 10348"/>
                  <a:gd name="T63" fmla="*/ 2147483646 h 11017"/>
                  <a:gd name="T64" fmla="*/ 2147483646 w 10348"/>
                  <a:gd name="T65" fmla="*/ 1910544014 h 11017"/>
                  <a:gd name="T66" fmla="*/ 2147483646 w 10348"/>
                  <a:gd name="T67" fmla="*/ 1644586688 h 11017"/>
                  <a:gd name="T68" fmla="*/ 2147483646 w 10348"/>
                  <a:gd name="T69" fmla="*/ 1240012457 h 11017"/>
                  <a:gd name="T70" fmla="*/ 2147483646 w 10348"/>
                  <a:gd name="T71" fmla="*/ 797127484 h 11017"/>
                  <a:gd name="T72" fmla="*/ 2147483646 w 10348"/>
                  <a:gd name="T73" fmla="*/ 683311958 h 11017"/>
                  <a:gd name="T74" fmla="*/ 2147483646 w 10348"/>
                  <a:gd name="T75" fmla="*/ 341462085 h 11017"/>
                  <a:gd name="T76" fmla="*/ 2147483646 w 10348"/>
                  <a:gd name="T77" fmla="*/ 127370832 h 1101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10348" h="11017">
                    <a:moveTo>
                      <a:pt x="9574" y="329"/>
                    </a:moveTo>
                    <a:cubicBezTo>
                      <a:pt x="9252" y="611"/>
                      <a:pt x="8879" y="1035"/>
                      <a:pt x="8609" y="1176"/>
                    </a:cubicBezTo>
                    <a:cubicBezTo>
                      <a:pt x="8340" y="1317"/>
                      <a:pt x="8174" y="1176"/>
                      <a:pt x="7957" y="1176"/>
                    </a:cubicBezTo>
                    <a:cubicBezTo>
                      <a:pt x="7884" y="882"/>
                      <a:pt x="7812" y="588"/>
                      <a:pt x="7739" y="294"/>
                    </a:cubicBezTo>
                    <a:lnTo>
                      <a:pt x="7522" y="0"/>
                    </a:lnTo>
                    <a:lnTo>
                      <a:pt x="6870" y="882"/>
                    </a:lnTo>
                    <a:cubicBezTo>
                      <a:pt x="6725" y="1078"/>
                      <a:pt x="6646" y="1425"/>
                      <a:pt x="6435" y="1471"/>
                    </a:cubicBezTo>
                    <a:cubicBezTo>
                      <a:pt x="6224" y="1517"/>
                      <a:pt x="5881" y="1264"/>
                      <a:pt x="5604" y="1160"/>
                    </a:cubicBezTo>
                    <a:cubicBezTo>
                      <a:pt x="5446" y="1165"/>
                      <a:pt x="5319" y="1173"/>
                      <a:pt x="5131" y="1176"/>
                    </a:cubicBezTo>
                    <a:cubicBezTo>
                      <a:pt x="4943" y="1179"/>
                      <a:pt x="4696" y="1176"/>
                      <a:pt x="4478" y="1176"/>
                    </a:cubicBezTo>
                    <a:lnTo>
                      <a:pt x="3609" y="882"/>
                    </a:lnTo>
                    <a:cubicBezTo>
                      <a:pt x="3536" y="1372"/>
                      <a:pt x="3464" y="1863"/>
                      <a:pt x="3391" y="2353"/>
                    </a:cubicBezTo>
                    <a:lnTo>
                      <a:pt x="2305" y="2941"/>
                    </a:lnTo>
                    <a:lnTo>
                      <a:pt x="1870" y="3529"/>
                    </a:lnTo>
                    <a:lnTo>
                      <a:pt x="1218" y="3235"/>
                    </a:lnTo>
                    <a:lnTo>
                      <a:pt x="574" y="2846"/>
                    </a:lnTo>
                    <a:cubicBezTo>
                      <a:pt x="501" y="3434"/>
                      <a:pt x="429" y="4118"/>
                      <a:pt x="356" y="4706"/>
                    </a:cubicBezTo>
                    <a:cubicBezTo>
                      <a:pt x="284" y="5098"/>
                      <a:pt x="420" y="5490"/>
                      <a:pt x="348" y="5882"/>
                    </a:cubicBezTo>
                    <a:cubicBezTo>
                      <a:pt x="278" y="6404"/>
                      <a:pt x="70" y="7212"/>
                      <a:pt x="0" y="7734"/>
                    </a:cubicBezTo>
                    <a:cubicBezTo>
                      <a:pt x="290" y="7930"/>
                      <a:pt x="510" y="8221"/>
                      <a:pt x="800" y="8417"/>
                    </a:cubicBezTo>
                    <a:cubicBezTo>
                      <a:pt x="365" y="10182"/>
                      <a:pt x="838" y="9339"/>
                      <a:pt x="783" y="9706"/>
                    </a:cubicBezTo>
                    <a:cubicBezTo>
                      <a:pt x="728" y="10073"/>
                      <a:pt x="375" y="10425"/>
                      <a:pt x="472" y="10621"/>
                    </a:cubicBezTo>
                    <a:cubicBezTo>
                      <a:pt x="569" y="10817"/>
                      <a:pt x="1142" y="10837"/>
                      <a:pt x="1365" y="10882"/>
                    </a:cubicBezTo>
                    <a:cubicBezTo>
                      <a:pt x="1588" y="10927"/>
                      <a:pt x="1663" y="10844"/>
                      <a:pt x="1808" y="10893"/>
                    </a:cubicBezTo>
                    <a:cubicBezTo>
                      <a:pt x="1953" y="10942"/>
                      <a:pt x="2528" y="11085"/>
                      <a:pt x="3024" y="10980"/>
                    </a:cubicBezTo>
                    <a:cubicBezTo>
                      <a:pt x="3520" y="10875"/>
                      <a:pt x="4444" y="10604"/>
                      <a:pt x="4782" y="10261"/>
                    </a:cubicBezTo>
                    <a:cubicBezTo>
                      <a:pt x="5120" y="9918"/>
                      <a:pt x="4865" y="9199"/>
                      <a:pt x="5051" y="8921"/>
                    </a:cubicBezTo>
                    <a:cubicBezTo>
                      <a:pt x="5237" y="8643"/>
                      <a:pt x="5530" y="8785"/>
                      <a:pt x="5896" y="8595"/>
                    </a:cubicBezTo>
                    <a:cubicBezTo>
                      <a:pt x="6262" y="8405"/>
                      <a:pt x="7014" y="8083"/>
                      <a:pt x="7247" y="7778"/>
                    </a:cubicBezTo>
                    <a:cubicBezTo>
                      <a:pt x="7481" y="7473"/>
                      <a:pt x="7240" y="6977"/>
                      <a:pt x="7297" y="6764"/>
                    </a:cubicBezTo>
                    <a:cubicBezTo>
                      <a:pt x="7354" y="6552"/>
                      <a:pt x="7475" y="6617"/>
                      <a:pt x="7587" y="6503"/>
                    </a:cubicBezTo>
                    <a:cubicBezTo>
                      <a:pt x="7699" y="6389"/>
                      <a:pt x="7797" y="6339"/>
                      <a:pt x="7969" y="6078"/>
                    </a:cubicBezTo>
                    <a:cubicBezTo>
                      <a:pt x="8141" y="5817"/>
                      <a:pt x="8490" y="5240"/>
                      <a:pt x="8619" y="4935"/>
                    </a:cubicBezTo>
                    <a:cubicBezTo>
                      <a:pt x="8748" y="4630"/>
                      <a:pt x="8651" y="4537"/>
                      <a:pt x="8743" y="4248"/>
                    </a:cubicBezTo>
                    <a:cubicBezTo>
                      <a:pt x="8835" y="3959"/>
                      <a:pt x="9159" y="3568"/>
                      <a:pt x="9173" y="3203"/>
                    </a:cubicBezTo>
                    <a:cubicBezTo>
                      <a:pt x="9187" y="2838"/>
                      <a:pt x="8630" y="2299"/>
                      <a:pt x="8826" y="2059"/>
                    </a:cubicBezTo>
                    <a:cubicBezTo>
                      <a:pt x="9022" y="1819"/>
                      <a:pt x="9841" y="1863"/>
                      <a:pt x="10348" y="1765"/>
                    </a:cubicBezTo>
                    <a:lnTo>
                      <a:pt x="9913" y="882"/>
                    </a:lnTo>
                    <a:lnTo>
                      <a:pt x="9574" y="329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58" name="Freeform 298">
                <a:extLst>
                  <a:ext uri="{FF2B5EF4-FFF2-40B4-BE49-F238E27FC236}">
                    <a16:creationId xmlns:a16="http://schemas.microsoft.com/office/drawing/2014/main" id="{ED89A283-88B6-B7B6-D7C7-4A3224C819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5286" y="3184622"/>
                <a:ext cx="112712" cy="138115"/>
              </a:xfrm>
              <a:custGeom>
                <a:avLst/>
                <a:gdLst>
                  <a:gd name="T0" fmla="*/ 2147483646 w 90"/>
                  <a:gd name="T1" fmla="*/ 2147483646 h 78"/>
                  <a:gd name="T2" fmla="*/ 2147483646 w 90"/>
                  <a:gd name="T3" fmla="*/ 2147483646 h 78"/>
                  <a:gd name="T4" fmla="*/ 2147483646 w 90"/>
                  <a:gd name="T5" fmla="*/ 2147483646 h 78"/>
                  <a:gd name="T6" fmla="*/ 2147483646 w 90"/>
                  <a:gd name="T7" fmla="*/ 2147483646 h 78"/>
                  <a:gd name="T8" fmla="*/ 2147483646 w 90"/>
                  <a:gd name="T9" fmla="*/ 0 h 78"/>
                  <a:gd name="T10" fmla="*/ 2147483646 w 90"/>
                  <a:gd name="T11" fmla="*/ 0 h 78"/>
                  <a:gd name="T12" fmla="*/ 2147483646 w 90"/>
                  <a:gd name="T13" fmla="*/ 2147483646 h 78"/>
                  <a:gd name="T14" fmla="*/ 0 w 90"/>
                  <a:gd name="T15" fmla="*/ 2147483646 h 78"/>
                  <a:gd name="T16" fmla="*/ 2147483646 w 90"/>
                  <a:gd name="T17" fmla="*/ 2147483646 h 78"/>
                  <a:gd name="T18" fmla="*/ 2147483646 w 90"/>
                  <a:gd name="T19" fmla="*/ 2147483646 h 78"/>
                  <a:gd name="T20" fmla="*/ 2147483646 w 90"/>
                  <a:gd name="T21" fmla="*/ 2147483646 h 78"/>
                  <a:gd name="T22" fmla="*/ 2147483646 w 90"/>
                  <a:gd name="T23" fmla="*/ 2147483646 h 78"/>
                  <a:gd name="T24" fmla="*/ 2147483646 w 90"/>
                  <a:gd name="T25" fmla="*/ 2147483646 h 78"/>
                  <a:gd name="T26" fmla="*/ 2147483646 w 90"/>
                  <a:gd name="T27" fmla="*/ 2147483646 h 78"/>
                  <a:gd name="T28" fmla="*/ 2147483646 w 90"/>
                  <a:gd name="T29" fmla="*/ 2147483646 h 7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0" h="78">
                    <a:moveTo>
                      <a:pt x="72" y="42"/>
                    </a:moveTo>
                    <a:lnTo>
                      <a:pt x="78" y="30"/>
                    </a:lnTo>
                    <a:lnTo>
                      <a:pt x="84" y="18"/>
                    </a:lnTo>
                    <a:lnTo>
                      <a:pt x="48" y="12"/>
                    </a:lnTo>
                    <a:lnTo>
                      <a:pt x="30" y="0"/>
                    </a:lnTo>
                    <a:lnTo>
                      <a:pt x="12" y="0"/>
                    </a:lnTo>
                    <a:lnTo>
                      <a:pt x="6" y="12"/>
                    </a:lnTo>
                    <a:lnTo>
                      <a:pt x="0" y="18"/>
                    </a:lnTo>
                    <a:lnTo>
                      <a:pt x="6" y="30"/>
                    </a:lnTo>
                    <a:lnTo>
                      <a:pt x="18" y="78"/>
                    </a:lnTo>
                    <a:lnTo>
                      <a:pt x="54" y="72"/>
                    </a:lnTo>
                    <a:lnTo>
                      <a:pt x="78" y="66"/>
                    </a:lnTo>
                    <a:lnTo>
                      <a:pt x="84" y="72"/>
                    </a:lnTo>
                    <a:lnTo>
                      <a:pt x="90" y="48"/>
                    </a:lnTo>
                    <a:lnTo>
                      <a:pt x="72" y="42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59" name="Freeform 331">
                <a:extLst>
                  <a:ext uri="{FF2B5EF4-FFF2-40B4-BE49-F238E27FC236}">
                    <a16:creationId xmlns:a16="http://schemas.microsoft.com/office/drawing/2014/main" id="{75F3B42D-4CDF-BE88-A511-87479AC1B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2402" y="3002060"/>
                <a:ext cx="214312" cy="120651"/>
              </a:xfrm>
              <a:custGeom>
                <a:avLst/>
                <a:gdLst>
                  <a:gd name="T0" fmla="*/ 2147483646 w 10000"/>
                  <a:gd name="T1" fmla="*/ 2147483646 h 11631"/>
                  <a:gd name="T2" fmla="*/ 2147483646 w 10000"/>
                  <a:gd name="T3" fmla="*/ 2094439447 h 11631"/>
                  <a:gd name="T4" fmla="*/ 2147483646 w 10000"/>
                  <a:gd name="T5" fmla="*/ 545154810 h 11631"/>
                  <a:gd name="T6" fmla="*/ 2147483646 w 10000"/>
                  <a:gd name="T7" fmla="*/ 0 h 11631"/>
                  <a:gd name="T8" fmla="*/ 0 w 10000"/>
                  <a:gd name="T9" fmla="*/ 2147483646 h 11631"/>
                  <a:gd name="T10" fmla="*/ 2147483646 w 10000"/>
                  <a:gd name="T11" fmla="*/ 2147483646 h 11631"/>
                  <a:gd name="T12" fmla="*/ 2147483646 w 10000"/>
                  <a:gd name="T13" fmla="*/ 2147483646 h 11631"/>
                  <a:gd name="T14" fmla="*/ 2147483646 w 10000"/>
                  <a:gd name="T15" fmla="*/ 2147483646 h 11631"/>
                  <a:gd name="T16" fmla="*/ 2147483646 w 10000"/>
                  <a:gd name="T17" fmla="*/ 2147483646 h 11631"/>
                  <a:gd name="T18" fmla="*/ 2147483646 w 10000"/>
                  <a:gd name="T19" fmla="*/ 2147483646 h 11631"/>
                  <a:gd name="T20" fmla="*/ 2147483646 w 10000"/>
                  <a:gd name="T21" fmla="*/ 2147483646 h 11631"/>
                  <a:gd name="T22" fmla="*/ 2147483646 w 10000"/>
                  <a:gd name="T23" fmla="*/ 2147483646 h 11631"/>
                  <a:gd name="T24" fmla="*/ 2147483646 w 10000"/>
                  <a:gd name="T25" fmla="*/ 2147483646 h 1163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0000" h="11631">
                    <a:moveTo>
                      <a:pt x="7686" y="5391"/>
                    </a:moveTo>
                    <a:lnTo>
                      <a:pt x="5498" y="4472"/>
                    </a:lnTo>
                    <a:lnTo>
                      <a:pt x="2084" y="1164"/>
                    </a:lnTo>
                    <a:lnTo>
                      <a:pt x="886" y="0"/>
                    </a:lnTo>
                    <a:lnTo>
                      <a:pt x="0" y="4803"/>
                    </a:lnTo>
                    <a:lnTo>
                      <a:pt x="3459" y="9284"/>
                    </a:lnTo>
                    <a:lnTo>
                      <a:pt x="5903" y="10259"/>
                    </a:lnTo>
                    <a:lnTo>
                      <a:pt x="8016" y="11631"/>
                    </a:lnTo>
                    <a:lnTo>
                      <a:pt x="8676" y="8710"/>
                    </a:lnTo>
                    <a:lnTo>
                      <a:pt x="10000" y="8128"/>
                    </a:lnTo>
                    <a:lnTo>
                      <a:pt x="8915" y="6759"/>
                    </a:lnTo>
                    <a:lnTo>
                      <a:pt x="8310" y="6622"/>
                    </a:lnTo>
                    <a:cubicBezTo>
                      <a:pt x="8207" y="6039"/>
                      <a:pt x="7790" y="5973"/>
                      <a:pt x="7686" y="539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60" name="Freeform 447">
                <a:extLst>
                  <a:ext uri="{FF2B5EF4-FFF2-40B4-BE49-F238E27FC236}">
                    <a16:creationId xmlns:a16="http://schemas.microsoft.com/office/drawing/2014/main" id="{B73F879E-539D-DFA5-DDA1-32C8F4774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0062" y="3138583"/>
                <a:ext cx="269875" cy="488949"/>
              </a:xfrm>
              <a:custGeom>
                <a:avLst/>
                <a:gdLst>
                  <a:gd name="T0" fmla="*/ 1293612372 w 12864"/>
                  <a:gd name="T1" fmla="*/ 0 h 10000"/>
                  <a:gd name="T2" fmla="*/ 1011967180 w 12864"/>
                  <a:gd name="T3" fmla="*/ 2147483646 h 10000"/>
                  <a:gd name="T4" fmla="*/ 874630155 w 12864"/>
                  <a:gd name="T5" fmla="*/ 2147483646 h 10000"/>
                  <a:gd name="T6" fmla="*/ 831178203 w 12864"/>
                  <a:gd name="T7" fmla="*/ 2147483646 h 10000"/>
                  <a:gd name="T8" fmla="*/ 358854491 w 12864"/>
                  <a:gd name="T9" fmla="*/ 2147483646 h 10000"/>
                  <a:gd name="T10" fmla="*/ 70025639 w 12864"/>
                  <a:gd name="T11" fmla="*/ 2147483646 h 10000"/>
                  <a:gd name="T12" fmla="*/ 0 w 12864"/>
                  <a:gd name="T13" fmla="*/ 2147483646 h 10000"/>
                  <a:gd name="T14" fmla="*/ 478343703 w 12864"/>
                  <a:gd name="T15" fmla="*/ 2147483646 h 10000"/>
                  <a:gd name="T16" fmla="*/ 370876432 w 12864"/>
                  <a:gd name="T17" fmla="*/ 2147483646 h 10000"/>
                  <a:gd name="T18" fmla="*/ 921572691 w 12864"/>
                  <a:gd name="T19" fmla="*/ 2147483646 h 10000"/>
                  <a:gd name="T20" fmla="*/ 1237556645 w 12864"/>
                  <a:gd name="T21" fmla="*/ 2147483646 h 10000"/>
                  <a:gd name="T22" fmla="*/ 1061624411 w 12864"/>
                  <a:gd name="T23" fmla="*/ 2147483646 h 10000"/>
                  <a:gd name="T24" fmla="*/ 1177817116 w 12864"/>
                  <a:gd name="T25" fmla="*/ 2147483646 h 10000"/>
                  <a:gd name="T26" fmla="*/ 1296336297 w 12864"/>
                  <a:gd name="T27" fmla="*/ 2147483646 h 10000"/>
                  <a:gd name="T28" fmla="*/ 1433082236 w 12864"/>
                  <a:gd name="T29" fmla="*/ 2147483646 h 10000"/>
                  <a:gd name="T30" fmla="*/ 1465667125 w 12864"/>
                  <a:gd name="T31" fmla="*/ 2147483646 h 10000"/>
                  <a:gd name="T32" fmla="*/ 1747127470 w 12864"/>
                  <a:gd name="T33" fmla="*/ 2147483646 h 10000"/>
                  <a:gd name="T34" fmla="*/ 1625118103 w 12864"/>
                  <a:gd name="T35" fmla="*/ 2147483646 h 10000"/>
                  <a:gd name="T36" fmla="*/ 1426296004 w 12864"/>
                  <a:gd name="T37" fmla="*/ 2147483646 h 10000"/>
                  <a:gd name="T38" fmla="*/ 1525610004 w 12864"/>
                  <a:gd name="T39" fmla="*/ 2147483646 h 10000"/>
                  <a:gd name="T40" fmla="*/ 1508925419 w 12864"/>
                  <a:gd name="T41" fmla="*/ 2147483646 h 10000"/>
                  <a:gd name="T42" fmla="*/ 1243955582 w 12864"/>
                  <a:gd name="T43" fmla="*/ 2147483646 h 10000"/>
                  <a:gd name="T44" fmla="*/ 1376445116 w 12864"/>
                  <a:gd name="T45" fmla="*/ 2147483646 h 10000"/>
                  <a:gd name="T46" fmla="*/ 1535499106 w 12864"/>
                  <a:gd name="T47" fmla="*/ 2147483646 h 10000"/>
                  <a:gd name="T48" fmla="*/ 1878647414 w 12864"/>
                  <a:gd name="T49" fmla="*/ 2147483646 h 10000"/>
                  <a:gd name="T50" fmla="*/ 2003177775 w 12864"/>
                  <a:gd name="T51" fmla="*/ 2147483646 h 10000"/>
                  <a:gd name="T52" fmla="*/ 2147483646 w 12864"/>
                  <a:gd name="T53" fmla="*/ 2147483646 h 10000"/>
                  <a:gd name="T54" fmla="*/ 2147483646 w 12864"/>
                  <a:gd name="T55" fmla="*/ 2147483646 h 10000"/>
                  <a:gd name="T56" fmla="*/ 2147483646 w 12864"/>
                  <a:gd name="T57" fmla="*/ 2147483646 h 10000"/>
                  <a:gd name="T58" fmla="*/ 2143802098 w 12864"/>
                  <a:gd name="T59" fmla="*/ 2147483646 h 10000"/>
                  <a:gd name="T60" fmla="*/ 1844502730 w 12864"/>
                  <a:gd name="T61" fmla="*/ 2147483646 h 10000"/>
                  <a:gd name="T62" fmla="*/ 1508731320 w 12864"/>
                  <a:gd name="T63" fmla="*/ 2147483646 h 10000"/>
                  <a:gd name="T64" fmla="*/ 1441226277 w 12864"/>
                  <a:gd name="T65" fmla="*/ 2147483646 h 10000"/>
                  <a:gd name="T66" fmla="*/ 1376445116 w 12864"/>
                  <a:gd name="T67" fmla="*/ 2147483646 h 10000"/>
                  <a:gd name="T68" fmla="*/ 1525610004 w 12864"/>
                  <a:gd name="T69" fmla="*/ 2147483646 h 10000"/>
                  <a:gd name="T70" fmla="*/ 1525610004 w 12864"/>
                  <a:gd name="T71" fmla="*/ 2147483646 h 10000"/>
                  <a:gd name="T72" fmla="*/ 1293612372 w 12864"/>
                  <a:gd name="T73" fmla="*/ 0 h 1000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864" h="10000">
                    <a:moveTo>
                      <a:pt x="6669" y="0"/>
                    </a:moveTo>
                    <a:lnTo>
                      <a:pt x="5217" y="627"/>
                    </a:lnTo>
                    <a:lnTo>
                      <a:pt x="4509" y="795"/>
                    </a:lnTo>
                    <a:lnTo>
                      <a:pt x="4285" y="602"/>
                    </a:lnTo>
                    <a:lnTo>
                      <a:pt x="1850" y="1511"/>
                    </a:lnTo>
                    <a:lnTo>
                      <a:pt x="361" y="2700"/>
                    </a:lnTo>
                    <a:lnTo>
                      <a:pt x="0" y="3527"/>
                    </a:lnTo>
                    <a:lnTo>
                      <a:pt x="2466" y="5401"/>
                    </a:lnTo>
                    <a:lnTo>
                      <a:pt x="1912" y="6416"/>
                    </a:lnTo>
                    <a:cubicBezTo>
                      <a:pt x="2658" y="6304"/>
                      <a:pt x="4006" y="6725"/>
                      <a:pt x="4751" y="6612"/>
                    </a:cubicBezTo>
                    <a:lnTo>
                      <a:pt x="6380" y="6578"/>
                    </a:lnTo>
                    <a:lnTo>
                      <a:pt x="5473" y="5791"/>
                    </a:lnTo>
                    <a:lnTo>
                      <a:pt x="6072" y="6005"/>
                    </a:lnTo>
                    <a:lnTo>
                      <a:pt x="6683" y="7153"/>
                    </a:lnTo>
                    <a:lnTo>
                      <a:pt x="7388" y="8015"/>
                    </a:lnTo>
                    <a:cubicBezTo>
                      <a:pt x="7359" y="8285"/>
                      <a:pt x="7584" y="9729"/>
                      <a:pt x="7556" y="10000"/>
                    </a:cubicBezTo>
                    <a:lnTo>
                      <a:pt x="9007" y="8884"/>
                    </a:lnTo>
                    <a:lnTo>
                      <a:pt x="8378" y="6935"/>
                    </a:lnTo>
                    <a:lnTo>
                      <a:pt x="7353" y="6381"/>
                    </a:lnTo>
                    <a:lnTo>
                      <a:pt x="7865" y="5938"/>
                    </a:lnTo>
                    <a:cubicBezTo>
                      <a:pt x="7836" y="5815"/>
                      <a:pt x="7808" y="5693"/>
                      <a:pt x="7779" y="5570"/>
                    </a:cubicBezTo>
                    <a:lnTo>
                      <a:pt x="6413" y="4795"/>
                    </a:lnTo>
                    <a:lnTo>
                      <a:pt x="7096" y="4205"/>
                    </a:lnTo>
                    <a:lnTo>
                      <a:pt x="7916" y="4196"/>
                    </a:lnTo>
                    <a:lnTo>
                      <a:pt x="9685" y="3821"/>
                    </a:lnTo>
                    <a:cubicBezTo>
                      <a:pt x="9793" y="3687"/>
                      <a:pt x="10219" y="3634"/>
                      <a:pt x="10327" y="3500"/>
                    </a:cubicBezTo>
                    <a:lnTo>
                      <a:pt x="11115" y="3002"/>
                    </a:lnTo>
                    <a:cubicBezTo>
                      <a:pt x="11093" y="2923"/>
                      <a:pt x="12886" y="2990"/>
                      <a:pt x="12864" y="2911"/>
                    </a:cubicBezTo>
                    <a:lnTo>
                      <a:pt x="12264" y="2052"/>
                    </a:lnTo>
                    <a:cubicBezTo>
                      <a:pt x="12238" y="1992"/>
                      <a:pt x="11078" y="1787"/>
                      <a:pt x="11052" y="1727"/>
                    </a:cubicBezTo>
                    <a:cubicBezTo>
                      <a:pt x="11067" y="1385"/>
                      <a:pt x="9494" y="1967"/>
                      <a:pt x="9509" y="1625"/>
                    </a:cubicBezTo>
                    <a:lnTo>
                      <a:pt x="7778" y="1711"/>
                    </a:lnTo>
                    <a:lnTo>
                      <a:pt x="7430" y="1763"/>
                    </a:lnTo>
                    <a:lnTo>
                      <a:pt x="7096" y="1550"/>
                    </a:lnTo>
                    <a:lnTo>
                      <a:pt x="7865" y="1254"/>
                    </a:lnTo>
                    <a:lnTo>
                      <a:pt x="7865" y="480"/>
                    </a:lnTo>
                    <a:lnTo>
                      <a:pt x="6669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61" name="Freeform 241">
                <a:extLst>
                  <a:ext uri="{FF2B5EF4-FFF2-40B4-BE49-F238E27FC236}">
                    <a16:creationId xmlns:a16="http://schemas.microsoft.com/office/drawing/2014/main" id="{0D6D2F80-E600-5FD4-3A5D-E1AD1E180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350" y="3071910"/>
                <a:ext cx="88902" cy="49213"/>
              </a:xfrm>
              <a:custGeom>
                <a:avLst/>
                <a:gdLst>
                  <a:gd name="T0" fmla="*/ 0 w 348468"/>
                  <a:gd name="T1" fmla="*/ 595 h 191264"/>
                  <a:gd name="T2" fmla="*/ 432 w 348468"/>
                  <a:gd name="T3" fmla="*/ 836 h 191264"/>
                  <a:gd name="T4" fmla="*/ 687 w 348468"/>
                  <a:gd name="T5" fmla="*/ 710 h 191264"/>
                  <a:gd name="T6" fmla="*/ 920 w 348468"/>
                  <a:gd name="T7" fmla="*/ 824 h 191264"/>
                  <a:gd name="T8" fmla="*/ 1375 w 348468"/>
                  <a:gd name="T9" fmla="*/ 733 h 191264"/>
                  <a:gd name="T10" fmla="*/ 1475 w 348468"/>
                  <a:gd name="T11" fmla="*/ 458 h 191264"/>
                  <a:gd name="T12" fmla="*/ 1075 w 348468"/>
                  <a:gd name="T13" fmla="*/ 23 h 191264"/>
                  <a:gd name="T14" fmla="*/ 709 w 348468"/>
                  <a:gd name="T15" fmla="*/ 92 h 191264"/>
                  <a:gd name="T16" fmla="*/ 488 w 348468"/>
                  <a:gd name="T17" fmla="*/ 0 h 191264"/>
                  <a:gd name="T18" fmla="*/ 122 w 348468"/>
                  <a:gd name="T19" fmla="*/ 321 h 191264"/>
                  <a:gd name="T20" fmla="*/ 0 w 348468"/>
                  <a:gd name="T21" fmla="*/ 595 h 1912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48468" h="191264">
                    <a:moveTo>
                      <a:pt x="0" y="136243"/>
                    </a:moveTo>
                    <a:lnTo>
                      <a:pt x="102182" y="191264"/>
                    </a:lnTo>
                    <a:lnTo>
                      <a:pt x="162443" y="162443"/>
                    </a:lnTo>
                    <a:lnTo>
                      <a:pt x="217465" y="188644"/>
                    </a:lnTo>
                    <a:lnTo>
                      <a:pt x="324887" y="167683"/>
                    </a:lnTo>
                    <a:lnTo>
                      <a:pt x="348468" y="104802"/>
                    </a:lnTo>
                    <a:lnTo>
                      <a:pt x="254145" y="5240"/>
                    </a:lnTo>
                    <a:lnTo>
                      <a:pt x="167684" y="20960"/>
                    </a:lnTo>
                    <a:lnTo>
                      <a:pt x="115282" y="0"/>
                    </a:lnTo>
                    <a:lnTo>
                      <a:pt x="28821" y="73361"/>
                    </a:lnTo>
                    <a:lnTo>
                      <a:pt x="0" y="136243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62" name="Freeform 448">
                <a:extLst>
                  <a:ext uri="{FF2B5EF4-FFF2-40B4-BE49-F238E27FC236}">
                    <a16:creationId xmlns:a16="http://schemas.microsoft.com/office/drawing/2014/main" id="{3A7DE289-0058-B096-8175-3879F7809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7075" y="3714845"/>
                <a:ext cx="128587" cy="147639"/>
              </a:xfrm>
              <a:custGeom>
                <a:avLst/>
                <a:gdLst>
                  <a:gd name="T0" fmla="*/ 0 w 675"/>
                  <a:gd name="T1" fmla="*/ 2147483646 h 773"/>
                  <a:gd name="T2" fmla="*/ 2147483646 w 675"/>
                  <a:gd name="T3" fmla="*/ 2147483646 h 773"/>
                  <a:gd name="T4" fmla="*/ 2147483646 w 675"/>
                  <a:gd name="T5" fmla="*/ 2147483646 h 773"/>
                  <a:gd name="T6" fmla="*/ 2147483646 w 675"/>
                  <a:gd name="T7" fmla="*/ 2147483646 h 773"/>
                  <a:gd name="T8" fmla="*/ 2147483646 w 675"/>
                  <a:gd name="T9" fmla="*/ 2147483646 h 773"/>
                  <a:gd name="T10" fmla="*/ 2147483646 w 675"/>
                  <a:gd name="T11" fmla="*/ 2147483646 h 773"/>
                  <a:gd name="T12" fmla="*/ 2147483646 w 675"/>
                  <a:gd name="T13" fmla="*/ 2147483646 h 773"/>
                  <a:gd name="T14" fmla="*/ 2147483646 w 675"/>
                  <a:gd name="T15" fmla="*/ 2147483646 h 773"/>
                  <a:gd name="T16" fmla="*/ 2147483646 w 675"/>
                  <a:gd name="T17" fmla="*/ 2147483646 h 773"/>
                  <a:gd name="T18" fmla="*/ 2147483646 w 675"/>
                  <a:gd name="T19" fmla="*/ 2147483646 h 773"/>
                  <a:gd name="T20" fmla="*/ 2147483646 w 675"/>
                  <a:gd name="T21" fmla="*/ 2147483646 h 773"/>
                  <a:gd name="T22" fmla="*/ 2147483646 w 675"/>
                  <a:gd name="T23" fmla="*/ 2147483646 h 773"/>
                  <a:gd name="T24" fmla="*/ 2147483646 w 675"/>
                  <a:gd name="T25" fmla="*/ 2147483646 h 773"/>
                  <a:gd name="T26" fmla="*/ 2147483646 w 675"/>
                  <a:gd name="T27" fmla="*/ 0 h 773"/>
                  <a:gd name="T28" fmla="*/ 0 w 675"/>
                  <a:gd name="T29" fmla="*/ 2147483646 h 77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675" h="773">
                    <a:moveTo>
                      <a:pt x="0" y="41"/>
                    </a:moveTo>
                    <a:lnTo>
                      <a:pt x="75" y="339"/>
                    </a:lnTo>
                    <a:lnTo>
                      <a:pt x="273" y="579"/>
                    </a:lnTo>
                    <a:lnTo>
                      <a:pt x="605" y="769"/>
                    </a:lnTo>
                    <a:lnTo>
                      <a:pt x="675" y="773"/>
                    </a:lnTo>
                    <a:lnTo>
                      <a:pt x="563" y="583"/>
                    </a:lnTo>
                    <a:lnTo>
                      <a:pt x="493" y="521"/>
                    </a:lnTo>
                    <a:lnTo>
                      <a:pt x="493" y="269"/>
                    </a:lnTo>
                    <a:lnTo>
                      <a:pt x="323" y="78"/>
                    </a:lnTo>
                    <a:lnTo>
                      <a:pt x="286" y="58"/>
                    </a:lnTo>
                    <a:lnTo>
                      <a:pt x="253" y="111"/>
                    </a:lnTo>
                    <a:lnTo>
                      <a:pt x="141" y="128"/>
                    </a:lnTo>
                    <a:lnTo>
                      <a:pt x="145" y="70"/>
                    </a:lnTo>
                    <a:lnTo>
                      <a:pt x="17" y="0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63" name="Freeform 330">
                <a:extLst>
                  <a:ext uri="{FF2B5EF4-FFF2-40B4-BE49-F238E27FC236}">
                    <a16:creationId xmlns:a16="http://schemas.microsoft.com/office/drawing/2014/main" id="{93319EE0-2D22-5F36-7F7D-CA54E3E56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2008" y="3257639"/>
                <a:ext cx="200025" cy="392115"/>
              </a:xfrm>
              <a:custGeom>
                <a:avLst/>
                <a:gdLst>
                  <a:gd name="T0" fmla="*/ 2147483646 w 138"/>
                  <a:gd name="T1" fmla="*/ 0 h 271"/>
                  <a:gd name="T2" fmla="*/ 2147483646 w 138"/>
                  <a:gd name="T3" fmla="*/ 0 h 271"/>
                  <a:gd name="T4" fmla="*/ 0 w 138"/>
                  <a:gd name="T5" fmla="*/ 2147483646 h 271"/>
                  <a:gd name="T6" fmla="*/ 2147483646 w 138"/>
                  <a:gd name="T7" fmla="*/ 2147483646 h 271"/>
                  <a:gd name="T8" fmla="*/ 2147483646 w 138"/>
                  <a:gd name="T9" fmla="*/ 2147483646 h 271"/>
                  <a:gd name="T10" fmla="*/ 2147483646 w 138"/>
                  <a:gd name="T11" fmla="*/ 2147483646 h 271"/>
                  <a:gd name="T12" fmla="*/ 2147483646 w 138"/>
                  <a:gd name="T13" fmla="*/ 2147483646 h 271"/>
                  <a:gd name="T14" fmla="*/ 2147483646 w 138"/>
                  <a:gd name="T15" fmla="*/ 2147483646 h 271"/>
                  <a:gd name="T16" fmla="*/ 2147483646 w 138"/>
                  <a:gd name="T17" fmla="*/ 2147483646 h 271"/>
                  <a:gd name="T18" fmla="*/ 2147483646 w 138"/>
                  <a:gd name="T19" fmla="*/ 2147483646 h 271"/>
                  <a:gd name="T20" fmla="*/ 2147483646 w 138"/>
                  <a:gd name="T21" fmla="*/ 2147483646 h 271"/>
                  <a:gd name="T22" fmla="*/ 2147483646 w 138"/>
                  <a:gd name="T23" fmla="*/ 2147483646 h 271"/>
                  <a:gd name="T24" fmla="*/ 2147483646 w 138"/>
                  <a:gd name="T25" fmla="*/ 2147483646 h 271"/>
                  <a:gd name="T26" fmla="*/ 2147483646 w 138"/>
                  <a:gd name="T27" fmla="*/ 2147483646 h 271"/>
                  <a:gd name="T28" fmla="*/ 2147483646 w 138"/>
                  <a:gd name="T29" fmla="*/ 2147483646 h 271"/>
                  <a:gd name="T30" fmla="*/ 2147483646 w 138"/>
                  <a:gd name="T31" fmla="*/ 2147483646 h 271"/>
                  <a:gd name="T32" fmla="*/ 2147483646 w 138"/>
                  <a:gd name="T33" fmla="*/ 2147483646 h 271"/>
                  <a:gd name="T34" fmla="*/ 2147483646 w 138"/>
                  <a:gd name="T35" fmla="*/ 2147483646 h 271"/>
                  <a:gd name="T36" fmla="*/ 2147483646 w 138"/>
                  <a:gd name="T37" fmla="*/ 2147483646 h 271"/>
                  <a:gd name="T38" fmla="*/ 2147483646 w 138"/>
                  <a:gd name="T39" fmla="*/ 2147483646 h 271"/>
                  <a:gd name="T40" fmla="*/ 2147483646 w 138"/>
                  <a:gd name="T41" fmla="*/ 2147483646 h 271"/>
                  <a:gd name="T42" fmla="*/ 2147483646 w 138"/>
                  <a:gd name="T43" fmla="*/ 2147483646 h 271"/>
                  <a:gd name="T44" fmla="*/ 2147483646 w 138"/>
                  <a:gd name="T45" fmla="*/ 2147483646 h 271"/>
                  <a:gd name="T46" fmla="*/ 2147483646 w 138"/>
                  <a:gd name="T47" fmla="*/ 2147483646 h 271"/>
                  <a:gd name="T48" fmla="*/ 2147483646 w 138"/>
                  <a:gd name="T49" fmla="*/ 2147483646 h 271"/>
                  <a:gd name="T50" fmla="*/ 2147483646 w 138"/>
                  <a:gd name="T51" fmla="*/ 2147483646 h 271"/>
                  <a:gd name="T52" fmla="*/ 2147483646 w 138"/>
                  <a:gd name="T53" fmla="*/ 2147483646 h 271"/>
                  <a:gd name="T54" fmla="*/ 2147483646 w 138"/>
                  <a:gd name="T55" fmla="*/ 2147483646 h 271"/>
                  <a:gd name="T56" fmla="*/ 2147483646 w 138"/>
                  <a:gd name="T57" fmla="*/ 0 h 27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38" h="271">
                    <a:moveTo>
                      <a:pt x="66" y="0"/>
                    </a:moveTo>
                    <a:lnTo>
                      <a:pt x="6" y="0"/>
                    </a:lnTo>
                    <a:lnTo>
                      <a:pt x="0" y="24"/>
                    </a:lnTo>
                    <a:lnTo>
                      <a:pt x="6" y="24"/>
                    </a:lnTo>
                    <a:lnTo>
                      <a:pt x="18" y="42"/>
                    </a:lnTo>
                    <a:lnTo>
                      <a:pt x="36" y="48"/>
                    </a:lnTo>
                    <a:lnTo>
                      <a:pt x="42" y="60"/>
                    </a:lnTo>
                    <a:lnTo>
                      <a:pt x="36" y="72"/>
                    </a:lnTo>
                    <a:lnTo>
                      <a:pt x="54" y="96"/>
                    </a:lnTo>
                    <a:lnTo>
                      <a:pt x="78" y="126"/>
                    </a:lnTo>
                    <a:lnTo>
                      <a:pt x="96" y="144"/>
                    </a:lnTo>
                    <a:lnTo>
                      <a:pt x="96" y="175"/>
                    </a:lnTo>
                    <a:lnTo>
                      <a:pt x="96" y="211"/>
                    </a:lnTo>
                    <a:lnTo>
                      <a:pt x="78" y="223"/>
                    </a:lnTo>
                    <a:lnTo>
                      <a:pt x="60" y="229"/>
                    </a:lnTo>
                    <a:lnTo>
                      <a:pt x="54" y="241"/>
                    </a:lnTo>
                    <a:lnTo>
                      <a:pt x="42" y="247"/>
                    </a:lnTo>
                    <a:lnTo>
                      <a:pt x="48" y="253"/>
                    </a:lnTo>
                    <a:lnTo>
                      <a:pt x="66" y="271"/>
                    </a:lnTo>
                    <a:lnTo>
                      <a:pt x="108" y="241"/>
                    </a:lnTo>
                    <a:lnTo>
                      <a:pt x="138" y="211"/>
                    </a:lnTo>
                    <a:lnTo>
                      <a:pt x="114" y="132"/>
                    </a:lnTo>
                    <a:lnTo>
                      <a:pt x="102" y="114"/>
                    </a:lnTo>
                    <a:lnTo>
                      <a:pt x="78" y="84"/>
                    </a:lnTo>
                    <a:lnTo>
                      <a:pt x="66" y="60"/>
                    </a:lnTo>
                    <a:lnTo>
                      <a:pt x="78" y="48"/>
                    </a:lnTo>
                    <a:lnTo>
                      <a:pt x="96" y="36"/>
                    </a:lnTo>
                    <a:lnTo>
                      <a:pt x="90" y="18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64" name="Freeform 446">
                <a:extLst>
                  <a:ext uri="{FF2B5EF4-FFF2-40B4-BE49-F238E27FC236}">
                    <a16:creationId xmlns:a16="http://schemas.microsoft.com/office/drawing/2014/main" id="{8994630E-6DDB-0BC3-563F-00B06B692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3421" y="3322724"/>
                <a:ext cx="222251" cy="400050"/>
              </a:xfrm>
              <a:custGeom>
                <a:avLst/>
                <a:gdLst>
                  <a:gd name="T0" fmla="*/ 2147483646 w 107"/>
                  <a:gd name="T1" fmla="*/ 2147483646 h 190"/>
                  <a:gd name="T2" fmla="*/ 0 w 107"/>
                  <a:gd name="T3" fmla="*/ 2147483646 h 190"/>
                  <a:gd name="T4" fmla="*/ 2147483646 w 107"/>
                  <a:gd name="T5" fmla="*/ 2147483646 h 190"/>
                  <a:gd name="T6" fmla="*/ 2147483646 w 107"/>
                  <a:gd name="T7" fmla="*/ 2147483646 h 190"/>
                  <a:gd name="T8" fmla="*/ 2147483646 w 107"/>
                  <a:gd name="T9" fmla="*/ 2147483646 h 190"/>
                  <a:gd name="T10" fmla="*/ 2147483646 w 107"/>
                  <a:gd name="T11" fmla="*/ 2147483646 h 190"/>
                  <a:gd name="T12" fmla="*/ 2147483646 w 107"/>
                  <a:gd name="T13" fmla="*/ 2147483646 h 190"/>
                  <a:gd name="T14" fmla="*/ 2147483646 w 107"/>
                  <a:gd name="T15" fmla="*/ 2147483646 h 190"/>
                  <a:gd name="T16" fmla="*/ 2147483646 w 107"/>
                  <a:gd name="T17" fmla="*/ 2147483646 h 190"/>
                  <a:gd name="T18" fmla="*/ 2147483646 w 107"/>
                  <a:gd name="T19" fmla="*/ 2147483646 h 190"/>
                  <a:gd name="T20" fmla="*/ 2147483646 w 107"/>
                  <a:gd name="T21" fmla="*/ 2147483646 h 190"/>
                  <a:gd name="T22" fmla="*/ 2147483646 w 107"/>
                  <a:gd name="T23" fmla="*/ 2147483646 h 190"/>
                  <a:gd name="T24" fmla="*/ 2147483646 w 107"/>
                  <a:gd name="T25" fmla="*/ 2147483646 h 190"/>
                  <a:gd name="T26" fmla="*/ 2147483646 w 107"/>
                  <a:gd name="T27" fmla="*/ 2147483646 h 190"/>
                  <a:gd name="T28" fmla="*/ 2147483646 w 107"/>
                  <a:gd name="T29" fmla="*/ 2147483646 h 190"/>
                  <a:gd name="T30" fmla="*/ 2147483646 w 107"/>
                  <a:gd name="T31" fmla="*/ 2147483646 h 190"/>
                  <a:gd name="T32" fmla="*/ 2147483646 w 107"/>
                  <a:gd name="T33" fmla="*/ 2147483646 h 190"/>
                  <a:gd name="T34" fmla="*/ 2147483646 w 107"/>
                  <a:gd name="T35" fmla="*/ 2147483646 h 190"/>
                  <a:gd name="T36" fmla="*/ 2147483646 w 107"/>
                  <a:gd name="T37" fmla="*/ 2147483646 h 190"/>
                  <a:gd name="T38" fmla="*/ 2147483646 w 107"/>
                  <a:gd name="T39" fmla="*/ 2147483646 h 190"/>
                  <a:gd name="T40" fmla="*/ 2147483646 w 107"/>
                  <a:gd name="T41" fmla="*/ 2147483646 h 190"/>
                  <a:gd name="T42" fmla="*/ 2147483646 w 107"/>
                  <a:gd name="T43" fmla="*/ 2147483646 h 190"/>
                  <a:gd name="T44" fmla="*/ 2147483646 w 107"/>
                  <a:gd name="T45" fmla="*/ 2147483646 h 190"/>
                  <a:gd name="T46" fmla="*/ 2147483646 w 107"/>
                  <a:gd name="T47" fmla="*/ 2147483646 h 190"/>
                  <a:gd name="T48" fmla="*/ 2147483646 w 107"/>
                  <a:gd name="T49" fmla="*/ 2147483646 h 190"/>
                  <a:gd name="T50" fmla="*/ 2147483646 w 107"/>
                  <a:gd name="T51" fmla="*/ 2147483646 h 190"/>
                  <a:gd name="T52" fmla="*/ 2147483646 w 107"/>
                  <a:gd name="T53" fmla="*/ 2147483646 h 190"/>
                  <a:gd name="T54" fmla="*/ 2147483646 w 107"/>
                  <a:gd name="T55" fmla="*/ 2147483646 h 190"/>
                  <a:gd name="T56" fmla="*/ 2147483646 w 107"/>
                  <a:gd name="T57" fmla="*/ 2147483646 h 190"/>
                  <a:gd name="T58" fmla="*/ 2147483646 w 107"/>
                  <a:gd name="T59" fmla="*/ 0 h 190"/>
                  <a:gd name="T60" fmla="*/ 2147483646 w 107"/>
                  <a:gd name="T61" fmla="*/ 2147483646 h 19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7" h="190">
                    <a:moveTo>
                      <a:pt x="7" y="9"/>
                    </a:moveTo>
                    <a:lnTo>
                      <a:pt x="0" y="23"/>
                    </a:lnTo>
                    <a:lnTo>
                      <a:pt x="15" y="47"/>
                    </a:lnTo>
                    <a:lnTo>
                      <a:pt x="15" y="60"/>
                    </a:lnTo>
                    <a:lnTo>
                      <a:pt x="22" y="78"/>
                    </a:lnTo>
                    <a:lnTo>
                      <a:pt x="19" y="93"/>
                    </a:lnTo>
                    <a:lnTo>
                      <a:pt x="23" y="110"/>
                    </a:lnTo>
                    <a:lnTo>
                      <a:pt x="26" y="118"/>
                    </a:lnTo>
                    <a:lnTo>
                      <a:pt x="19" y="126"/>
                    </a:lnTo>
                    <a:lnTo>
                      <a:pt x="13" y="159"/>
                    </a:lnTo>
                    <a:lnTo>
                      <a:pt x="33" y="182"/>
                    </a:lnTo>
                    <a:lnTo>
                      <a:pt x="34" y="178"/>
                    </a:lnTo>
                    <a:lnTo>
                      <a:pt x="46" y="185"/>
                    </a:lnTo>
                    <a:lnTo>
                      <a:pt x="46" y="190"/>
                    </a:lnTo>
                    <a:lnTo>
                      <a:pt x="56" y="188"/>
                    </a:lnTo>
                    <a:lnTo>
                      <a:pt x="59" y="184"/>
                    </a:lnTo>
                    <a:lnTo>
                      <a:pt x="43" y="174"/>
                    </a:lnTo>
                    <a:lnTo>
                      <a:pt x="27" y="149"/>
                    </a:lnTo>
                    <a:lnTo>
                      <a:pt x="19" y="138"/>
                    </a:lnTo>
                    <a:lnTo>
                      <a:pt x="32" y="113"/>
                    </a:lnTo>
                    <a:lnTo>
                      <a:pt x="57" y="108"/>
                    </a:lnTo>
                    <a:lnTo>
                      <a:pt x="70" y="119"/>
                    </a:lnTo>
                    <a:lnTo>
                      <a:pt x="63" y="97"/>
                    </a:lnTo>
                    <a:lnTo>
                      <a:pt x="72" y="87"/>
                    </a:lnTo>
                    <a:lnTo>
                      <a:pt x="101" y="87"/>
                    </a:lnTo>
                    <a:lnTo>
                      <a:pt x="107" y="73"/>
                    </a:lnTo>
                    <a:lnTo>
                      <a:pt x="95" y="50"/>
                    </a:lnTo>
                    <a:lnTo>
                      <a:pt x="85" y="37"/>
                    </a:lnTo>
                    <a:lnTo>
                      <a:pt x="48" y="27"/>
                    </a:lnTo>
                    <a:lnTo>
                      <a:pt x="36" y="0"/>
                    </a:lnTo>
                    <a:lnTo>
                      <a:pt x="7" y="9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65" name="Freeform 329">
                <a:extLst>
                  <a:ext uri="{FF2B5EF4-FFF2-40B4-BE49-F238E27FC236}">
                    <a16:creationId xmlns:a16="http://schemas.microsoft.com/office/drawing/2014/main" id="{465DF2DB-61C1-9C98-E407-8B26CC1AE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0107" y="3283035"/>
                <a:ext cx="211138" cy="230189"/>
              </a:xfrm>
              <a:custGeom>
                <a:avLst/>
                <a:gdLst>
                  <a:gd name="T0" fmla="*/ 2147483646 w 10000"/>
                  <a:gd name="T1" fmla="*/ 2147483646 h 10000"/>
                  <a:gd name="T2" fmla="*/ 2147483646 w 10000"/>
                  <a:gd name="T3" fmla="*/ 2147483646 h 10000"/>
                  <a:gd name="T4" fmla="*/ 2147483646 w 10000"/>
                  <a:gd name="T5" fmla="*/ 2147483646 h 10000"/>
                  <a:gd name="T6" fmla="*/ 2147483646 w 10000"/>
                  <a:gd name="T7" fmla="*/ 2147483646 h 10000"/>
                  <a:gd name="T8" fmla="*/ 2147483646 w 10000"/>
                  <a:gd name="T9" fmla="*/ 2147483646 h 10000"/>
                  <a:gd name="T10" fmla="*/ 2147483646 w 10000"/>
                  <a:gd name="T11" fmla="*/ 2147483646 h 10000"/>
                  <a:gd name="T12" fmla="*/ 2147483646 w 10000"/>
                  <a:gd name="T13" fmla="*/ 2147483646 h 10000"/>
                  <a:gd name="T14" fmla="*/ 2147483646 w 10000"/>
                  <a:gd name="T15" fmla="*/ 2147483646 h 10000"/>
                  <a:gd name="T16" fmla="*/ 2147483646 w 10000"/>
                  <a:gd name="T17" fmla="*/ 2147483646 h 10000"/>
                  <a:gd name="T18" fmla="*/ 2147483646 w 10000"/>
                  <a:gd name="T19" fmla="*/ 0 h 10000"/>
                  <a:gd name="T20" fmla="*/ 2147483646 w 10000"/>
                  <a:gd name="T21" fmla="*/ 0 h 10000"/>
                  <a:gd name="T22" fmla="*/ 2147483646 w 10000"/>
                  <a:gd name="T23" fmla="*/ 2147483646 h 10000"/>
                  <a:gd name="T24" fmla="*/ 0 w 10000"/>
                  <a:gd name="T25" fmla="*/ 2147483646 h 10000"/>
                  <a:gd name="T26" fmla="*/ 1649038812 w 10000"/>
                  <a:gd name="T27" fmla="*/ 2147483646 h 10000"/>
                  <a:gd name="T28" fmla="*/ 2147483646 w 10000"/>
                  <a:gd name="T29" fmla="*/ 2147483646 h 10000"/>
                  <a:gd name="T30" fmla="*/ 2147483646 w 10000"/>
                  <a:gd name="T31" fmla="*/ 2147483646 h 10000"/>
                  <a:gd name="T32" fmla="*/ 2147483646 w 10000"/>
                  <a:gd name="T33" fmla="*/ 2147483646 h 10000"/>
                  <a:gd name="T34" fmla="*/ 2147483646 w 10000"/>
                  <a:gd name="T35" fmla="*/ 2147483646 h 10000"/>
                  <a:gd name="T36" fmla="*/ 2147483646 w 10000"/>
                  <a:gd name="T37" fmla="*/ 2147483646 h 10000"/>
                  <a:gd name="T38" fmla="*/ 2147483646 w 10000"/>
                  <a:gd name="T39" fmla="*/ 2147483646 h 1000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0000" h="10000">
                    <a:moveTo>
                      <a:pt x="8672" y="9830"/>
                    </a:moveTo>
                    <a:lnTo>
                      <a:pt x="10000" y="10000"/>
                    </a:lnTo>
                    <a:lnTo>
                      <a:pt x="10000" y="7948"/>
                    </a:lnTo>
                    <a:lnTo>
                      <a:pt x="8696" y="6754"/>
                    </a:lnTo>
                    <a:lnTo>
                      <a:pt x="6957" y="4769"/>
                    </a:lnTo>
                    <a:lnTo>
                      <a:pt x="5652" y="3176"/>
                    </a:lnTo>
                    <a:lnTo>
                      <a:pt x="6087" y="2384"/>
                    </a:lnTo>
                    <a:lnTo>
                      <a:pt x="5652" y="1590"/>
                    </a:lnTo>
                    <a:lnTo>
                      <a:pt x="4348" y="1191"/>
                    </a:lnTo>
                    <a:lnTo>
                      <a:pt x="3478" y="0"/>
                    </a:lnTo>
                    <a:lnTo>
                      <a:pt x="3043" y="0"/>
                    </a:lnTo>
                    <a:lnTo>
                      <a:pt x="870" y="396"/>
                    </a:lnTo>
                    <a:lnTo>
                      <a:pt x="0" y="1590"/>
                    </a:lnTo>
                    <a:lnTo>
                      <a:pt x="435" y="2384"/>
                    </a:lnTo>
                    <a:lnTo>
                      <a:pt x="870" y="4769"/>
                    </a:lnTo>
                    <a:lnTo>
                      <a:pt x="3913" y="4769"/>
                    </a:lnTo>
                    <a:lnTo>
                      <a:pt x="5217" y="5165"/>
                    </a:lnTo>
                    <a:lnTo>
                      <a:pt x="7391" y="8344"/>
                    </a:lnTo>
                    <a:lnTo>
                      <a:pt x="6957" y="9602"/>
                    </a:lnTo>
                    <a:lnTo>
                      <a:pt x="8672" y="983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666" name="Freeform 329">
                <a:extLst>
                  <a:ext uri="{FF2B5EF4-FFF2-40B4-BE49-F238E27FC236}">
                    <a16:creationId xmlns:a16="http://schemas.microsoft.com/office/drawing/2014/main" id="{7B7BFFAE-0CF3-ACCA-373A-67968216E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3590" y="3497353"/>
                <a:ext cx="147639" cy="117474"/>
              </a:xfrm>
              <a:custGeom>
                <a:avLst/>
                <a:gdLst>
                  <a:gd name="T0" fmla="*/ 2147483646 w 10000"/>
                  <a:gd name="T1" fmla="*/ 495727010 h 6448"/>
                  <a:gd name="T2" fmla="*/ 2147483646 w 10000"/>
                  <a:gd name="T3" fmla="*/ 274643943 h 6448"/>
                  <a:gd name="T4" fmla="*/ 2147483646 w 10000"/>
                  <a:gd name="T5" fmla="*/ 0 h 6448"/>
                  <a:gd name="T6" fmla="*/ 1183506868 w 10000"/>
                  <a:gd name="T7" fmla="*/ 914091121 h 6448"/>
                  <a:gd name="T8" fmla="*/ 0 w 10000"/>
                  <a:gd name="T9" fmla="*/ 2147483646 h 6448"/>
                  <a:gd name="T10" fmla="*/ 0 w 10000"/>
                  <a:gd name="T11" fmla="*/ 2147483646 h 6448"/>
                  <a:gd name="T12" fmla="*/ 1972543557 w 10000"/>
                  <a:gd name="T13" fmla="*/ 2147483646 h 6448"/>
                  <a:gd name="T14" fmla="*/ 2147483646 w 10000"/>
                  <a:gd name="T15" fmla="*/ 2147483646 h 6448"/>
                  <a:gd name="T16" fmla="*/ 2147483646 w 10000"/>
                  <a:gd name="T17" fmla="*/ 2147483646 h 6448"/>
                  <a:gd name="T18" fmla="*/ 2147483646 w 10000"/>
                  <a:gd name="T19" fmla="*/ 2147483646 h 6448"/>
                  <a:gd name="T20" fmla="*/ 2147483646 w 10000"/>
                  <a:gd name="T21" fmla="*/ 2147483646 h 6448"/>
                  <a:gd name="T22" fmla="*/ 2147483646 w 10000"/>
                  <a:gd name="T23" fmla="*/ 2147483646 h 6448"/>
                  <a:gd name="T24" fmla="*/ 2147483646 w 10000"/>
                  <a:gd name="T25" fmla="*/ 914091121 h 6448"/>
                  <a:gd name="T26" fmla="*/ 2147483646 w 10000"/>
                  <a:gd name="T27" fmla="*/ 495727010 h 644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000" h="6448">
                    <a:moveTo>
                      <a:pt x="8160" y="269"/>
                    </a:moveTo>
                    <a:cubicBezTo>
                      <a:pt x="7722" y="211"/>
                      <a:pt x="7792" y="194"/>
                      <a:pt x="7370" y="149"/>
                    </a:cubicBezTo>
                    <a:lnTo>
                      <a:pt x="5626" y="0"/>
                    </a:lnTo>
                    <a:lnTo>
                      <a:pt x="1875" y="496"/>
                    </a:lnTo>
                    <a:lnTo>
                      <a:pt x="0" y="1489"/>
                    </a:lnTo>
                    <a:lnTo>
                      <a:pt x="0" y="3473"/>
                    </a:lnTo>
                    <a:lnTo>
                      <a:pt x="3125" y="5951"/>
                    </a:lnTo>
                    <a:lnTo>
                      <a:pt x="4375" y="6448"/>
                    </a:lnTo>
                    <a:lnTo>
                      <a:pt x="5626" y="5951"/>
                    </a:lnTo>
                    <a:lnTo>
                      <a:pt x="6249" y="4959"/>
                    </a:lnTo>
                    <a:lnTo>
                      <a:pt x="8126" y="4466"/>
                    </a:lnTo>
                    <a:lnTo>
                      <a:pt x="10000" y="3473"/>
                    </a:lnTo>
                    <a:lnTo>
                      <a:pt x="10000" y="496"/>
                    </a:lnTo>
                    <a:lnTo>
                      <a:pt x="8160" y="269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</p:grpSp>
        <p:grpSp>
          <p:nvGrpSpPr>
            <p:cNvPr id="470" name="Group 6">
              <a:extLst>
                <a:ext uri="{FF2B5EF4-FFF2-40B4-BE49-F238E27FC236}">
                  <a16:creationId xmlns:a16="http://schemas.microsoft.com/office/drawing/2014/main" id="{12400BA0-A2FA-9ACB-18DC-52009FE390DE}"/>
                </a:ext>
              </a:extLst>
            </p:cNvPr>
            <p:cNvGrpSpPr/>
            <p:nvPr/>
          </p:nvGrpSpPr>
          <p:grpSpPr>
            <a:xfrm>
              <a:off x="8384969" y="2618612"/>
              <a:ext cx="491008" cy="310212"/>
              <a:chOff x="8454780" y="4693868"/>
              <a:chExt cx="1655769" cy="1046091"/>
            </a:xfrm>
            <a:solidFill>
              <a:srgbClr val="E5E5E5"/>
            </a:solidFill>
          </p:grpSpPr>
          <p:sp>
            <p:nvSpPr>
              <p:cNvPr id="478" name="Freeform 266">
                <a:extLst>
                  <a:ext uri="{FF2B5EF4-FFF2-40B4-BE49-F238E27FC236}">
                    <a16:creationId xmlns:a16="http://schemas.microsoft.com/office/drawing/2014/main" id="{BAD4C7F3-9DE4-39E9-89F1-DE1213D37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1239" y="5529107"/>
                <a:ext cx="184701" cy="210852"/>
              </a:xfrm>
              <a:custGeom>
                <a:avLst/>
                <a:gdLst>
                  <a:gd name="T0" fmla="*/ 0 w 138"/>
                  <a:gd name="T1" fmla="*/ 2147483646 h 157"/>
                  <a:gd name="T2" fmla="*/ 2147483646 w 138"/>
                  <a:gd name="T3" fmla="*/ 2147483646 h 157"/>
                  <a:gd name="T4" fmla="*/ 2147483646 w 138"/>
                  <a:gd name="T5" fmla="*/ 2147483646 h 157"/>
                  <a:gd name="T6" fmla="*/ 2147483646 w 138"/>
                  <a:gd name="T7" fmla="*/ 2147483646 h 157"/>
                  <a:gd name="T8" fmla="*/ 2147483646 w 138"/>
                  <a:gd name="T9" fmla="*/ 2147483646 h 157"/>
                  <a:gd name="T10" fmla="*/ 2147483646 w 138"/>
                  <a:gd name="T11" fmla="*/ 2147483646 h 157"/>
                  <a:gd name="T12" fmla="*/ 2147483646 w 138"/>
                  <a:gd name="T13" fmla="*/ 0 h 157"/>
                  <a:gd name="T14" fmla="*/ 2147483646 w 138"/>
                  <a:gd name="T15" fmla="*/ 2147483646 h 157"/>
                  <a:gd name="T16" fmla="*/ 2147483646 w 138"/>
                  <a:gd name="T17" fmla="*/ 2147483646 h 157"/>
                  <a:gd name="T18" fmla="*/ 2147483646 w 138"/>
                  <a:gd name="T19" fmla="*/ 2147483646 h 157"/>
                  <a:gd name="T20" fmla="*/ 2147483646 w 138"/>
                  <a:gd name="T21" fmla="*/ 2147483646 h 157"/>
                  <a:gd name="T22" fmla="*/ 2147483646 w 138"/>
                  <a:gd name="T23" fmla="*/ 2147483646 h 157"/>
                  <a:gd name="T24" fmla="*/ 2147483646 w 138"/>
                  <a:gd name="T25" fmla="*/ 2147483646 h 157"/>
                  <a:gd name="T26" fmla="*/ 2147483646 w 138"/>
                  <a:gd name="T27" fmla="*/ 2147483646 h 157"/>
                  <a:gd name="T28" fmla="*/ 2147483646 w 138"/>
                  <a:gd name="T29" fmla="*/ 2147483646 h 157"/>
                  <a:gd name="T30" fmla="*/ 2147483646 w 138"/>
                  <a:gd name="T31" fmla="*/ 2147483646 h 157"/>
                  <a:gd name="T32" fmla="*/ 2147483646 w 138"/>
                  <a:gd name="T33" fmla="*/ 2147483646 h 157"/>
                  <a:gd name="T34" fmla="*/ 0 w 138"/>
                  <a:gd name="T35" fmla="*/ 2147483646 h 15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38" h="157">
                    <a:moveTo>
                      <a:pt x="0" y="133"/>
                    </a:moveTo>
                    <a:lnTo>
                      <a:pt x="18" y="97"/>
                    </a:lnTo>
                    <a:lnTo>
                      <a:pt x="30" y="79"/>
                    </a:lnTo>
                    <a:lnTo>
                      <a:pt x="66" y="60"/>
                    </a:lnTo>
                    <a:lnTo>
                      <a:pt x="78" y="54"/>
                    </a:lnTo>
                    <a:lnTo>
                      <a:pt x="90" y="30"/>
                    </a:lnTo>
                    <a:lnTo>
                      <a:pt x="102" y="0"/>
                    </a:lnTo>
                    <a:lnTo>
                      <a:pt x="114" y="12"/>
                    </a:lnTo>
                    <a:lnTo>
                      <a:pt x="138" y="18"/>
                    </a:lnTo>
                    <a:lnTo>
                      <a:pt x="138" y="36"/>
                    </a:lnTo>
                    <a:lnTo>
                      <a:pt x="114" y="54"/>
                    </a:lnTo>
                    <a:lnTo>
                      <a:pt x="102" y="67"/>
                    </a:lnTo>
                    <a:lnTo>
                      <a:pt x="78" y="91"/>
                    </a:lnTo>
                    <a:lnTo>
                      <a:pt x="72" y="115"/>
                    </a:lnTo>
                    <a:lnTo>
                      <a:pt x="66" y="151"/>
                    </a:lnTo>
                    <a:lnTo>
                      <a:pt x="36" y="157"/>
                    </a:lnTo>
                    <a:lnTo>
                      <a:pt x="18" y="151"/>
                    </a:lnTo>
                    <a:lnTo>
                      <a:pt x="0" y="1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479" name="Freeform 267">
                <a:extLst>
                  <a:ext uri="{FF2B5EF4-FFF2-40B4-BE49-F238E27FC236}">
                    <a16:creationId xmlns:a16="http://schemas.microsoft.com/office/drawing/2014/main" id="{DD40C5F3-750C-82F1-5588-6ECF586F4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81421" y="5339503"/>
                <a:ext cx="129128" cy="207585"/>
              </a:xfrm>
              <a:custGeom>
                <a:avLst/>
                <a:gdLst>
                  <a:gd name="T0" fmla="*/ 2147483646 w 96"/>
                  <a:gd name="T1" fmla="*/ 2147483646 h 156"/>
                  <a:gd name="T2" fmla="*/ 2147483646 w 96"/>
                  <a:gd name="T3" fmla="*/ 2147483646 h 156"/>
                  <a:gd name="T4" fmla="*/ 2147483646 w 96"/>
                  <a:gd name="T5" fmla="*/ 2147483646 h 156"/>
                  <a:gd name="T6" fmla="*/ 0 w 96"/>
                  <a:gd name="T7" fmla="*/ 0 h 156"/>
                  <a:gd name="T8" fmla="*/ 2147483646 w 96"/>
                  <a:gd name="T9" fmla="*/ 2147483646 h 156"/>
                  <a:gd name="T10" fmla="*/ 2147483646 w 96"/>
                  <a:gd name="T11" fmla="*/ 2147483646 h 156"/>
                  <a:gd name="T12" fmla="*/ 2147483646 w 96"/>
                  <a:gd name="T13" fmla="*/ 2147483646 h 156"/>
                  <a:gd name="T14" fmla="*/ 2147483646 w 96"/>
                  <a:gd name="T15" fmla="*/ 2147483646 h 156"/>
                  <a:gd name="T16" fmla="*/ 2147483646 w 96"/>
                  <a:gd name="T17" fmla="*/ 2147483646 h 156"/>
                  <a:gd name="T18" fmla="*/ 2147483646 w 96"/>
                  <a:gd name="T19" fmla="*/ 2147483646 h 156"/>
                  <a:gd name="T20" fmla="*/ 2147483646 w 96"/>
                  <a:gd name="T21" fmla="*/ 2147483646 h 156"/>
                  <a:gd name="T22" fmla="*/ 2147483646 w 96"/>
                  <a:gd name="T23" fmla="*/ 2147483646 h 156"/>
                  <a:gd name="T24" fmla="*/ 2147483646 w 96"/>
                  <a:gd name="T25" fmla="*/ 2147483646 h 156"/>
                  <a:gd name="T26" fmla="*/ 2147483646 w 96"/>
                  <a:gd name="T27" fmla="*/ 2147483646 h 156"/>
                  <a:gd name="T28" fmla="*/ 2147483646 w 96"/>
                  <a:gd name="T29" fmla="*/ 2147483646 h 156"/>
                  <a:gd name="T30" fmla="*/ 2147483646 w 96"/>
                  <a:gd name="T31" fmla="*/ 2147483646 h 156"/>
                  <a:gd name="T32" fmla="*/ 2147483646 w 96"/>
                  <a:gd name="T33" fmla="*/ 2147483646 h 156"/>
                  <a:gd name="T34" fmla="*/ 2147483646 w 96"/>
                  <a:gd name="T35" fmla="*/ 2147483646 h 15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6" h="156">
                    <a:moveTo>
                      <a:pt x="6" y="108"/>
                    </a:moveTo>
                    <a:lnTo>
                      <a:pt x="24" y="78"/>
                    </a:lnTo>
                    <a:lnTo>
                      <a:pt x="24" y="54"/>
                    </a:lnTo>
                    <a:lnTo>
                      <a:pt x="0" y="0"/>
                    </a:lnTo>
                    <a:lnTo>
                      <a:pt x="30" y="12"/>
                    </a:lnTo>
                    <a:lnTo>
                      <a:pt x="30" y="42"/>
                    </a:lnTo>
                    <a:lnTo>
                      <a:pt x="42" y="60"/>
                    </a:lnTo>
                    <a:lnTo>
                      <a:pt x="60" y="78"/>
                    </a:lnTo>
                    <a:lnTo>
                      <a:pt x="84" y="66"/>
                    </a:lnTo>
                    <a:lnTo>
                      <a:pt x="96" y="78"/>
                    </a:lnTo>
                    <a:lnTo>
                      <a:pt x="90" y="90"/>
                    </a:lnTo>
                    <a:lnTo>
                      <a:pt x="78" y="102"/>
                    </a:lnTo>
                    <a:lnTo>
                      <a:pt x="66" y="114"/>
                    </a:lnTo>
                    <a:lnTo>
                      <a:pt x="60" y="132"/>
                    </a:lnTo>
                    <a:lnTo>
                      <a:pt x="42" y="156"/>
                    </a:lnTo>
                    <a:lnTo>
                      <a:pt x="24" y="144"/>
                    </a:lnTo>
                    <a:lnTo>
                      <a:pt x="30" y="126"/>
                    </a:lnTo>
                    <a:lnTo>
                      <a:pt x="6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480" name="Freeform 268">
                <a:extLst>
                  <a:ext uri="{FF2B5EF4-FFF2-40B4-BE49-F238E27FC236}">
                    <a16:creationId xmlns:a16="http://schemas.microsoft.com/office/drawing/2014/main" id="{3B467E8A-BC5C-1DCB-B762-296FA6395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4780" y="4693868"/>
                <a:ext cx="1018305" cy="773127"/>
              </a:xfrm>
              <a:custGeom>
                <a:avLst/>
                <a:gdLst>
                  <a:gd name="T0" fmla="*/ 2147483646 w 757"/>
                  <a:gd name="T1" fmla="*/ 2147483646 h 577"/>
                  <a:gd name="T2" fmla="*/ 2147483646 w 757"/>
                  <a:gd name="T3" fmla="*/ 2147483646 h 577"/>
                  <a:gd name="T4" fmla="*/ 0 w 757"/>
                  <a:gd name="T5" fmla="*/ 2147483646 h 577"/>
                  <a:gd name="T6" fmla="*/ 2147483646 w 757"/>
                  <a:gd name="T7" fmla="*/ 2147483646 h 577"/>
                  <a:gd name="T8" fmla="*/ 2147483646 w 757"/>
                  <a:gd name="T9" fmla="*/ 2147483646 h 577"/>
                  <a:gd name="T10" fmla="*/ 2147483646 w 757"/>
                  <a:gd name="T11" fmla="*/ 2147483646 h 577"/>
                  <a:gd name="T12" fmla="*/ 2147483646 w 757"/>
                  <a:gd name="T13" fmla="*/ 2147483646 h 577"/>
                  <a:gd name="T14" fmla="*/ 2147483646 w 757"/>
                  <a:gd name="T15" fmla="*/ 2147483646 h 577"/>
                  <a:gd name="T16" fmla="*/ 2147483646 w 757"/>
                  <a:gd name="T17" fmla="*/ 2147483646 h 577"/>
                  <a:gd name="T18" fmla="*/ 2147483646 w 757"/>
                  <a:gd name="T19" fmla="*/ 2147483646 h 577"/>
                  <a:gd name="T20" fmla="*/ 2147483646 w 757"/>
                  <a:gd name="T21" fmla="*/ 0 h 577"/>
                  <a:gd name="T22" fmla="*/ 2147483646 w 757"/>
                  <a:gd name="T23" fmla="*/ 2147483646 h 577"/>
                  <a:gd name="T24" fmla="*/ 2147483646 w 757"/>
                  <a:gd name="T25" fmla="*/ 2147483646 h 577"/>
                  <a:gd name="T26" fmla="*/ 2147483646 w 757"/>
                  <a:gd name="T27" fmla="*/ 2147483646 h 577"/>
                  <a:gd name="T28" fmla="*/ 2147483646 w 757"/>
                  <a:gd name="T29" fmla="*/ 2147483646 h 577"/>
                  <a:gd name="T30" fmla="*/ 2147483646 w 757"/>
                  <a:gd name="T31" fmla="*/ 2147483646 h 577"/>
                  <a:gd name="T32" fmla="*/ 2147483646 w 757"/>
                  <a:gd name="T33" fmla="*/ 2147483646 h 577"/>
                  <a:gd name="T34" fmla="*/ 2147483646 w 757"/>
                  <a:gd name="T35" fmla="*/ 2147483646 h 577"/>
                  <a:gd name="T36" fmla="*/ 2147483646 w 757"/>
                  <a:gd name="T37" fmla="*/ 2147483646 h 577"/>
                  <a:gd name="T38" fmla="*/ 2147483646 w 757"/>
                  <a:gd name="T39" fmla="*/ 2147483646 h 577"/>
                  <a:gd name="T40" fmla="*/ 2147483646 w 757"/>
                  <a:gd name="T41" fmla="*/ 2147483646 h 577"/>
                  <a:gd name="T42" fmla="*/ 2147483646 w 757"/>
                  <a:gd name="T43" fmla="*/ 2147483646 h 577"/>
                  <a:gd name="T44" fmla="*/ 2147483646 w 757"/>
                  <a:gd name="T45" fmla="*/ 2147483646 h 577"/>
                  <a:gd name="T46" fmla="*/ 2147483646 w 757"/>
                  <a:gd name="T47" fmla="*/ 2147483646 h 577"/>
                  <a:gd name="T48" fmla="*/ 2147483646 w 757"/>
                  <a:gd name="T49" fmla="*/ 2147483646 h 577"/>
                  <a:gd name="T50" fmla="*/ 2147483646 w 757"/>
                  <a:gd name="T51" fmla="*/ 2147483646 h 577"/>
                  <a:gd name="T52" fmla="*/ 2147483646 w 757"/>
                  <a:gd name="T53" fmla="*/ 2147483646 h 577"/>
                  <a:gd name="T54" fmla="*/ 2147483646 w 757"/>
                  <a:gd name="T55" fmla="*/ 2147483646 h 577"/>
                  <a:gd name="T56" fmla="*/ 2147483646 w 757"/>
                  <a:gd name="T57" fmla="*/ 2147483646 h 577"/>
                  <a:gd name="T58" fmla="*/ 2147483646 w 757"/>
                  <a:gd name="T59" fmla="*/ 2147483646 h 577"/>
                  <a:gd name="T60" fmla="*/ 2147483646 w 757"/>
                  <a:gd name="T61" fmla="*/ 2147483646 h 577"/>
                  <a:gd name="T62" fmla="*/ 2147483646 w 757"/>
                  <a:gd name="T63" fmla="*/ 2147483646 h 577"/>
                  <a:gd name="T64" fmla="*/ 2147483646 w 757"/>
                  <a:gd name="T65" fmla="*/ 2147483646 h 577"/>
                  <a:gd name="T66" fmla="*/ 2147483646 w 757"/>
                  <a:gd name="T67" fmla="*/ 2147483646 h 577"/>
                  <a:gd name="T68" fmla="*/ 2147483646 w 757"/>
                  <a:gd name="T69" fmla="*/ 2147483646 h 577"/>
                  <a:gd name="T70" fmla="*/ 2147483646 w 757"/>
                  <a:gd name="T71" fmla="*/ 2147483646 h 57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757" h="577">
                    <a:moveTo>
                      <a:pt x="30" y="463"/>
                    </a:moveTo>
                    <a:lnTo>
                      <a:pt x="36" y="415"/>
                    </a:lnTo>
                    <a:lnTo>
                      <a:pt x="30" y="385"/>
                    </a:lnTo>
                    <a:lnTo>
                      <a:pt x="6" y="307"/>
                    </a:lnTo>
                    <a:lnTo>
                      <a:pt x="6" y="283"/>
                    </a:lnTo>
                    <a:lnTo>
                      <a:pt x="0" y="247"/>
                    </a:lnTo>
                    <a:lnTo>
                      <a:pt x="6" y="217"/>
                    </a:lnTo>
                    <a:lnTo>
                      <a:pt x="30" y="193"/>
                    </a:lnTo>
                    <a:lnTo>
                      <a:pt x="78" y="175"/>
                    </a:lnTo>
                    <a:lnTo>
                      <a:pt x="114" y="151"/>
                    </a:lnTo>
                    <a:lnTo>
                      <a:pt x="144" y="145"/>
                    </a:lnTo>
                    <a:lnTo>
                      <a:pt x="156" y="109"/>
                    </a:lnTo>
                    <a:lnTo>
                      <a:pt x="180" y="97"/>
                    </a:lnTo>
                    <a:lnTo>
                      <a:pt x="204" y="90"/>
                    </a:lnTo>
                    <a:lnTo>
                      <a:pt x="240" y="60"/>
                    </a:lnTo>
                    <a:lnTo>
                      <a:pt x="264" y="48"/>
                    </a:lnTo>
                    <a:lnTo>
                      <a:pt x="282" y="60"/>
                    </a:lnTo>
                    <a:lnTo>
                      <a:pt x="300" y="66"/>
                    </a:lnTo>
                    <a:lnTo>
                      <a:pt x="312" y="42"/>
                    </a:lnTo>
                    <a:lnTo>
                      <a:pt x="330" y="24"/>
                    </a:lnTo>
                    <a:lnTo>
                      <a:pt x="360" y="18"/>
                    </a:lnTo>
                    <a:lnTo>
                      <a:pt x="372" y="0"/>
                    </a:lnTo>
                    <a:lnTo>
                      <a:pt x="396" y="6"/>
                    </a:lnTo>
                    <a:lnTo>
                      <a:pt x="438" y="12"/>
                    </a:lnTo>
                    <a:lnTo>
                      <a:pt x="432" y="36"/>
                    </a:lnTo>
                    <a:lnTo>
                      <a:pt x="420" y="66"/>
                    </a:lnTo>
                    <a:lnTo>
                      <a:pt x="438" y="78"/>
                    </a:lnTo>
                    <a:lnTo>
                      <a:pt x="468" y="78"/>
                    </a:lnTo>
                    <a:lnTo>
                      <a:pt x="492" y="115"/>
                    </a:lnTo>
                    <a:lnTo>
                      <a:pt x="510" y="109"/>
                    </a:lnTo>
                    <a:lnTo>
                      <a:pt x="540" y="90"/>
                    </a:lnTo>
                    <a:lnTo>
                      <a:pt x="540" y="30"/>
                    </a:lnTo>
                    <a:lnTo>
                      <a:pt x="564" y="0"/>
                    </a:lnTo>
                    <a:lnTo>
                      <a:pt x="576" y="42"/>
                    </a:lnTo>
                    <a:lnTo>
                      <a:pt x="582" y="54"/>
                    </a:lnTo>
                    <a:lnTo>
                      <a:pt x="594" y="60"/>
                    </a:lnTo>
                    <a:lnTo>
                      <a:pt x="612" y="121"/>
                    </a:lnTo>
                    <a:lnTo>
                      <a:pt x="642" y="151"/>
                    </a:lnTo>
                    <a:lnTo>
                      <a:pt x="678" y="163"/>
                    </a:lnTo>
                    <a:lnTo>
                      <a:pt x="690" y="199"/>
                    </a:lnTo>
                    <a:lnTo>
                      <a:pt x="708" y="211"/>
                    </a:lnTo>
                    <a:lnTo>
                      <a:pt x="714" y="241"/>
                    </a:lnTo>
                    <a:lnTo>
                      <a:pt x="751" y="265"/>
                    </a:lnTo>
                    <a:lnTo>
                      <a:pt x="751" y="289"/>
                    </a:lnTo>
                    <a:lnTo>
                      <a:pt x="757" y="325"/>
                    </a:lnTo>
                    <a:lnTo>
                      <a:pt x="757" y="379"/>
                    </a:lnTo>
                    <a:lnTo>
                      <a:pt x="714" y="469"/>
                    </a:lnTo>
                    <a:lnTo>
                      <a:pt x="696" y="523"/>
                    </a:lnTo>
                    <a:lnTo>
                      <a:pt x="696" y="547"/>
                    </a:lnTo>
                    <a:lnTo>
                      <a:pt x="684" y="547"/>
                    </a:lnTo>
                    <a:lnTo>
                      <a:pt x="660" y="559"/>
                    </a:lnTo>
                    <a:lnTo>
                      <a:pt x="636" y="577"/>
                    </a:lnTo>
                    <a:lnTo>
                      <a:pt x="618" y="577"/>
                    </a:lnTo>
                    <a:lnTo>
                      <a:pt x="594" y="559"/>
                    </a:lnTo>
                    <a:lnTo>
                      <a:pt x="576" y="571"/>
                    </a:lnTo>
                    <a:lnTo>
                      <a:pt x="534" y="553"/>
                    </a:lnTo>
                    <a:lnTo>
                      <a:pt x="498" y="535"/>
                    </a:lnTo>
                    <a:lnTo>
                      <a:pt x="480" y="505"/>
                    </a:lnTo>
                    <a:lnTo>
                      <a:pt x="468" y="481"/>
                    </a:lnTo>
                    <a:lnTo>
                      <a:pt x="444" y="487"/>
                    </a:lnTo>
                    <a:lnTo>
                      <a:pt x="420" y="463"/>
                    </a:lnTo>
                    <a:lnTo>
                      <a:pt x="378" y="421"/>
                    </a:lnTo>
                    <a:lnTo>
                      <a:pt x="312" y="409"/>
                    </a:lnTo>
                    <a:lnTo>
                      <a:pt x="264" y="415"/>
                    </a:lnTo>
                    <a:lnTo>
                      <a:pt x="204" y="433"/>
                    </a:lnTo>
                    <a:lnTo>
                      <a:pt x="198" y="451"/>
                    </a:lnTo>
                    <a:lnTo>
                      <a:pt x="162" y="457"/>
                    </a:lnTo>
                    <a:lnTo>
                      <a:pt x="138" y="457"/>
                    </a:lnTo>
                    <a:lnTo>
                      <a:pt x="120" y="475"/>
                    </a:lnTo>
                    <a:lnTo>
                      <a:pt x="84" y="487"/>
                    </a:lnTo>
                    <a:lnTo>
                      <a:pt x="60" y="487"/>
                    </a:lnTo>
                    <a:lnTo>
                      <a:pt x="30" y="463"/>
                    </a:lnTo>
                    <a:close/>
                  </a:path>
                </a:pathLst>
              </a:custGeom>
              <a:grpFill/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481" name="Freeform 269">
                <a:extLst>
                  <a:ext uri="{FF2B5EF4-FFF2-40B4-BE49-F238E27FC236}">
                    <a16:creationId xmlns:a16="http://schemas.microsoft.com/office/drawing/2014/main" id="{29DBEE89-F787-FF02-EA8E-12AB68255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4092" y="5512779"/>
                <a:ext cx="89899" cy="122589"/>
              </a:xfrm>
              <a:custGeom>
                <a:avLst/>
                <a:gdLst>
                  <a:gd name="T0" fmla="*/ 0 w 66"/>
                  <a:gd name="T1" fmla="*/ 2147483646 h 91"/>
                  <a:gd name="T2" fmla="*/ 2147483646 w 66"/>
                  <a:gd name="T3" fmla="*/ 2147483646 h 91"/>
                  <a:gd name="T4" fmla="*/ 2147483646 w 66"/>
                  <a:gd name="T5" fmla="*/ 2147483646 h 91"/>
                  <a:gd name="T6" fmla="*/ 2147483646 w 66"/>
                  <a:gd name="T7" fmla="*/ 2147483646 h 91"/>
                  <a:gd name="T8" fmla="*/ 2147483646 w 66"/>
                  <a:gd name="T9" fmla="*/ 2147483646 h 91"/>
                  <a:gd name="T10" fmla="*/ 2147483646 w 66"/>
                  <a:gd name="T11" fmla="*/ 2147483646 h 91"/>
                  <a:gd name="T12" fmla="*/ 2147483646 w 66"/>
                  <a:gd name="T13" fmla="*/ 0 h 91"/>
                  <a:gd name="T14" fmla="*/ 2147483646 w 66"/>
                  <a:gd name="T15" fmla="*/ 2147483646 h 91"/>
                  <a:gd name="T16" fmla="*/ 0 w 66"/>
                  <a:gd name="T17" fmla="*/ 2147483646 h 9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6" h="91">
                    <a:moveTo>
                      <a:pt x="0" y="18"/>
                    </a:moveTo>
                    <a:lnTo>
                      <a:pt x="12" y="48"/>
                    </a:lnTo>
                    <a:lnTo>
                      <a:pt x="18" y="72"/>
                    </a:lnTo>
                    <a:lnTo>
                      <a:pt x="36" y="91"/>
                    </a:lnTo>
                    <a:lnTo>
                      <a:pt x="48" y="66"/>
                    </a:lnTo>
                    <a:lnTo>
                      <a:pt x="66" y="30"/>
                    </a:lnTo>
                    <a:lnTo>
                      <a:pt x="66" y="0"/>
                    </a:lnTo>
                    <a:lnTo>
                      <a:pt x="42" y="12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</p:grpSp>
        <p:sp>
          <p:nvSpPr>
            <p:cNvPr id="471" name="Freeform 353">
              <a:extLst>
                <a:ext uri="{FF2B5EF4-FFF2-40B4-BE49-F238E27FC236}">
                  <a16:creationId xmlns:a16="http://schemas.microsoft.com/office/drawing/2014/main" id="{C48FB84D-FA2C-C8D1-16EC-C99AAA9FD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1315" y="2086738"/>
              <a:ext cx="48471" cy="25205"/>
            </a:xfrm>
            <a:custGeom>
              <a:avLst/>
              <a:gdLst>
                <a:gd name="T0" fmla="*/ 2147483646 w 10569"/>
                <a:gd name="T1" fmla="*/ 1784266055 h 10092"/>
                <a:gd name="T2" fmla="*/ 2147483646 w 10569"/>
                <a:gd name="T3" fmla="*/ 1003710399 h 10092"/>
                <a:gd name="T4" fmla="*/ 2147483646 w 10569"/>
                <a:gd name="T5" fmla="*/ 502000758 h 10092"/>
                <a:gd name="T6" fmla="*/ 2147483646 w 10569"/>
                <a:gd name="T7" fmla="*/ 0 h 10092"/>
                <a:gd name="T8" fmla="*/ 2147483646 w 10569"/>
                <a:gd name="T9" fmla="*/ 250834547 h 10092"/>
                <a:gd name="T10" fmla="*/ 2147483646 w 10569"/>
                <a:gd name="T11" fmla="*/ 0 h 10092"/>
                <a:gd name="T12" fmla="*/ 2147483646 w 10569"/>
                <a:gd name="T13" fmla="*/ 250834547 h 10092"/>
                <a:gd name="T14" fmla="*/ 2147483646 w 10569"/>
                <a:gd name="T15" fmla="*/ 502000758 h 10092"/>
                <a:gd name="T16" fmla="*/ 2147483646 w 10569"/>
                <a:gd name="T17" fmla="*/ 752875852 h 10092"/>
                <a:gd name="T18" fmla="*/ 126895188 w 10569"/>
                <a:gd name="T19" fmla="*/ 1003710399 h 10092"/>
                <a:gd name="T20" fmla="*/ 2147483646 w 10569"/>
                <a:gd name="T21" fmla="*/ 1342794782 h 10092"/>
                <a:gd name="T22" fmla="*/ 2147483646 w 10569"/>
                <a:gd name="T23" fmla="*/ 1800525632 h 10092"/>
                <a:gd name="T24" fmla="*/ 2147483646 w 10569"/>
                <a:gd name="T25" fmla="*/ 2147483646 h 10092"/>
                <a:gd name="T26" fmla="*/ 2147483646 w 10569"/>
                <a:gd name="T27" fmla="*/ 2147483646 h 10092"/>
                <a:gd name="T28" fmla="*/ 2147483646 w 10569"/>
                <a:gd name="T29" fmla="*/ 2147483646 h 10092"/>
                <a:gd name="T30" fmla="*/ 2147483646 w 10569"/>
                <a:gd name="T31" fmla="*/ 2147483646 h 10092"/>
                <a:gd name="T32" fmla="*/ 2147483646 w 10569"/>
                <a:gd name="T33" fmla="*/ 2147483646 h 10092"/>
                <a:gd name="T34" fmla="*/ 2147483646 w 10569"/>
                <a:gd name="T35" fmla="*/ 2147483646 h 10092"/>
                <a:gd name="T36" fmla="*/ 2147483646 w 10569"/>
                <a:gd name="T37" fmla="*/ 2147483646 h 10092"/>
                <a:gd name="T38" fmla="*/ 2147483646 w 10569"/>
                <a:gd name="T39" fmla="*/ 2147483646 h 10092"/>
                <a:gd name="T40" fmla="*/ 2147483646 w 10569"/>
                <a:gd name="T41" fmla="*/ 2147483646 h 10092"/>
                <a:gd name="T42" fmla="*/ 2147483646 w 10569"/>
                <a:gd name="T43" fmla="*/ 2147483646 h 10092"/>
                <a:gd name="T44" fmla="*/ 2147483646 w 10569"/>
                <a:gd name="T45" fmla="*/ 2147483646 h 1009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569" h="10092">
                  <a:moveTo>
                    <a:pt x="10569" y="5925"/>
                  </a:moveTo>
                  <a:cubicBezTo>
                    <a:pt x="10249" y="5077"/>
                    <a:pt x="8682" y="4197"/>
                    <a:pt x="7738" y="3333"/>
                  </a:cubicBezTo>
                  <a:lnTo>
                    <a:pt x="5920" y="1667"/>
                  </a:lnTo>
                  <a:lnTo>
                    <a:pt x="4102" y="0"/>
                  </a:lnTo>
                  <a:lnTo>
                    <a:pt x="4102" y="833"/>
                  </a:lnTo>
                  <a:lnTo>
                    <a:pt x="3193" y="0"/>
                  </a:lnTo>
                  <a:lnTo>
                    <a:pt x="2738" y="833"/>
                  </a:lnTo>
                  <a:lnTo>
                    <a:pt x="1829" y="1667"/>
                  </a:lnTo>
                  <a:lnTo>
                    <a:pt x="920" y="2500"/>
                  </a:lnTo>
                  <a:cubicBezTo>
                    <a:pt x="617" y="2778"/>
                    <a:pt x="87" y="3007"/>
                    <a:pt x="11" y="3333"/>
                  </a:cubicBezTo>
                  <a:cubicBezTo>
                    <a:pt x="-65" y="3659"/>
                    <a:pt x="248" y="4018"/>
                    <a:pt x="466" y="4459"/>
                  </a:cubicBezTo>
                  <a:cubicBezTo>
                    <a:pt x="684" y="4900"/>
                    <a:pt x="1019" y="5333"/>
                    <a:pt x="1322" y="5979"/>
                  </a:cubicBezTo>
                  <a:cubicBezTo>
                    <a:pt x="1625" y="6625"/>
                    <a:pt x="2048" y="7802"/>
                    <a:pt x="2284" y="8333"/>
                  </a:cubicBezTo>
                  <a:cubicBezTo>
                    <a:pt x="2520" y="8864"/>
                    <a:pt x="2583" y="8874"/>
                    <a:pt x="2738" y="9167"/>
                  </a:cubicBezTo>
                  <a:cubicBezTo>
                    <a:pt x="2893" y="9460"/>
                    <a:pt x="3217" y="10092"/>
                    <a:pt x="3217" y="10092"/>
                  </a:cubicBezTo>
                  <a:cubicBezTo>
                    <a:pt x="4581" y="10092"/>
                    <a:pt x="4900" y="9994"/>
                    <a:pt x="4900" y="9994"/>
                  </a:cubicBezTo>
                  <a:cubicBezTo>
                    <a:pt x="4785" y="9440"/>
                    <a:pt x="5654" y="9714"/>
                    <a:pt x="5539" y="9160"/>
                  </a:cubicBezTo>
                  <a:cubicBezTo>
                    <a:pt x="5853" y="9260"/>
                    <a:pt x="6250" y="9364"/>
                    <a:pt x="6402" y="9410"/>
                  </a:cubicBezTo>
                  <a:cubicBezTo>
                    <a:pt x="6554" y="9456"/>
                    <a:pt x="6377" y="9434"/>
                    <a:pt x="6453" y="9434"/>
                  </a:cubicBezTo>
                  <a:cubicBezTo>
                    <a:pt x="6529" y="9434"/>
                    <a:pt x="6505" y="9504"/>
                    <a:pt x="6723" y="9605"/>
                  </a:cubicBezTo>
                  <a:cubicBezTo>
                    <a:pt x="6941" y="9707"/>
                    <a:pt x="7421" y="10085"/>
                    <a:pt x="7759" y="10043"/>
                  </a:cubicBezTo>
                  <a:cubicBezTo>
                    <a:pt x="8097" y="10001"/>
                    <a:pt x="8436" y="9626"/>
                    <a:pt x="8753" y="9355"/>
                  </a:cubicBezTo>
                  <a:cubicBezTo>
                    <a:pt x="9070" y="9084"/>
                    <a:pt x="8347" y="9964"/>
                    <a:pt x="10391" y="9757"/>
                  </a:cubicBezTo>
                </a:path>
              </a:pathLst>
            </a:custGeom>
            <a:solidFill>
              <a:srgbClr val="E5E5E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3F3F3F"/>
                </a:solidFill>
                <a:latin typeface="Arial" charset="0"/>
              </a:endParaRPr>
            </a:p>
          </p:txBody>
        </p:sp>
        <p:sp>
          <p:nvSpPr>
            <p:cNvPr id="472" name="Freeform 342">
              <a:extLst>
                <a:ext uri="{FF2B5EF4-FFF2-40B4-BE49-F238E27FC236}">
                  <a16:creationId xmlns:a16="http://schemas.microsoft.com/office/drawing/2014/main" id="{61D0FDC0-C2C5-4703-4A2D-63E32F5B339C}"/>
                </a:ext>
              </a:extLst>
            </p:cNvPr>
            <p:cNvSpPr>
              <a:spLocks/>
            </p:cNvSpPr>
            <p:nvPr/>
          </p:nvSpPr>
          <p:spPr bwMode="auto">
            <a:xfrm rot="471028">
              <a:off x="7504743" y="2079133"/>
              <a:ext cx="93063" cy="89671"/>
            </a:xfrm>
            <a:custGeom>
              <a:avLst/>
              <a:gdLst>
                <a:gd name="T0" fmla="*/ 2147483646 w 10043"/>
                <a:gd name="T1" fmla="*/ 2147483646 h 10000"/>
                <a:gd name="T2" fmla="*/ 2147483646 w 10043"/>
                <a:gd name="T3" fmla="*/ 2147483646 h 10000"/>
                <a:gd name="T4" fmla="*/ 2147483646 w 10043"/>
                <a:gd name="T5" fmla="*/ 2147483646 h 10000"/>
                <a:gd name="T6" fmla="*/ 2147483646 w 10043"/>
                <a:gd name="T7" fmla="*/ 2147483646 h 10000"/>
                <a:gd name="T8" fmla="*/ 2147483646 w 10043"/>
                <a:gd name="T9" fmla="*/ 2147483646 h 10000"/>
                <a:gd name="T10" fmla="*/ 2147483646 w 10043"/>
                <a:gd name="T11" fmla="*/ 2147483646 h 10000"/>
                <a:gd name="T12" fmla="*/ 2147483646 w 10043"/>
                <a:gd name="T13" fmla="*/ 2147483646 h 10000"/>
                <a:gd name="T14" fmla="*/ 2147483646 w 10043"/>
                <a:gd name="T15" fmla="*/ 2147483646 h 10000"/>
                <a:gd name="T16" fmla="*/ 2147483646 w 10043"/>
                <a:gd name="T17" fmla="*/ 2147483646 h 10000"/>
                <a:gd name="T18" fmla="*/ 2147483646 w 10043"/>
                <a:gd name="T19" fmla="*/ 2147483646 h 10000"/>
                <a:gd name="T20" fmla="*/ 2147483646 w 10043"/>
                <a:gd name="T21" fmla="*/ 2147483646 h 10000"/>
                <a:gd name="T22" fmla="*/ 2147483646 w 10043"/>
                <a:gd name="T23" fmla="*/ 2147483646 h 10000"/>
                <a:gd name="T24" fmla="*/ 2147483646 w 10043"/>
                <a:gd name="T25" fmla="*/ 2147483646 h 10000"/>
                <a:gd name="T26" fmla="*/ 2147483646 w 10043"/>
                <a:gd name="T27" fmla="*/ 2147483646 h 10000"/>
                <a:gd name="T28" fmla="*/ 2147483646 w 10043"/>
                <a:gd name="T29" fmla="*/ 2147483646 h 10000"/>
                <a:gd name="T30" fmla="*/ 2147483646 w 10043"/>
                <a:gd name="T31" fmla="*/ 2147483646 h 10000"/>
                <a:gd name="T32" fmla="*/ 2147483646 w 10043"/>
                <a:gd name="T33" fmla="*/ 2147483646 h 10000"/>
                <a:gd name="T34" fmla="*/ 2147483646 w 10043"/>
                <a:gd name="T35" fmla="*/ 2147483646 h 10000"/>
                <a:gd name="T36" fmla="*/ 2147483646 w 10043"/>
                <a:gd name="T37" fmla="*/ 2147483646 h 10000"/>
                <a:gd name="T38" fmla="*/ 2147483646 w 10043"/>
                <a:gd name="T39" fmla="*/ 2147483646 h 10000"/>
                <a:gd name="T40" fmla="*/ 2147483646 w 10043"/>
                <a:gd name="T41" fmla="*/ 0 h 10000"/>
                <a:gd name="T42" fmla="*/ 2147483646 w 10043"/>
                <a:gd name="T43" fmla="*/ 2147483646 h 10000"/>
                <a:gd name="T44" fmla="*/ 2147483646 w 10043"/>
                <a:gd name="T45" fmla="*/ 2147483646 h 10000"/>
                <a:gd name="T46" fmla="*/ 2147483646 w 10043"/>
                <a:gd name="T47" fmla="*/ 2147483646 h 10000"/>
                <a:gd name="T48" fmla="*/ 2147483646 w 10043"/>
                <a:gd name="T49" fmla="*/ 2147483646 h 10000"/>
                <a:gd name="T50" fmla="*/ 2147483646 w 10043"/>
                <a:gd name="T51" fmla="*/ 2147483646 h 10000"/>
                <a:gd name="T52" fmla="*/ 2147483646 w 10043"/>
                <a:gd name="T53" fmla="*/ 2147483646 h 10000"/>
                <a:gd name="T54" fmla="*/ 2147483646 w 10043"/>
                <a:gd name="T55" fmla="*/ 2147483646 h 10000"/>
                <a:gd name="T56" fmla="*/ 2147483646 w 10043"/>
                <a:gd name="T57" fmla="*/ 2147483646 h 10000"/>
                <a:gd name="T58" fmla="*/ 2147483646 w 10043"/>
                <a:gd name="T59" fmla="*/ 2147483646 h 10000"/>
                <a:gd name="T60" fmla="*/ 2147483646 w 10043"/>
                <a:gd name="T61" fmla="*/ 2147483646 h 10000"/>
                <a:gd name="T62" fmla="*/ 2147483646 w 10043"/>
                <a:gd name="T63" fmla="*/ 2147483646 h 10000"/>
                <a:gd name="T64" fmla="*/ 2147483646 w 10043"/>
                <a:gd name="T65" fmla="*/ 2147483646 h 10000"/>
                <a:gd name="T66" fmla="*/ 2147483646 w 10043"/>
                <a:gd name="T67" fmla="*/ 2147483646 h 10000"/>
                <a:gd name="T68" fmla="*/ 2147483646 w 10043"/>
                <a:gd name="T69" fmla="*/ 2147483646 h 10000"/>
                <a:gd name="T70" fmla="*/ 2147483646 w 10043"/>
                <a:gd name="T71" fmla="*/ 2147483646 h 10000"/>
                <a:gd name="T72" fmla="*/ 2147483646 w 10043"/>
                <a:gd name="T73" fmla="*/ 2147483646 h 10000"/>
                <a:gd name="T74" fmla="*/ 2147483646 w 10043"/>
                <a:gd name="T75" fmla="*/ 2147483646 h 10000"/>
                <a:gd name="T76" fmla="*/ 2147483646 w 10043"/>
                <a:gd name="T77" fmla="*/ 2147483646 h 10000"/>
                <a:gd name="T78" fmla="*/ 2147483646 w 10043"/>
                <a:gd name="T79" fmla="*/ 2147483646 h 10000"/>
                <a:gd name="T80" fmla="*/ 2147483646 w 10043"/>
                <a:gd name="T81" fmla="*/ 2147483646 h 10000"/>
                <a:gd name="T82" fmla="*/ 2147483646 w 10043"/>
                <a:gd name="T83" fmla="*/ 2147483646 h 10000"/>
                <a:gd name="T84" fmla="*/ 2147483646 w 10043"/>
                <a:gd name="T85" fmla="*/ 2147483646 h 10000"/>
                <a:gd name="T86" fmla="*/ 2147483646 w 10043"/>
                <a:gd name="T87" fmla="*/ 2147483646 h 10000"/>
                <a:gd name="T88" fmla="*/ 2147483646 w 10043"/>
                <a:gd name="T89" fmla="*/ 2147483646 h 10000"/>
                <a:gd name="T90" fmla="*/ 2147483646 w 10043"/>
                <a:gd name="T91" fmla="*/ 2147483646 h 10000"/>
                <a:gd name="T92" fmla="*/ 2147483646 w 10043"/>
                <a:gd name="T93" fmla="*/ 2147483646 h 10000"/>
                <a:gd name="T94" fmla="*/ 2147483646 w 10043"/>
                <a:gd name="T95" fmla="*/ 2147483646 h 10000"/>
                <a:gd name="T96" fmla="*/ 2147483646 w 10043"/>
                <a:gd name="T97" fmla="*/ 2147483646 h 10000"/>
                <a:gd name="T98" fmla="*/ 2147483646 w 10043"/>
                <a:gd name="T99" fmla="*/ 2147483646 h 10000"/>
                <a:gd name="T100" fmla="*/ 2147483646 w 10043"/>
                <a:gd name="T101" fmla="*/ 2147483646 h 10000"/>
                <a:gd name="T102" fmla="*/ 2147483646 w 10043"/>
                <a:gd name="T103" fmla="*/ 2147483646 h 10000"/>
                <a:gd name="T104" fmla="*/ 2147483646 w 10043"/>
                <a:gd name="T105" fmla="*/ 2147483646 h 10000"/>
                <a:gd name="T106" fmla="*/ 2147483646 w 10043"/>
                <a:gd name="T107" fmla="*/ 2147483646 h 10000"/>
                <a:gd name="T108" fmla="*/ 2147483646 w 10043"/>
                <a:gd name="T109" fmla="*/ 2147483646 h 10000"/>
                <a:gd name="T110" fmla="*/ 2147483646 w 10043"/>
                <a:gd name="T111" fmla="*/ 2147483646 h 10000"/>
                <a:gd name="T112" fmla="*/ 2147483646 w 10043"/>
                <a:gd name="T113" fmla="*/ 2147483646 h 10000"/>
                <a:gd name="T114" fmla="*/ 2147483646 w 10043"/>
                <a:gd name="T115" fmla="*/ 2147483646 h 10000"/>
                <a:gd name="T116" fmla="*/ 2147483646 w 10043"/>
                <a:gd name="T117" fmla="*/ 2147483646 h 10000"/>
                <a:gd name="T118" fmla="*/ 2147483646 w 10043"/>
                <a:gd name="T119" fmla="*/ 2147483646 h 10000"/>
                <a:gd name="T120" fmla="*/ 2147483646 w 10043"/>
                <a:gd name="T121" fmla="*/ 2147483646 h 100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0043" h="10000">
                  <a:moveTo>
                    <a:pt x="9119" y="7195"/>
                  </a:moveTo>
                  <a:cubicBezTo>
                    <a:pt x="9204" y="7033"/>
                    <a:pt x="9249" y="6746"/>
                    <a:pt x="9276" y="6559"/>
                  </a:cubicBezTo>
                  <a:cubicBezTo>
                    <a:pt x="9302" y="6372"/>
                    <a:pt x="9276" y="6235"/>
                    <a:pt x="9276" y="6074"/>
                  </a:cubicBezTo>
                  <a:cubicBezTo>
                    <a:pt x="9191" y="5911"/>
                    <a:pt x="9105" y="5750"/>
                    <a:pt x="9020" y="5588"/>
                  </a:cubicBezTo>
                  <a:cubicBezTo>
                    <a:pt x="8849" y="5588"/>
                    <a:pt x="8579" y="5641"/>
                    <a:pt x="8508" y="5588"/>
                  </a:cubicBezTo>
                  <a:cubicBezTo>
                    <a:pt x="8437" y="5534"/>
                    <a:pt x="8566" y="5375"/>
                    <a:pt x="8596" y="5268"/>
                  </a:cubicBezTo>
                  <a:cubicBezTo>
                    <a:pt x="8822" y="4969"/>
                    <a:pt x="9120" y="4562"/>
                    <a:pt x="9276" y="4373"/>
                  </a:cubicBezTo>
                  <a:cubicBezTo>
                    <a:pt x="9431" y="4183"/>
                    <a:pt x="9446" y="4210"/>
                    <a:pt x="9531" y="4129"/>
                  </a:cubicBezTo>
                  <a:lnTo>
                    <a:pt x="9531" y="3158"/>
                  </a:lnTo>
                  <a:lnTo>
                    <a:pt x="10043" y="2672"/>
                  </a:lnTo>
                  <a:lnTo>
                    <a:pt x="9276" y="2429"/>
                  </a:lnTo>
                  <a:lnTo>
                    <a:pt x="8764" y="2186"/>
                  </a:lnTo>
                  <a:lnTo>
                    <a:pt x="7996" y="1943"/>
                  </a:lnTo>
                  <a:lnTo>
                    <a:pt x="7741" y="1700"/>
                  </a:lnTo>
                  <a:lnTo>
                    <a:pt x="7229" y="1457"/>
                  </a:lnTo>
                  <a:lnTo>
                    <a:pt x="6717" y="1215"/>
                  </a:lnTo>
                  <a:lnTo>
                    <a:pt x="6461" y="729"/>
                  </a:lnTo>
                  <a:lnTo>
                    <a:pt x="5950" y="486"/>
                  </a:lnTo>
                  <a:lnTo>
                    <a:pt x="5694" y="0"/>
                  </a:lnTo>
                  <a:lnTo>
                    <a:pt x="5182" y="243"/>
                  </a:lnTo>
                  <a:lnTo>
                    <a:pt x="4671" y="1215"/>
                  </a:lnTo>
                  <a:cubicBezTo>
                    <a:pt x="4586" y="1296"/>
                    <a:pt x="4545" y="1311"/>
                    <a:pt x="4415" y="1457"/>
                  </a:cubicBezTo>
                  <a:cubicBezTo>
                    <a:pt x="4285" y="1603"/>
                    <a:pt x="4129" y="1996"/>
                    <a:pt x="3890" y="2092"/>
                  </a:cubicBezTo>
                  <a:cubicBezTo>
                    <a:pt x="3651" y="2188"/>
                    <a:pt x="3168" y="2108"/>
                    <a:pt x="2979" y="2034"/>
                  </a:cubicBezTo>
                  <a:cubicBezTo>
                    <a:pt x="2790" y="1960"/>
                    <a:pt x="2862" y="1718"/>
                    <a:pt x="2757" y="1649"/>
                  </a:cubicBezTo>
                  <a:cubicBezTo>
                    <a:pt x="2652" y="1580"/>
                    <a:pt x="2418" y="1522"/>
                    <a:pt x="2348" y="1621"/>
                  </a:cubicBezTo>
                  <a:cubicBezTo>
                    <a:pt x="2279" y="1720"/>
                    <a:pt x="2337" y="2029"/>
                    <a:pt x="2340" y="2245"/>
                  </a:cubicBezTo>
                  <a:cubicBezTo>
                    <a:pt x="2343" y="2461"/>
                    <a:pt x="2491" y="2803"/>
                    <a:pt x="2368" y="2915"/>
                  </a:cubicBezTo>
                  <a:cubicBezTo>
                    <a:pt x="2245" y="3027"/>
                    <a:pt x="1781" y="2985"/>
                    <a:pt x="1601" y="2915"/>
                  </a:cubicBezTo>
                  <a:cubicBezTo>
                    <a:pt x="1421" y="2845"/>
                    <a:pt x="1442" y="2545"/>
                    <a:pt x="1289" y="2497"/>
                  </a:cubicBezTo>
                  <a:cubicBezTo>
                    <a:pt x="1136" y="2449"/>
                    <a:pt x="893" y="2584"/>
                    <a:pt x="684" y="2625"/>
                  </a:cubicBezTo>
                  <a:cubicBezTo>
                    <a:pt x="475" y="2666"/>
                    <a:pt x="131" y="2638"/>
                    <a:pt x="33" y="2742"/>
                  </a:cubicBezTo>
                  <a:cubicBezTo>
                    <a:pt x="-65" y="2846"/>
                    <a:pt x="82" y="3088"/>
                    <a:pt x="94" y="3251"/>
                  </a:cubicBezTo>
                  <a:cubicBezTo>
                    <a:pt x="106" y="3414"/>
                    <a:pt x="-17" y="3533"/>
                    <a:pt x="105" y="3720"/>
                  </a:cubicBezTo>
                  <a:cubicBezTo>
                    <a:pt x="228" y="3907"/>
                    <a:pt x="584" y="4264"/>
                    <a:pt x="833" y="4373"/>
                  </a:cubicBezTo>
                  <a:cubicBezTo>
                    <a:pt x="1082" y="4481"/>
                    <a:pt x="1345" y="4373"/>
                    <a:pt x="1601" y="4373"/>
                  </a:cubicBezTo>
                  <a:lnTo>
                    <a:pt x="1856" y="4616"/>
                  </a:lnTo>
                  <a:lnTo>
                    <a:pt x="1856" y="4859"/>
                  </a:lnTo>
                  <a:lnTo>
                    <a:pt x="2112" y="5345"/>
                  </a:lnTo>
                  <a:cubicBezTo>
                    <a:pt x="2197" y="5588"/>
                    <a:pt x="2283" y="5831"/>
                    <a:pt x="2368" y="6074"/>
                  </a:cubicBezTo>
                  <a:lnTo>
                    <a:pt x="2624" y="6316"/>
                  </a:lnTo>
                  <a:cubicBezTo>
                    <a:pt x="2624" y="6559"/>
                    <a:pt x="2696" y="6675"/>
                    <a:pt x="2624" y="7045"/>
                  </a:cubicBezTo>
                  <a:cubicBezTo>
                    <a:pt x="2551" y="7414"/>
                    <a:pt x="2272" y="8240"/>
                    <a:pt x="2188" y="8533"/>
                  </a:cubicBezTo>
                  <a:cubicBezTo>
                    <a:pt x="2104" y="8826"/>
                    <a:pt x="2064" y="8649"/>
                    <a:pt x="2118" y="8804"/>
                  </a:cubicBezTo>
                  <a:cubicBezTo>
                    <a:pt x="2173" y="8958"/>
                    <a:pt x="2390" y="9351"/>
                    <a:pt x="2516" y="9462"/>
                  </a:cubicBezTo>
                  <a:cubicBezTo>
                    <a:pt x="2643" y="9574"/>
                    <a:pt x="2734" y="9472"/>
                    <a:pt x="2880" y="9474"/>
                  </a:cubicBezTo>
                  <a:cubicBezTo>
                    <a:pt x="3025" y="9476"/>
                    <a:pt x="3220" y="9474"/>
                    <a:pt x="3391" y="9474"/>
                  </a:cubicBezTo>
                  <a:lnTo>
                    <a:pt x="4159" y="9717"/>
                  </a:lnTo>
                  <a:lnTo>
                    <a:pt x="4671" y="9717"/>
                  </a:lnTo>
                  <a:lnTo>
                    <a:pt x="5438" y="9960"/>
                  </a:lnTo>
                  <a:cubicBezTo>
                    <a:pt x="5609" y="9960"/>
                    <a:pt x="5793" y="10051"/>
                    <a:pt x="5950" y="9960"/>
                  </a:cubicBezTo>
                  <a:cubicBezTo>
                    <a:pt x="6106" y="9870"/>
                    <a:pt x="6222" y="9506"/>
                    <a:pt x="6375" y="9413"/>
                  </a:cubicBezTo>
                  <a:cubicBezTo>
                    <a:pt x="6529" y="9321"/>
                    <a:pt x="6594" y="9367"/>
                    <a:pt x="6869" y="9401"/>
                  </a:cubicBezTo>
                  <a:cubicBezTo>
                    <a:pt x="7143" y="9436"/>
                    <a:pt x="7722" y="9569"/>
                    <a:pt x="8022" y="9625"/>
                  </a:cubicBezTo>
                  <a:cubicBezTo>
                    <a:pt x="8322" y="9682"/>
                    <a:pt x="8393" y="9858"/>
                    <a:pt x="8668" y="9743"/>
                  </a:cubicBezTo>
                  <a:cubicBezTo>
                    <a:pt x="8942" y="9628"/>
                    <a:pt x="9580" y="8937"/>
                    <a:pt x="9665" y="8937"/>
                  </a:cubicBezTo>
                  <a:lnTo>
                    <a:pt x="9079" y="8091"/>
                  </a:lnTo>
                  <a:cubicBezTo>
                    <a:pt x="9008" y="7886"/>
                    <a:pt x="8985" y="7957"/>
                    <a:pt x="8942" y="7836"/>
                  </a:cubicBezTo>
                  <a:cubicBezTo>
                    <a:pt x="8899" y="7714"/>
                    <a:pt x="9114" y="7387"/>
                    <a:pt x="9119" y="7195"/>
                  </a:cubicBezTo>
                  <a:close/>
                </a:path>
              </a:pathLst>
            </a:custGeom>
            <a:solidFill>
              <a:srgbClr val="E5E5E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3F3F3F"/>
                </a:solidFill>
                <a:latin typeface="Arial" charset="0"/>
              </a:endParaRPr>
            </a:p>
          </p:txBody>
        </p:sp>
        <p:sp>
          <p:nvSpPr>
            <p:cNvPr id="473" name="Freeform 398">
              <a:extLst>
                <a:ext uri="{FF2B5EF4-FFF2-40B4-BE49-F238E27FC236}">
                  <a16:creationId xmlns:a16="http://schemas.microsoft.com/office/drawing/2014/main" id="{8C498ACF-F14D-59E2-5BBB-BD1B3CC28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79" y="1742747"/>
              <a:ext cx="647083" cy="443506"/>
            </a:xfrm>
            <a:custGeom>
              <a:avLst/>
              <a:gdLst>
                <a:gd name="T0" fmla="*/ 2147483646 w 1622"/>
                <a:gd name="T1" fmla="*/ 2147483646 h 1117"/>
                <a:gd name="T2" fmla="*/ 2147483646 w 1622"/>
                <a:gd name="T3" fmla="*/ 2147483646 h 1117"/>
                <a:gd name="T4" fmla="*/ 2147483646 w 1622"/>
                <a:gd name="T5" fmla="*/ 2147483646 h 1117"/>
                <a:gd name="T6" fmla="*/ 2147483646 w 1622"/>
                <a:gd name="T7" fmla="*/ 2147483646 h 1117"/>
                <a:gd name="T8" fmla="*/ 2147483646 w 1622"/>
                <a:gd name="T9" fmla="*/ 2147483646 h 1117"/>
                <a:gd name="T10" fmla="*/ 2147483646 w 1622"/>
                <a:gd name="T11" fmla="*/ 2147483646 h 1117"/>
                <a:gd name="T12" fmla="*/ 2147483646 w 1622"/>
                <a:gd name="T13" fmla="*/ 2147483646 h 1117"/>
                <a:gd name="T14" fmla="*/ 2147483646 w 1622"/>
                <a:gd name="T15" fmla="*/ 2147483646 h 1117"/>
                <a:gd name="T16" fmla="*/ 2147483646 w 1622"/>
                <a:gd name="T17" fmla="*/ 2147483646 h 1117"/>
                <a:gd name="T18" fmla="*/ 2147483646 w 1622"/>
                <a:gd name="T19" fmla="*/ 2147483646 h 1117"/>
                <a:gd name="T20" fmla="*/ 2147483646 w 1622"/>
                <a:gd name="T21" fmla="*/ 2147483646 h 1117"/>
                <a:gd name="T22" fmla="*/ 2147483646 w 1622"/>
                <a:gd name="T23" fmla="*/ 2147483646 h 1117"/>
                <a:gd name="T24" fmla="*/ 2147483646 w 1622"/>
                <a:gd name="T25" fmla="*/ 2147483646 h 1117"/>
                <a:gd name="T26" fmla="*/ 2147483646 w 1622"/>
                <a:gd name="T27" fmla="*/ 2147483646 h 1117"/>
                <a:gd name="T28" fmla="*/ 2147483646 w 1622"/>
                <a:gd name="T29" fmla="*/ 2147483646 h 1117"/>
                <a:gd name="T30" fmla="*/ 2147483646 w 1622"/>
                <a:gd name="T31" fmla="*/ 2147483646 h 1117"/>
                <a:gd name="T32" fmla="*/ 2147483646 w 1622"/>
                <a:gd name="T33" fmla="*/ 2147483646 h 1117"/>
                <a:gd name="T34" fmla="*/ 2147483646 w 1622"/>
                <a:gd name="T35" fmla="*/ 2147483646 h 1117"/>
                <a:gd name="T36" fmla="*/ 2147483646 w 1622"/>
                <a:gd name="T37" fmla="*/ 2147483646 h 1117"/>
                <a:gd name="T38" fmla="*/ 2147483646 w 1622"/>
                <a:gd name="T39" fmla="*/ 2147483646 h 1117"/>
                <a:gd name="T40" fmla="*/ 2147483646 w 1622"/>
                <a:gd name="T41" fmla="*/ 2147483646 h 1117"/>
                <a:gd name="T42" fmla="*/ 2147483646 w 1622"/>
                <a:gd name="T43" fmla="*/ 2147483646 h 1117"/>
                <a:gd name="T44" fmla="*/ 2147483646 w 1622"/>
                <a:gd name="T45" fmla="*/ 2147483646 h 1117"/>
                <a:gd name="T46" fmla="*/ 2147483646 w 1622"/>
                <a:gd name="T47" fmla="*/ 2147483646 h 1117"/>
                <a:gd name="T48" fmla="*/ 2147483646 w 1622"/>
                <a:gd name="T49" fmla="*/ 2147483646 h 1117"/>
                <a:gd name="T50" fmla="*/ 2147483646 w 1622"/>
                <a:gd name="T51" fmla="*/ 2147483646 h 1117"/>
                <a:gd name="T52" fmla="*/ 2147483646 w 1622"/>
                <a:gd name="T53" fmla="*/ 2147483646 h 1117"/>
                <a:gd name="T54" fmla="*/ 2147483646 w 1622"/>
                <a:gd name="T55" fmla="*/ 2147483646 h 1117"/>
                <a:gd name="T56" fmla="*/ 2147483646 w 1622"/>
                <a:gd name="T57" fmla="*/ 2147483646 h 1117"/>
                <a:gd name="T58" fmla="*/ 2147483646 w 1622"/>
                <a:gd name="T59" fmla="*/ 2147483646 h 1117"/>
                <a:gd name="T60" fmla="*/ 2147483646 w 1622"/>
                <a:gd name="T61" fmla="*/ 2147483646 h 1117"/>
                <a:gd name="T62" fmla="*/ 2147483646 w 1622"/>
                <a:gd name="T63" fmla="*/ 2147483646 h 1117"/>
                <a:gd name="T64" fmla="*/ 2147483646 w 1622"/>
                <a:gd name="T65" fmla="*/ 2147483646 h 1117"/>
                <a:gd name="T66" fmla="*/ 2147483646 w 1622"/>
                <a:gd name="T67" fmla="*/ 2147483646 h 1117"/>
                <a:gd name="T68" fmla="*/ 2147483646 w 1622"/>
                <a:gd name="T69" fmla="*/ 2147483646 h 1117"/>
                <a:gd name="T70" fmla="*/ 2147483646 w 1622"/>
                <a:gd name="T71" fmla="*/ 2147483646 h 1117"/>
                <a:gd name="T72" fmla="*/ 2147483646 w 1622"/>
                <a:gd name="T73" fmla="*/ 2147483646 h 1117"/>
                <a:gd name="T74" fmla="*/ 2147483646 w 1622"/>
                <a:gd name="T75" fmla="*/ 2147483646 h 1117"/>
                <a:gd name="T76" fmla="*/ 2147483646 w 1622"/>
                <a:gd name="T77" fmla="*/ 2147483646 h 1117"/>
                <a:gd name="T78" fmla="*/ 2147483646 w 1622"/>
                <a:gd name="T79" fmla="*/ 2147483646 h 1117"/>
                <a:gd name="T80" fmla="*/ 2147483646 w 1622"/>
                <a:gd name="T81" fmla="*/ 0 h 1117"/>
                <a:gd name="T82" fmla="*/ 2147483646 w 1622"/>
                <a:gd name="T83" fmla="*/ 2147483646 h 1117"/>
                <a:gd name="T84" fmla="*/ 2147483646 w 1622"/>
                <a:gd name="T85" fmla="*/ 2147483646 h 1117"/>
                <a:gd name="T86" fmla="*/ 2147483646 w 1622"/>
                <a:gd name="T87" fmla="*/ 2147483646 h 1117"/>
                <a:gd name="T88" fmla="*/ 2147483646 w 1622"/>
                <a:gd name="T89" fmla="*/ 2147483646 h 1117"/>
                <a:gd name="T90" fmla="*/ 2147483646 w 1622"/>
                <a:gd name="T91" fmla="*/ 2147483646 h 1117"/>
                <a:gd name="T92" fmla="*/ 2147483646 w 1622"/>
                <a:gd name="T93" fmla="*/ 2147483646 h 1117"/>
                <a:gd name="T94" fmla="*/ 2147483646 w 1622"/>
                <a:gd name="T95" fmla="*/ 2147483646 h 1117"/>
                <a:gd name="T96" fmla="*/ 2147483646 w 1622"/>
                <a:gd name="T97" fmla="*/ 2147483646 h 1117"/>
                <a:gd name="T98" fmla="*/ 2147483646 w 1622"/>
                <a:gd name="T99" fmla="*/ 2147483646 h 1117"/>
                <a:gd name="T100" fmla="*/ 2147483646 w 1622"/>
                <a:gd name="T101" fmla="*/ 2147483646 h 1117"/>
                <a:gd name="T102" fmla="*/ 2147483646 w 1622"/>
                <a:gd name="T103" fmla="*/ 2147483646 h 1117"/>
                <a:gd name="T104" fmla="*/ 2147483646 w 1622"/>
                <a:gd name="T105" fmla="*/ 2147483646 h 1117"/>
                <a:gd name="T106" fmla="*/ 2147483646 w 1622"/>
                <a:gd name="T107" fmla="*/ 2147483646 h 1117"/>
                <a:gd name="T108" fmla="*/ 2147483646 w 1622"/>
                <a:gd name="T109" fmla="*/ 2147483646 h 1117"/>
                <a:gd name="T110" fmla="*/ 0 w 1622"/>
                <a:gd name="T111" fmla="*/ 2147483646 h 1117"/>
                <a:gd name="T112" fmla="*/ 2147483646 w 1622"/>
                <a:gd name="T113" fmla="*/ 2147483646 h 1117"/>
                <a:gd name="T114" fmla="*/ 2147483646 w 1622"/>
                <a:gd name="T115" fmla="*/ 2147483646 h 1117"/>
                <a:gd name="T116" fmla="*/ 2147483646 w 1622"/>
                <a:gd name="T117" fmla="*/ 2147483646 h 1117"/>
                <a:gd name="T118" fmla="*/ 2147483646 w 1622"/>
                <a:gd name="T119" fmla="*/ 2147483646 h 1117"/>
                <a:gd name="T120" fmla="*/ 2147483646 w 1622"/>
                <a:gd name="T121" fmla="*/ 2147483646 h 1117"/>
                <a:gd name="T122" fmla="*/ 2147483646 w 1622"/>
                <a:gd name="T123" fmla="*/ 2147483646 h 111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22" h="1117">
                  <a:moveTo>
                    <a:pt x="931" y="943"/>
                  </a:moveTo>
                  <a:lnTo>
                    <a:pt x="973" y="955"/>
                  </a:lnTo>
                  <a:lnTo>
                    <a:pt x="1075" y="1003"/>
                  </a:lnTo>
                  <a:lnTo>
                    <a:pt x="1111" y="1081"/>
                  </a:lnTo>
                  <a:lnTo>
                    <a:pt x="1111" y="1117"/>
                  </a:lnTo>
                  <a:lnTo>
                    <a:pt x="1190" y="1093"/>
                  </a:lnTo>
                  <a:lnTo>
                    <a:pt x="1232" y="1057"/>
                  </a:lnTo>
                  <a:lnTo>
                    <a:pt x="1262" y="1051"/>
                  </a:lnTo>
                  <a:lnTo>
                    <a:pt x="1322" y="1039"/>
                  </a:lnTo>
                  <a:lnTo>
                    <a:pt x="1370" y="979"/>
                  </a:lnTo>
                  <a:lnTo>
                    <a:pt x="1394" y="985"/>
                  </a:lnTo>
                  <a:lnTo>
                    <a:pt x="1406" y="1045"/>
                  </a:lnTo>
                  <a:lnTo>
                    <a:pt x="1430" y="1027"/>
                  </a:lnTo>
                  <a:lnTo>
                    <a:pt x="1448" y="1033"/>
                  </a:lnTo>
                  <a:lnTo>
                    <a:pt x="1436" y="1051"/>
                  </a:lnTo>
                  <a:lnTo>
                    <a:pt x="1448" y="1075"/>
                  </a:lnTo>
                  <a:lnTo>
                    <a:pt x="1502" y="1033"/>
                  </a:lnTo>
                  <a:lnTo>
                    <a:pt x="1520" y="1009"/>
                  </a:lnTo>
                  <a:lnTo>
                    <a:pt x="1466" y="1003"/>
                  </a:lnTo>
                  <a:lnTo>
                    <a:pt x="1442" y="967"/>
                  </a:lnTo>
                  <a:lnTo>
                    <a:pt x="1460" y="949"/>
                  </a:lnTo>
                  <a:lnTo>
                    <a:pt x="1466" y="925"/>
                  </a:lnTo>
                  <a:lnTo>
                    <a:pt x="1382" y="943"/>
                  </a:lnTo>
                  <a:lnTo>
                    <a:pt x="1340" y="979"/>
                  </a:lnTo>
                  <a:lnTo>
                    <a:pt x="1358" y="937"/>
                  </a:lnTo>
                  <a:lnTo>
                    <a:pt x="1400" y="913"/>
                  </a:lnTo>
                  <a:lnTo>
                    <a:pt x="1424" y="889"/>
                  </a:lnTo>
                  <a:lnTo>
                    <a:pt x="1496" y="895"/>
                  </a:lnTo>
                  <a:lnTo>
                    <a:pt x="1550" y="889"/>
                  </a:lnTo>
                  <a:lnTo>
                    <a:pt x="1592" y="859"/>
                  </a:lnTo>
                  <a:lnTo>
                    <a:pt x="1622" y="835"/>
                  </a:lnTo>
                  <a:lnTo>
                    <a:pt x="1598" y="775"/>
                  </a:lnTo>
                  <a:lnTo>
                    <a:pt x="1592" y="745"/>
                  </a:lnTo>
                  <a:lnTo>
                    <a:pt x="1514" y="703"/>
                  </a:lnTo>
                  <a:lnTo>
                    <a:pt x="1514" y="679"/>
                  </a:lnTo>
                  <a:lnTo>
                    <a:pt x="1448" y="553"/>
                  </a:lnTo>
                  <a:lnTo>
                    <a:pt x="1430" y="607"/>
                  </a:lnTo>
                  <a:lnTo>
                    <a:pt x="1388" y="619"/>
                  </a:lnTo>
                  <a:lnTo>
                    <a:pt x="1376" y="607"/>
                  </a:lnTo>
                  <a:lnTo>
                    <a:pt x="1358" y="607"/>
                  </a:lnTo>
                  <a:lnTo>
                    <a:pt x="1358" y="522"/>
                  </a:lnTo>
                  <a:lnTo>
                    <a:pt x="1322" y="516"/>
                  </a:lnTo>
                  <a:lnTo>
                    <a:pt x="1292" y="474"/>
                  </a:lnTo>
                  <a:lnTo>
                    <a:pt x="1262" y="480"/>
                  </a:lnTo>
                  <a:lnTo>
                    <a:pt x="1226" y="468"/>
                  </a:lnTo>
                  <a:lnTo>
                    <a:pt x="1202" y="474"/>
                  </a:lnTo>
                  <a:lnTo>
                    <a:pt x="1202" y="504"/>
                  </a:lnTo>
                  <a:lnTo>
                    <a:pt x="1202" y="535"/>
                  </a:lnTo>
                  <a:lnTo>
                    <a:pt x="1196" y="601"/>
                  </a:lnTo>
                  <a:lnTo>
                    <a:pt x="1190" y="625"/>
                  </a:lnTo>
                  <a:lnTo>
                    <a:pt x="1226" y="697"/>
                  </a:lnTo>
                  <a:lnTo>
                    <a:pt x="1166" y="751"/>
                  </a:lnTo>
                  <a:lnTo>
                    <a:pt x="1178" y="841"/>
                  </a:lnTo>
                  <a:lnTo>
                    <a:pt x="1154" y="859"/>
                  </a:lnTo>
                  <a:lnTo>
                    <a:pt x="1130" y="847"/>
                  </a:lnTo>
                  <a:lnTo>
                    <a:pt x="1117" y="739"/>
                  </a:lnTo>
                  <a:lnTo>
                    <a:pt x="1057" y="733"/>
                  </a:lnTo>
                  <a:lnTo>
                    <a:pt x="943" y="667"/>
                  </a:lnTo>
                  <a:lnTo>
                    <a:pt x="919" y="667"/>
                  </a:lnTo>
                  <a:lnTo>
                    <a:pt x="901" y="613"/>
                  </a:lnTo>
                  <a:lnTo>
                    <a:pt x="883" y="595"/>
                  </a:lnTo>
                  <a:lnTo>
                    <a:pt x="931" y="450"/>
                  </a:lnTo>
                  <a:lnTo>
                    <a:pt x="961" y="420"/>
                  </a:lnTo>
                  <a:lnTo>
                    <a:pt x="991" y="402"/>
                  </a:lnTo>
                  <a:lnTo>
                    <a:pt x="1009" y="402"/>
                  </a:lnTo>
                  <a:lnTo>
                    <a:pt x="1027" y="342"/>
                  </a:lnTo>
                  <a:lnTo>
                    <a:pt x="1039" y="294"/>
                  </a:lnTo>
                  <a:lnTo>
                    <a:pt x="1099" y="282"/>
                  </a:lnTo>
                  <a:lnTo>
                    <a:pt x="1130" y="258"/>
                  </a:lnTo>
                  <a:lnTo>
                    <a:pt x="1111" y="204"/>
                  </a:lnTo>
                  <a:lnTo>
                    <a:pt x="1124" y="168"/>
                  </a:lnTo>
                  <a:lnTo>
                    <a:pt x="1099" y="138"/>
                  </a:lnTo>
                  <a:lnTo>
                    <a:pt x="1063" y="132"/>
                  </a:lnTo>
                  <a:lnTo>
                    <a:pt x="1051" y="192"/>
                  </a:lnTo>
                  <a:lnTo>
                    <a:pt x="1015" y="246"/>
                  </a:lnTo>
                  <a:lnTo>
                    <a:pt x="1003" y="180"/>
                  </a:lnTo>
                  <a:lnTo>
                    <a:pt x="985" y="156"/>
                  </a:lnTo>
                  <a:lnTo>
                    <a:pt x="961" y="186"/>
                  </a:lnTo>
                  <a:lnTo>
                    <a:pt x="949" y="156"/>
                  </a:lnTo>
                  <a:lnTo>
                    <a:pt x="925" y="114"/>
                  </a:lnTo>
                  <a:lnTo>
                    <a:pt x="913" y="60"/>
                  </a:lnTo>
                  <a:lnTo>
                    <a:pt x="877" y="0"/>
                  </a:lnTo>
                  <a:lnTo>
                    <a:pt x="847" y="84"/>
                  </a:lnTo>
                  <a:lnTo>
                    <a:pt x="847" y="114"/>
                  </a:lnTo>
                  <a:lnTo>
                    <a:pt x="889" y="150"/>
                  </a:lnTo>
                  <a:lnTo>
                    <a:pt x="895" y="186"/>
                  </a:lnTo>
                  <a:lnTo>
                    <a:pt x="865" y="216"/>
                  </a:lnTo>
                  <a:lnTo>
                    <a:pt x="847" y="204"/>
                  </a:lnTo>
                  <a:lnTo>
                    <a:pt x="823" y="204"/>
                  </a:lnTo>
                  <a:lnTo>
                    <a:pt x="811" y="234"/>
                  </a:lnTo>
                  <a:lnTo>
                    <a:pt x="769" y="222"/>
                  </a:lnTo>
                  <a:lnTo>
                    <a:pt x="709" y="222"/>
                  </a:lnTo>
                  <a:lnTo>
                    <a:pt x="673" y="198"/>
                  </a:lnTo>
                  <a:lnTo>
                    <a:pt x="619" y="210"/>
                  </a:lnTo>
                  <a:lnTo>
                    <a:pt x="625" y="228"/>
                  </a:lnTo>
                  <a:lnTo>
                    <a:pt x="631" y="264"/>
                  </a:lnTo>
                  <a:lnTo>
                    <a:pt x="613" y="258"/>
                  </a:lnTo>
                  <a:lnTo>
                    <a:pt x="583" y="222"/>
                  </a:lnTo>
                  <a:lnTo>
                    <a:pt x="517" y="234"/>
                  </a:lnTo>
                  <a:lnTo>
                    <a:pt x="487" y="210"/>
                  </a:lnTo>
                  <a:lnTo>
                    <a:pt x="499" y="186"/>
                  </a:lnTo>
                  <a:lnTo>
                    <a:pt x="457" y="174"/>
                  </a:lnTo>
                  <a:lnTo>
                    <a:pt x="409" y="150"/>
                  </a:lnTo>
                  <a:lnTo>
                    <a:pt x="343" y="132"/>
                  </a:lnTo>
                  <a:lnTo>
                    <a:pt x="301" y="144"/>
                  </a:lnTo>
                  <a:lnTo>
                    <a:pt x="259" y="96"/>
                  </a:lnTo>
                  <a:lnTo>
                    <a:pt x="145" y="150"/>
                  </a:lnTo>
                  <a:lnTo>
                    <a:pt x="115" y="180"/>
                  </a:lnTo>
                  <a:lnTo>
                    <a:pt x="67" y="168"/>
                  </a:lnTo>
                  <a:lnTo>
                    <a:pt x="37" y="138"/>
                  </a:lnTo>
                  <a:lnTo>
                    <a:pt x="0" y="126"/>
                  </a:lnTo>
                  <a:lnTo>
                    <a:pt x="0" y="553"/>
                  </a:lnTo>
                  <a:lnTo>
                    <a:pt x="61" y="583"/>
                  </a:lnTo>
                  <a:lnTo>
                    <a:pt x="109" y="559"/>
                  </a:lnTo>
                  <a:lnTo>
                    <a:pt x="175" y="679"/>
                  </a:lnTo>
                  <a:lnTo>
                    <a:pt x="217" y="709"/>
                  </a:lnTo>
                  <a:lnTo>
                    <a:pt x="211" y="757"/>
                  </a:lnTo>
                  <a:lnTo>
                    <a:pt x="229" y="793"/>
                  </a:lnTo>
                  <a:lnTo>
                    <a:pt x="277" y="859"/>
                  </a:lnTo>
                  <a:lnTo>
                    <a:pt x="343" y="901"/>
                  </a:lnTo>
                  <a:lnTo>
                    <a:pt x="349" y="931"/>
                  </a:lnTo>
                  <a:lnTo>
                    <a:pt x="871" y="931"/>
                  </a:lnTo>
                  <a:lnTo>
                    <a:pt x="931" y="943"/>
                  </a:lnTo>
                  <a:close/>
                </a:path>
              </a:pathLst>
            </a:custGeom>
            <a:solidFill>
              <a:srgbClr val="E5E5E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3F3F3F"/>
                </a:solidFill>
                <a:latin typeface="Arial" charset="0"/>
              </a:endParaRPr>
            </a:p>
          </p:txBody>
        </p:sp>
        <p:sp>
          <p:nvSpPr>
            <p:cNvPr id="474" name="Freeform 399">
              <a:extLst>
                <a:ext uri="{FF2B5EF4-FFF2-40B4-BE49-F238E27FC236}">
                  <a16:creationId xmlns:a16="http://schemas.microsoft.com/office/drawing/2014/main" id="{55F63930-4832-3C50-6CC9-6201CFD24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025" y="2112093"/>
              <a:ext cx="438175" cy="226358"/>
            </a:xfrm>
            <a:custGeom>
              <a:avLst/>
              <a:gdLst>
                <a:gd name="T0" fmla="*/ 2147483646 w 1099"/>
                <a:gd name="T1" fmla="*/ 2147483646 h 571"/>
                <a:gd name="T2" fmla="*/ 2147483646 w 1099"/>
                <a:gd name="T3" fmla="*/ 2147483646 h 571"/>
                <a:gd name="T4" fmla="*/ 2147483646 w 1099"/>
                <a:gd name="T5" fmla="*/ 2147483646 h 571"/>
                <a:gd name="T6" fmla="*/ 2147483646 w 1099"/>
                <a:gd name="T7" fmla="*/ 2147483646 h 571"/>
                <a:gd name="T8" fmla="*/ 2147483646 w 1099"/>
                <a:gd name="T9" fmla="*/ 2147483646 h 571"/>
                <a:gd name="T10" fmla="*/ 2147483646 w 1099"/>
                <a:gd name="T11" fmla="*/ 2147483646 h 571"/>
                <a:gd name="T12" fmla="*/ 2147483646 w 1099"/>
                <a:gd name="T13" fmla="*/ 2147483646 h 571"/>
                <a:gd name="T14" fmla="*/ 2147483646 w 1099"/>
                <a:gd name="T15" fmla="*/ 2147483646 h 571"/>
                <a:gd name="T16" fmla="*/ 2147483646 w 1099"/>
                <a:gd name="T17" fmla="*/ 2147483646 h 571"/>
                <a:gd name="T18" fmla="*/ 2147483646 w 1099"/>
                <a:gd name="T19" fmla="*/ 2147483646 h 571"/>
                <a:gd name="T20" fmla="*/ 2147483646 w 1099"/>
                <a:gd name="T21" fmla="*/ 2147483646 h 571"/>
                <a:gd name="T22" fmla="*/ 2147483646 w 1099"/>
                <a:gd name="T23" fmla="*/ 2147483646 h 571"/>
                <a:gd name="T24" fmla="*/ 2147483646 w 1099"/>
                <a:gd name="T25" fmla="*/ 2147483646 h 571"/>
                <a:gd name="T26" fmla="*/ 2147483646 w 1099"/>
                <a:gd name="T27" fmla="*/ 2147483646 h 571"/>
                <a:gd name="T28" fmla="*/ 2147483646 w 1099"/>
                <a:gd name="T29" fmla="*/ 2147483646 h 571"/>
                <a:gd name="T30" fmla="*/ 2147483646 w 1099"/>
                <a:gd name="T31" fmla="*/ 2147483646 h 571"/>
                <a:gd name="T32" fmla="*/ 2147483646 w 1099"/>
                <a:gd name="T33" fmla="*/ 2147483646 h 571"/>
                <a:gd name="T34" fmla="*/ 2147483646 w 1099"/>
                <a:gd name="T35" fmla="*/ 2147483646 h 571"/>
                <a:gd name="T36" fmla="*/ 2147483646 w 1099"/>
                <a:gd name="T37" fmla="*/ 2147483646 h 571"/>
                <a:gd name="T38" fmla="*/ 2147483646 w 1099"/>
                <a:gd name="T39" fmla="*/ 2147483646 h 571"/>
                <a:gd name="T40" fmla="*/ 2147483646 w 1099"/>
                <a:gd name="T41" fmla="*/ 2147483646 h 571"/>
                <a:gd name="T42" fmla="*/ 2147483646 w 1099"/>
                <a:gd name="T43" fmla="*/ 2147483646 h 571"/>
                <a:gd name="T44" fmla="*/ 2147483646 w 1099"/>
                <a:gd name="T45" fmla="*/ 2147483646 h 571"/>
                <a:gd name="T46" fmla="*/ 2147483646 w 1099"/>
                <a:gd name="T47" fmla="*/ 2147483646 h 571"/>
                <a:gd name="T48" fmla="*/ 2147483646 w 1099"/>
                <a:gd name="T49" fmla="*/ 2147483646 h 571"/>
                <a:gd name="T50" fmla="*/ 2147483646 w 1099"/>
                <a:gd name="T51" fmla="*/ 0 h 571"/>
                <a:gd name="T52" fmla="*/ 2147483646 w 1099"/>
                <a:gd name="T53" fmla="*/ 2147483646 h 571"/>
                <a:gd name="T54" fmla="*/ 2147483646 w 1099"/>
                <a:gd name="T55" fmla="*/ 2147483646 h 571"/>
                <a:gd name="T56" fmla="*/ 2147483646 w 1099"/>
                <a:gd name="T57" fmla="*/ 2147483646 h 571"/>
                <a:gd name="T58" fmla="*/ 0 w 1099"/>
                <a:gd name="T59" fmla="*/ 2147483646 h 571"/>
                <a:gd name="T60" fmla="*/ 2147483646 w 1099"/>
                <a:gd name="T61" fmla="*/ 2147483646 h 571"/>
                <a:gd name="T62" fmla="*/ 2147483646 w 1099"/>
                <a:gd name="T63" fmla="*/ 2147483646 h 571"/>
                <a:gd name="T64" fmla="*/ 2147483646 w 1099"/>
                <a:gd name="T65" fmla="*/ 2147483646 h 571"/>
                <a:gd name="T66" fmla="*/ 2147483646 w 1099"/>
                <a:gd name="T67" fmla="*/ 2147483646 h 57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99" h="571">
                  <a:moveTo>
                    <a:pt x="252" y="439"/>
                  </a:moveTo>
                  <a:lnTo>
                    <a:pt x="300" y="439"/>
                  </a:lnTo>
                  <a:lnTo>
                    <a:pt x="318" y="427"/>
                  </a:lnTo>
                  <a:lnTo>
                    <a:pt x="348" y="433"/>
                  </a:lnTo>
                  <a:lnTo>
                    <a:pt x="396" y="487"/>
                  </a:lnTo>
                  <a:lnTo>
                    <a:pt x="432" y="475"/>
                  </a:lnTo>
                  <a:lnTo>
                    <a:pt x="456" y="493"/>
                  </a:lnTo>
                  <a:lnTo>
                    <a:pt x="474" y="523"/>
                  </a:lnTo>
                  <a:lnTo>
                    <a:pt x="498" y="547"/>
                  </a:lnTo>
                  <a:lnTo>
                    <a:pt x="528" y="553"/>
                  </a:lnTo>
                  <a:lnTo>
                    <a:pt x="528" y="511"/>
                  </a:lnTo>
                  <a:lnTo>
                    <a:pt x="552" y="487"/>
                  </a:lnTo>
                  <a:lnTo>
                    <a:pt x="570" y="469"/>
                  </a:lnTo>
                  <a:lnTo>
                    <a:pt x="630" y="475"/>
                  </a:lnTo>
                  <a:lnTo>
                    <a:pt x="666" y="475"/>
                  </a:lnTo>
                  <a:lnTo>
                    <a:pt x="714" y="463"/>
                  </a:lnTo>
                  <a:lnTo>
                    <a:pt x="744" y="463"/>
                  </a:lnTo>
                  <a:lnTo>
                    <a:pt x="774" y="457"/>
                  </a:lnTo>
                  <a:lnTo>
                    <a:pt x="780" y="487"/>
                  </a:lnTo>
                  <a:lnTo>
                    <a:pt x="792" y="529"/>
                  </a:lnTo>
                  <a:lnTo>
                    <a:pt x="829" y="565"/>
                  </a:lnTo>
                  <a:lnTo>
                    <a:pt x="847" y="571"/>
                  </a:lnTo>
                  <a:lnTo>
                    <a:pt x="841" y="511"/>
                  </a:lnTo>
                  <a:lnTo>
                    <a:pt x="817" y="445"/>
                  </a:lnTo>
                  <a:lnTo>
                    <a:pt x="847" y="409"/>
                  </a:lnTo>
                  <a:lnTo>
                    <a:pt x="877" y="397"/>
                  </a:lnTo>
                  <a:lnTo>
                    <a:pt x="931" y="343"/>
                  </a:lnTo>
                  <a:lnTo>
                    <a:pt x="925" y="307"/>
                  </a:lnTo>
                  <a:lnTo>
                    <a:pt x="919" y="271"/>
                  </a:lnTo>
                  <a:lnTo>
                    <a:pt x="937" y="283"/>
                  </a:lnTo>
                  <a:lnTo>
                    <a:pt x="943" y="277"/>
                  </a:lnTo>
                  <a:lnTo>
                    <a:pt x="937" y="253"/>
                  </a:lnTo>
                  <a:lnTo>
                    <a:pt x="949" y="253"/>
                  </a:lnTo>
                  <a:lnTo>
                    <a:pt x="967" y="247"/>
                  </a:lnTo>
                  <a:lnTo>
                    <a:pt x="979" y="217"/>
                  </a:lnTo>
                  <a:lnTo>
                    <a:pt x="1003" y="211"/>
                  </a:lnTo>
                  <a:lnTo>
                    <a:pt x="1039" y="193"/>
                  </a:lnTo>
                  <a:lnTo>
                    <a:pt x="1039" y="144"/>
                  </a:lnTo>
                  <a:lnTo>
                    <a:pt x="1099" y="114"/>
                  </a:lnTo>
                  <a:lnTo>
                    <a:pt x="1087" y="54"/>
                  </a:lnTo>
                  <a:lnTo>
                    <a:pt x="1063" y="48"/>
                  </a:lnTo>
                  <a:lnTo>
                    <a:pt x="1015" y="108"/>
                  </a:lnTo>
                  <a:lnTo>
                    <a:pt x="955" y="120"/>
                  </a:lnTo>
                  <a:lnTo>
                    <a:pt x="925" y="126"/>
                  </a:lnTo>
                  <a:lnTo>
                    <a:pt x="883" y="162"/>
                  </a:lnTo>
                  <a:lnTo>
                    <a:pt x="804" y="186"/>
                  </a:lnTo>
                  <a:lnTo>
                    <a:pt x="804" y="150"/>
                  </a:lnTo>
                  <a:lnTo>
                    <a:pt x="768" y="72"/>
                  </a:lnTo>
                  <a:lnTo>
                    <a:pt x="666" y="24"/>
                  </a:lnTo>
                  <a:lnTo>
                    <a:pt x="624" y="12"/>
                  </a:lnTo>
                  <a:lnTo>
                    <a:pt x="564" y="0"/>
                  </a:lnTo>
                  <a:lnTo>
                    <a:pt x="42" y="0"/>
                  </a:lnTo>
                  <a:lnTo>
                    <a:pt x="48" y="36"/>
                  </a:lnTo>
                  <a:lnTo>
                    <a:pt x="30" y="48"/>
                  </a:lnTo>
                  <a:lnTo>
                    <a:pt x="36" y="24"/>
                  </a:lnTo>
                  <a:lnTo>
                    <a:pt x="0" y="12"/>
                  </a:lnTo>
                  <a:lnTo>
                    <a:pt x="18" y="78"/>
                  </a:lnTo>
                  <a:lnTo>
                    <a:pt x="12" y="126"/>
                  </a:lnTo>
                  <a:lnTo>
                    <a:pt x="0" y="174"/>
                  </a:lnTo>
                  <a:lnTo>
                    <a:pt x="12" y="211"/>
                  </a:lnTo>
                  <a:lnTo>
                    <a:pt x="12" y="235"/>
                  </a:lnTo>
                  <a:lnTo>
                    <a:pt x="42" y="295"/>
                  </a:lnTo>
                  <a:lnTo>
                    <a:pt x="66" y="337"/>
                  </a:lnTo>
                  <a:lnTo>
                    <a:pt x="84" y="367"/>
                  </a:lnTo>
                  <a:lnTo>
                    <a:pt x="138" y="403"/>
                  </a:lnTo>
                  <a:lnTo>
                    <a:pt x="144" y="415"/>
                  </a:lnTo>
                  <a:lnTo>
                    <a:pt x="192" y="409"/>
                  </a:lnTo>
                  <a:lnTo>
                    <a:pt x="252" y="439"/>
                  </a:lnTo>
                  <a:close/>
                </a:path>
              </a:pathLst>
            </a:custGeom>
            <a:solidFill>
              <a:srgbClr val="E5E5E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3F3F3F"/>
                </a:solidFill>
                <a:latin typeface="Arial" charset="0"/>
              </a:endParaRPr>
            </a:p>
          </p:txBody>
        </p:sp>
        <p:sp>
          <p:nvSpPr>
            <p:cNvPr id="475" name="Freeform 454">
              <a:extLst>
                <a:ext uri="{FF2B5EF4-FFF2-40B4-BE49-F238E27FC236}">
                  <a16:creationId xmlns:a16="http://schemas.microsoft.com/office/drawing/2014/main" id="{4FF4FF30-0691-8A72-FBFA-CEFCEE623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667" y="1984130"/>
              <a:ext cx="57582" cy="112452"/>
            </a:xfrm>
            <a:custGeom>
              <a:avLst/>
              <a:gdLst>
                <a:gd name="T0" fmla="*/ 2265696 w 24"/>
                <a:gd name="T1" fmla="*/ 11636360 h 47"/>
                <a:gd name="T2" fmla="*/ 1548613 w 24"/>
                <a:gd name="T3" fmla="*/ 10984915 h 47"/>
                <a:gd name="T4" fmla="*/ 3815242 w 24"/>
                <a:gd name="T5" fmla="*/ 9628014 h 47"/>
                <a:gd name="T6" fmla="*/ 3443575 w 24"/>
                <a:gd name="T7" fmla="*/ 8328599 h 47"/>
                <a:gd name="T8" fmla="*/ 3008975 w 24"/>
                <a:gd name="T9" fmla="*/ 7283639 h 47"/>
                <a:gd name="T10" fmla="*/ 1177883 w 24"/>
                <a:gd name="T11" fmla="*/ 7283639 h 47"/>
                <a:gd name="T12" fmla="*/ 1548613 w 24"/>
                <a:gd name="T13" fmla="*/ 5335900 h 47"/>
                <a:gd name="T14" fmla="*/ 371667 w 24"/>
                <a:gd name="T15" fmla="*/ 5983953 h 47"/>
                <a:gd name="T16" fmla="*/ 0 w 24"/>
                <a:gd name="T17" fmla="*/ 4290936 h 47"/>
                <a:gd name="T18" fmla="*/ 0 w 24"/>
                <a:gd name="T19" fmla="*/ 2675083 h 47"/>
                <a:gd name="T20" fmla="*/ 371667 w 24"/>
                <a:gd name="T21" fmla="*/ 1299416 h 47"/>
                <a:gd name="T22" fmla="*/ 1920279 w 24"/>
                <a:gd name="T23" fmla="*/ 0 h 47"/>
                <a:gd name="T24" fmla="*/ 3008975 w 24"/>
                <a:gd name="T25" fmla="*/ 316438 h 47"/>
                <a:gd name="T26" fmla="*/ 2637292 w 24"/>
                <a:gd name="T27" fmla="*/ 2028208 h 47"/>
                <a:gd name="T28" fmla="*/ 4907846 w 24"/>
                <a:gd name="T29" fmla="*/ 2028208 h 47"/>
                <a:gd name="T30" fmla="*/ 4185992 w 24"/>
                <a:gd name="T31" fmla="*/ 3644078 h 47"/>
                <a:gd name="T32" fmla="*/ 3443575 w 24"/>
                <a:gd name="T33" fmla="*/ 5019458 h 47"/>
                <a:gd name="T34" fmla="*/ 4907846 w 24"/>
                <a:gd name="T35" fmla="*/ 5652403 h 47"/>
                <a:gd name="T36" fmla="*/ 6452554 w 24"/>
                <a:gd name="T37" fmla="*/ 8012161 h 47"/>
                <a:gd name="T38" fmla="*/ 7174704 w 24"/>
                <a:gd name="T39" fmla="*/ 9628014 h 47"/>
                <a:gd name="T40" fmla="*/ 7174704 w 24"/>
                <a:gd name="T41" fmla="*/ 10591397 h 47"/>
                <a:gd name="T42" fmla="*/ 8723388 w 24"/>
                <a:gd name="T43" fmla="*/ 10591397 h 47"/>
                <a:gd name="T44" fmla="*/ 8351425 w 24"/>
                <a:gd name="T45" fmla="*/ 12936043 h 47"/>
                <a:gd name="T46" fmla="*/ 9094983 w 24"/>
                <a:gd name="T47" fmla="*/ 13252214 h 47"/>
                <a:gd name="T48" fmla="*/ 6452554 w 24"/>
                <a:gd name="T49" fmla="*/ 14312535 h 47"/>
                <a:gd name="T50" fmla="*/ 4185992 w 24"/>
                <a:gd name="T51" fmla="*/ 14628977 h 47"/>
                <a:gd name="T52" fmla="*/ 3008975 w 24"/>
                <a:gd name="T53" fmla="*/ 14963980 h 47"/>
                <a:gd name="T54" fmla="*/ 1548613 w 24"/>
                <a:gd name="T55" fmla="*/ 14963980 h 47"/>
                <a:gd name="T56" fmla="*/ 371667 w 24"/>
                <a:gd name="T57" fmla="*/ 15280422 h 47"/>
                <a:gd name="T58" fmla="*/ 1920279 w 24"/>
                <a:gd name="T59" fmla="*/ 13899088 h 47"/>
                <a:gd name="T60" fmla="*/ 2265696 w 24"/>
                <a:gd name="T61" fmla="*/ 12619535 h 47"/>
                <a:gd name="T62" fmla="*/ 1177883 w 24"/>
                <a:gd name="T63" fmla="*/ 12284331 h 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" h="47">
                  <a:moveTo>
                    <a:pt x="3" y="37"/>
                  </a:moveTo>
                  <a:cubicBezTo>
                    <a:pt x="6" y="35"/>
                    <a:pt x="6" y="35"/>
                    <a:pt x="6" y="35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15"/>
                    <a:pt x="0" y="13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0" y="43"/>
                    <a:pt x="9" y="43"/>
                  </a:cubicBezTo>
                  <a:cubicBezTo>
                    <a:pt x="9" y="43"/>
                    <a:pt x="8" y="45"/>
                    <a:pt x="8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4" y="38"/>
                    <a:pt x="4" y="38"/>
                    <a:pt x="4" y="38"/>
                  </a:cubicBezTo>
                  <a:lnTo>
                    <a:pt x="3" y="37"/>
                  </a:lnTo>
                  <a:close/>
                </a:path>
              </a:pathLst>
            </a:custGeom>
            <a:solidFill>
              <a:srgbClr val="E5E5E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3F3F3F"/>
                </a:solidFill>
                <a:latin typeface="Arial" charset="0"/>
              </a:endParaRPr>
            </a:p>
          </p:txBody>
        </p:sp>
        <p:sp>
          <p:nvSpPr>
            <p:cNvPr id="476" name="Freeform 344">
              <a:extLst>
                <a:ext uri="{FF2B5EF4-FFF2-40B4-BE49-F238E27FC236}">
                  <a16:creationId xmlns:a16="http://schemas.microsoft.com/office/drawing/2014/main" id="{6AE7E5B4-505B-3D7F-FF04-E269A304E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1327" y="2038903"/>
              <a:ext cx="61073" cy="89186"/>
            </a:xfrm>
            <a:custGeom>
              <a:avLst/>
              <a:gdLst>
                <a:gd name="T0" fmla="*/ 2147483646 w 10045"/>
                <a:gd name="T1" fmla="*/ 2147483646 h 10019"/>
                <a:gd name="T2" fmla="*/ 2147483646 w 10045"/>
                <a:gd name="T3" fmla="*/ 2147483646 h 10019"/>
                <a:gd name="T4" fmla="*/ 2147483646 w 10045"/>
                <a:gd name="T5" fmla="*/ 2147483646 h 10019"/>
                <a:gd name="T6" fmla="*/ 2147483646 w 10045"/>
                <a:gd name="T7" fmla="*/ 2147483646 h 10019"/>
                <a:gd name="T8" fmla="*/ 2147483646 w 10045"/>
                <a:gd name="T9" fmla="*/ 2147483646 h 10019"/>
                <a:gd name="T10" fmla="*/ 2147483646 w 10045"/>
                <a:gd name="T11" fmla="*/ 2147483646 h 10019"/>
                <a:gd name="T12" fmla="*/ 2147483646 w 10045"/>
                <a:gd name="T13" fmla="*/ 2147483646 h 10019"/>
                <a:gd name="T14" fmla="*/ 2147483646 w 10045"/>
                <a:gd name="T15" fmla="*/ 2147483646 h 10019"/>
                <a:gd name="T16" fmla="*/ 2147483646 w 10045"/>
                <a:gd name="T17" fmla="*/ 2147483646 h 10019"/>
                <a:gd name="T18" fmla="*/ 0 w 10045"/>
                <a:gd name="T19" fmla="*/ 2147483646 h 10019"/>
                <a:gd name="T20" fmla="*/ 2147483646 w 10045"/>
                <a:gd name="T21" fmla="*/ 2147483646 h 10019"/>
                <a:gd name="T22" fmla="*/ 2147483646 w 10045"/>
                <a:gd name="T23" fmla="*/ 2147483646 h 10019"/>
                <a:gd name="T24" fmla="*/ 2147483646 w 10045"/>
                <a:gd name="T25" fmla="*/ 2147483646 h 10019"/>
                <a:gd name="T26" fmla="*/ 2147483646 w 10045"/>
                <a:gd name="T27" fmla="*/ 2147483646 h 10019"/>
                <a:gd name="T28" fmla="*/ 2147483646 w 10045"/>
                <a:gd name="T29" fmla="*/ 2147483646 h 10019"/>
                <a:gd name="T30" fmla="*/ 2147483646 w 10045"/>
                <a:gd name="T31" fmla="*/ 2147483646 h 10019"/>
                <a:gd name="T32" fmla="*/ 2147483646 w 10045"/>
                <a:gd name="T33" fmla="*/ 2147483646 h 10019"/>
                <a:gd name="T34" fmla="*/ 2147483646 w 10045"/>
                <a:gd name="T35" fmla="*/ 2147483646 h 10019"/>
                <a:gd name="T36" fmla="*/ 2147483646 w 10045"/>
                <a:gd name="T37" fmla="*/ 2147483646 h 10019"/>
                <a:gd name="T38" fmla="*/ 2147483646 w 10045"/>
                <a:gd name="T39" fmla="*/ 2147483646 h 10019"/>
                <a:gd name="T40" fmla="*/ 2147483646 w 10045"/>
                <a:gd name="T41" fmla="*/ 2147483646 h 10019"/>
                <a:gd name="T42" fmla="*/ 2147483646 w 10045"/>
                <a:gd name="T43" fmla="*/ 2147483646 h 10019"/>
                <a:gd name="T44" fmla="*/ 2147483646 w 10045"/>
                <a:gd name="T45" fmla="*/ 2147483646 h 10019"/>
                <a:gd name="T46" fmla="*/ 2147483646 w 10045"/>
                <a:gd name="T47" fmla="*/ 2147483646 h 10019"/>
                <a:gd name="T48" fmla="*/ 2147483646 w 10045"/>
                <a:gd name="T49" fmla="*/ 2147483646 h 10019"/>
                <a:gd name="T50" fmla="*/ 2147483646 w 10045"/>
                <a:gd name="T51" fmla="*/ 2147483646 h 10019"/>
                <a:gd name="T52" fmla="*/ 2147483646 w 10045"/>
                <a:gd name="T53" fmla="*/ 2147483646 h 10019"/>
                <a:gd name="T54" fmla="*/ 2147483646 w 10045"/>
                <a:gd name="T55" fmla="*/ 2147483646 h 10019"/>
                <a:gd name="T56" fmla="*/ 2147483646 w 10045"/>
                <a:gd name="T57" fmla="*/ 2147483646 h 10019"/>
                <a:gd name="T58" fmla="*/ 2147483646 w 10045"/>
                <a:gd name="T59" fmla="*/ 2147483646 h 10019"/>
                <a:gd name="T60" fmla="*/ 2147483646 w 10045"/>
                <a:gd name="T61" fmla="*/ 2147483646 h 10019"/>
                <a:gd name="T62" fmla="*/ 2147483646 w 10045"/>
                <a:gd name="T63" fmla="*/ 2147483646 h 10019"/>
                <a:gd name="T64" fmla="*/ 2147483646 w 10045"/>
                <a:gd name="T65" fmla="*/ 2147483646 h 10019"/>
                <a:gd name="T66" fmla="*/ 2147483646 w 10045"/>
                <a:gd name="T67" fmla="*/ 2147483646 h 10019"/>
                <a:gd name="T68" fmla="*/ 2147483646 w 10045"/>
                <a:gd name="T69" fmla="*/ 2147483646 h 10019"/>
                <a:gd name="T70" fmla="*/ 2147483646 w 10045"/>
                <a:gd name="T71" fmla="*/ 2147483646 h 10019"/>
                <a:gd name="T72" fmla="*/ 2147483646 w 10045"/>
                <a:gd name="T73" fmla="*/ 2147483646 h 10019"/>
                <a:gd name="T74" fmla="*/ 2147483646 w 10045"/>
                <a:gd name="T75" fmla="*/ 2147483646 h 10019"/>
                <a:gd name="T76" fmla="*/ 2147483646 w 10045"/>
                <a:gd name="T77" fmla="*/ 2147483646 h 10019"/>
                <a:gd name="T78" fmla="*/ 2147483646 w 10045"/>
                <a:gd name="T79" fmla="*/ 2147483646 h 10019"/>
                <a:gd name="T80" fmla="*/ 2147483646 w 10045"/>
                <a:gd name="T81" fmla="*/ 2147483646 h 10019"/>
                <a:gd name="T82" fmla="*/ 2147483646 w 10045"/>
                <a:gd name="T83" fmla="*/ 2147483646 h 10019"/>
                <a:gd name="T84" fmla="*/ 2147483646 w 10045"/>
                <a:gd name="T85" fmla="*/ 2147483646 h 10019"/>
                <a:gd name="T86" fmla="*/ 2147483646 w 10045"/>
                <a:gd name="T87" fmla="*/ 2147483646 h 10019"/>
                <a:gd name="T88" fmla="*/ 2147483646 w 10045"/>
                <a:gd name="T89" fmla="*/ 2147483646 h 10019"/>
                <a:gd name="T90" fmla="*/ 2147483646 w 10045"/>
                <a:gd name="T91" fmla="*/ 2147483646 h 10019"/>
                <a:gd name="T92" fmla="*/ 2147483646 w 10045"/>
                <a:gd name="T93" fmla="*/ 2147483646 h 10019"/>
                <a:gd name="T94" fmla="*/ 2147483646 w 10045"/>
                <a:gd name="T95" fmla="*/ 2147483646 h 10019"/>
                <a:gd name="T96" fmla="*/ 2147483646 w 10045"/>
                <a:gd name="T97" fmla="*/ 2147483646 h 10019"/>
                <a:gd name="T98" fmla="*/ 2147483646 w 10045"/>
                <a:gd name="T99" fmla="*/ 2147483646 h 10019"/>
                <a:gd name="T100" fmla="*/ 2147483646 w 10045"/>
                <a:gd name="T101" fmla="*/ 2147483646 h 10019"/>
                <a:gd name="T102" fmla="*/ 2147483646 w 10045"/>
                <a:gd name="T103" fmla="*/ 0 h 10019"/>
                <a:gd name="T104" fmla="*/ 2147483646 w 10045"/>
                <a:gd name="T105" fmla="*/ 2147483646 h 10019"/>
                <a:gd name="T106" fmla="*/ 2147483646 w 10045"/>
                <a:gd name="T107" fmla="*/ 2147483646 h 10019"/>
                <a:gd name="T108" fmla="*/ 2147483646 w 10045"/>
                <a:gd name="T109" fmla="*/ 2147483646 h 10019"/>
                <a:gd name="T110" fmla="*/ 2147483646 w 10045"/>
                <a:gd name="T111" fmla="*/ 2147483646 h 10019"/>
                <a:gd name="T112" fmla="*/ 2147483646 w 10045"/>
                <a:gd name="T113" fmla="*/ 2147483646 h 10019"/>
                <a:gd name="T114" fmla="*/ 2147483646 w 10045"/>
                <a:gd name="T115" fmla="*/ 2147483646 h 10019"/>
                <a:gd name="T116" fmla="*/ 2147483646 w 10045"/>
                <a:gd name="T117" fmla="*/ 2147483646 h 10019"/>
                <a:gd name="T118" fmla="*/ 2147483646 w 10045"/>
                <a:gd name="T119" fmla="*/ 2147483646 h 1001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0045" h="10019">
                  <a:moveTo>
                    <a:pt x="1724" y="2609"/>
                  </a:moveTo>
                  <a:lnTo>
                    <a:pt x="1379" y="3132"/>
                  </a:lnTo>
                  <a:lnTo>
                    <a:pt x="1379" y="3915"/>
                  </a:lnTo>
                  <a:lnTo>
                    <a:pt x="690" y="4436"/>
                  </a:lnTo>
                  <a:lnTo>
                    <a:pt x="690" y="5219"/>
                  </a:lnTo>
                  <a:lnTo>
                    <a:pt x="345" y="5741"/>
                  </a:lnTo>
                  <a:lnTo>
                    <a:pt x="690" y="6263"/>
                  </a:lnTo>
                  <a:lnTo>
                    <a:pt x="345" y="6786"/>
                  </a:lnTo>
                  <a:lnTo>
                    <a:pt x="0" y="7306"/>
                  </a:lnTo>
                  <a:lnTo>
                    <a:pt x="1034" y="7568"/>
                  </a:lnTo>
                  <a:lnTo>
                    <a:pt x="1724" y="7829"/>
                  </a:lnTo>
                  <a:cubicBezTo>
                    <a:pt x="2069" y="7916"/>
                    <a:pt x="2675" y="8005"/>
                    <a:pt x="2759" y="8090"/>
                  </a:cubicBezTo>
                  <a:cubicBezTo>
                    <a:pt x="2843" y="8175"/>
                    <a:pt x="2382" y="8117"/>
                    <a:pt x="2230" y="8339"/>
                  </a:cubicBezTo>
                  <a:cubicBezTo>
                    <a:pt x="2078" y="8560"/>
                    <a:pt x="1874" y="9189"/>
                    <a:pt x="1848" y="9422"/>
                  </a:cubicBezTo>
                  <a:cubicBezTo>
                    <a:pt x="1822" y="9656"/>
                    <a:pt x="1806" y="9700"/>
                    <a:pt x="2073" y="9738"/>
                  </a:cubicBezTo>
                  <a:cubicBezTo>
                    <a:pt x="2340" y="9777"/>
                    <a:pt x="3104" y="9626"/>
                    <a:pt x="3448" y="9656"/>
                  </a:cubicBezTo>
                  <a:cubicBezTo>
                    <a:pt x="3792" y="9686"/>
                    <a:pt x="3969" y="9858"/>
                    <a:pt x="4138" y="9917"/>
                  </a:cubicBezTo>
                  <a:cubicBezTo>
                    <a:pt x="4307" y="9976"/>
                    <a:pt x="4368" y="9999"/>
                    <a:pt x="4463" y="10013"/>
                  </a:cubicBezTo>
                  <a:cubicBezTo>
                    <a:pt x="4558" y="10027"/>
                    <a:pt x="4532" y="10015"/>
                    <a:pt x="4708" y="9999"/>
                  </a:cubicBezTo>
                  <a:cubicBezTo>
                    <a:pt x="4884" y="9983"/>
                    <a:pt x="5267" y="9931"/>
                    <a:pt x="5517" y="9917"/>
                  </a:cubicBezTo>
                  <a:cubicBezTo>
                    <a:pt x="5767" y="9903"/>
                    <a:pt x="5977" y="9917"/>
                    <a:pt x="6207" y="9917"/>
                  </a:cubicBezTo>
                  <a:cubicBezTo>
                    <a:pt x="6667" y="9830"/>
                    <a:pt x="7228" y="9704"/>
                    <a:pt x="7586" y="9656"/>
                  </a:cubicBezTo>
                  <a:cubicBezTo>
                    <a:pt x="7944" y="9608"/>
                    <a:pt x="8185" y="9677"/>
                    <a:pt x="8353" y="9629"/>
                  </a:cubicBezTo>
                  <a:cubicBezTo>
                    <a:pt x="8521" y="9581"/>
                    <a:pt x="8604" y="9494"/>
                    <a:pt x="8597" y="9368"/>
                  </a:cubicBezTo>
                  <a:cubicBezTo>
                    <a:pt x="8590" y="9242"/>
                    <a:pt x="8278" y="8989"/>
                    <a:pt x="8312" y="8872"/>
                  </a:cubicBezTo>
                  <a:cubicBezTo>
                    <a:pt x="8346" y="8755"/>
                    <a:pt x="8653" y="8734"/>
                    <a:pt x="8802" y="8668"/>
                  </a:cubicBezTo>
                  <a:cubicBezTo>
                    <a:pt x="8951" y="8602"/>
                    <a:pt x="9106" y="8518"/>
                    <a:pt x="9207" y="8474"/>
                  </a:cubicBezTo>
                  <a:cubicBezTo>
                    <a:pt x="9308" y="8430"/>
                    <a:pt x="9462" y="8479"/>
                    <a:pt x="9408" y="8406"/>
                  </a:cubicBezTo>
                  <a:cubicBezTo>
                    <a:pt x="9354" y="8333"/>
                    <a:pt x="9101" y="8223"/>
                    <a:pt x="8882" y="8035"/>
                  </a:cubicBezTo>
                  <a:cubicBezTo>
                    <a:pt x="8663" y="7847"/>
                    <a:pt x="8352" y="7492"/>
                    <a:pt x="8092" y="7279"/>
                  </a:cubicBezTo>
                  <a:cubicBezTo>
                    <a:pt x="7832" y="7066"/>
                    <a:pt x="7487" y="6889"/>
                    <a:pt x="7321" y="6759"/>
                  </a:cubicBezTo>
                  <a:cubicBezTo>
                    <a:pt x="7155" y="6629"/>
                    <a:pt x="7054" y="6580"/>
                    <a:pt x="7098" y="6497"/>
                  </a:cubicBezTo>
                  <a:cubicBezTo>
                    <a:pt x="7142" y="6414"/>
                    <a:pt x="7390" y="6345"/>
                    <a:pt x="7586" y="6263"/>
                  </a:cubicBezTo>
                  <a:cubicBezTo>
                    <a:pt x="7782" y="6181"/>
                    <a:pt x="8026" y="6082"/>
                    <a:pt x="8276" y="6002"/>
                  </a:cubicBezTo>
                  <a:cubicBezTo>
                    <a:pt x="8526" y="5922"/>
                    <a:pt x="8900" y="5853"/>
                    <a:pt x="9086" y="5782"/>
                  </a:cubicBezTo>
                  <a:cubicBezTo>
                    <a:pt x="9272" y="5711"/>
                    <a:pt x="9238" y="5584"/>
                    <a:pt x="9390" y="5577"/>
                  </a:cubicBezTo>
                  <a:cubicBezTo>
                    <a:pt x="9542" y="5570"/>
                    <a:pt x="9898" y="5757"/>
                    <a:pt x="10000" y="5741"/>
                  </a:cubicBezTo>
                  <a:cubicBezTo>
                    <a:pt x="10102" y="5725"/>
                    <a:pt x="10000" y="5568"/>
                    <a:pt x="10000" y="5481"/>
                  </a:cubicBezTo>
                  <a:lnTo>
                    <a:pt x="10000" y="4697"/>
                  </a:lnTo>
                  <a:cubicBezTo>
                    <a:pt x="9655" y="4697"/>
                    <a:pt x="9655" y="3654"/>
                    <a:pt x="9655" y="3654"/>
                  </a:cubicBezTo>
                  <a:lnTo>
                    <a:pt x="9655" y="2871"/>
                  </a:lnTo>
                  <a:lnTo>
                    <a:pt x="9655" y="2609"/>
                  </a:lnTo>
                  <a:lnTo>
                    <a:pt x="9310" y="1827"/>
                  </a:lnTo>
                  <a:lnTo>
                    <a:pt x="9310" y="1305"/>
                  </a:lnTo>
                  <a:lnTo>
                    <a:pt x="7931" y="783"/>
                  </a:lnTo>
                  <a:lnTo>
                    <a:pt x="6552" y="1305"/>
                  </a:lnTo>
                  <a:cubicBezTo>
                    <a:pt x="6552" y="1305"/>
                    <a:pt x="6207" y="1305"/>
                    <a:pt x="5862" y="1044"/>
                  </a:cubicBezTo>
                  <a:lnTo>
                    <a:pt x="5862" y="522"/>
                  </a:lnTo>
                  <a:lnTo>
                    <a:pt x="4828" y="261"/>
                  </a:lnTo>
                  <a:lnTo>
                    <a:pt x="4138" y="0"/>
                  </a:lnTo>
                  <a:lnTo>
                    <a:pt x="3793" y="261"/>
                  </a:lnTo>
                  <a:lnTo>
                    <a:pt x="3448" y="1305"/>
                  </a:lnTo>
                  <a:lnTo>
                    <a:pt x="3103" y="1827"/>
                  </a:lnTo>
                  <a:lnTo>
                    <a:pt x="2414" y="1827"/>
                  </a:lnTo>
                  <a:lnTo>
                    <a:pt x="1724" y="1827"/>
                  </a:lnTo>
                  <a:lnTo>
                    <a:pt x="1724" y="2088"/>
                  </a:lnTo>
                  <a:lnTo>
                    <a:pt x="1724" y="2609"/>
                  </a:lnTo>
                  <a:close/>
                </a:path>
              </a:pathLst>
            </a:custGeom>
            <a:solidFill>
              <a:srgbClr val="E5E5E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3F3F3F"/>
                </a:solidFill>
                <a:latin typeface="Arial" charset="0"/>
              </a:endParaRPr>
            </a:p>
          </p:txBody>
        </p:sp>
        <p:sp>
          <p:nvSpPr>
            <p:cNvPr id="477" name="Freeform 360">
              <a:extLst>
                <a:ext uri="{FF2B5EF4-FFF2-40B4-BE49-F238E27FC236}">
                  <a16:creationId xmlns:a16="http://schemas.microsoft.com/office/drawing/2014/main" id="{92AF2E89-E752-16FD-F4DA-02CC136EB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9797" y="2036964"/>
              <a:ext cx="74160" cy="66405"/>
            </a:xfrm>
            <a:custGeom>
              <a:avLst/>
              <a:gdLst>
                <a:gd name="T0" fmla="*/ 2147483646 w 31"/>
                <a:gd name="T1" fmla="*/ 2147483646 h 28"/>
                <a:gd name="T2" fmla="*/ 2147483646 w 31"/>
                <a:gd name="T3" fmla="*/ 2147483646 h 28"/>
                <a:gd name="T4" fmla="*/ 2147483646 w 31"/>
                <a:gd name="T5" fmla="*/ 2147483646 h 28"/>
                <a:gd name="T6" fmla="*/ 2147483646 w 31"/>
                <a:gd name="T7" fmla="*/ 2147483646 h 28"/>
                <a:gd name="T8" fmla="*/ 2147483646 w 31"/>
                <a:gd name="T9" fmla="*/ 2147483646 h 28"/>
                <a:gd name="T10" fmla="*/ 2147483646 w 31"/>
                <a:gd name="T11" fmla="*/ 2147483646 h 28"/>
                <a:gd name="T12" fmla="*/ 2147483646 w 31"/>
                <a:gd name="T13" fmla="*/ 2147483646 h 28"/>
                <a:gd name="T14" fmla="*/ 2147483646 w 31"/>
                <a:gd name="T15" fmla="*/ 2147483646 h 28"/>
                <a:gd name="T16" fmla="*/ 2147483646 w 31"/>
                <a:gd name="T17" fmla="*/ 2147483646 h 28"/>
                <a:gd name="T18" fmla="*/ 2147483646 w 31"/>
                <a:gd name="T19" fmla="*/ 2147483646 h 28"/>
                <a:gd name="T20" fmla="*/ 2147483646 w 31"/>
                <a:gd name="T21" fmla="*/ 2147483646 h 28"/>
                <a:gd name="T22" fmla="*/ 2147483646 w 31"/>
                <a:gd name="T23" fmla="*/ 2147483646 h 28"/>
                <a:gd name="T24" fmla="*/ 2147483646 w 31"/>
                <a:gd name="T25" fmla="*/ 2147483646 h 28"/>
                <a:gd name="T26" fmla="*/ 2147483646 w 31"/>
                <a:gd name="T27" fmla="*/ 2147483646 h 28"/>
                <a:gd name="T28" fmla="*/ 2147483646 w 31"/>
                <a:gd name="T29" fmla="*/ 2147483646 h 28"/>
                <a:gd name="T30" fmla="*/ 2147483646 w 31"/>
                <a:gd name="T31" fmla="*/ 2147483646 h 28"/>
                <a:gd name="T32" fmla="*/ 2147483646 w 31"/>
                <a:gd name="T33" fmla="*/ 2147483646 h 28"/>
                <a:gd name="T34" fmla="*/ 2147483646 w 31"/>
                <a:gd name="T35" fmla="*/ 2147483646 h 28"/>
                <a:gd name="T36" fmla="*/ 2147483646 w 31"/>
                <a:gd name="T37" fmla="*/ 2147483646 h 28"/>
                <a:gd name="T38" fmla="*/ 2147483646 w 31"/>
                <a:gd name="T39" fmla="*/ 2147483646 h 28"/>
                <a:gd name="T40" fmla="*/ 2147483646 w 31"/>
                <a:gd name="T41" fmla="*/ 2147483646 h 28"/>
                <a:gd name="T42" fmla="*/ 2147483646 w 31"/>
                <a:gd name="T43" fmla="*/ 2147483646 h 28"/>
                <a:gd name="T44" fmla="*/ 2147483646 w 31"/>
                <a:gd name="T45" fmla="*/ 2147483646 h 28"/>
                <a:gd name="T46" fmla="*/ 2147483646 w 31"/>
                <a:gd name="T47" fmla="*/ 0 h 28"/>
                <a:gd name="T48" fmla="*/ 2147483646 w 31"/>
                <a:gd name="T49" fmla="*/ 2147483646 h 28"/>
                <a:gd name="T50" fmla="*/ 2147483646 w 31"/>
                <a:gd name="T51" fmla="*/ 2147483646 h 28"/>
                <a:gd name="T52" fmla="*/ 2147483646 w 31"/>
                <a:gd name="T53" fmla="*/ 0 h 28"/>
                <a:gd name="T54" fmla="*/ 2147483646 w 31"/>
                <a:gd name="T55" fmla="*/ 0 h 28"/>
                <a:gd name="T56" fmla="*/ 2147483646 w 31"/>
                <a:gd name="T57" fmla="*/ 2147483646 h 28"/>
                <a:gd name="T58" fmla="*/ 2147483646 w 31"/>
                <a:gd name="T59" fmla="*/ 2147483646 h 28"/>
                <a:gd name="T60" fmla="*/ 0 w 31"/>
                <a:gd name="T61" fmla="*/ 2147483646 h 28"/>
                <a:gd name="T62" fmla="*/ 0 w 31"/>
                <a:gd name="T63" fmla="*/ 2147483646 h 28"/>
                <a:gd name="T64" fmla="*/ 2147483646 w 31"/>
                <a:gd name="T65" fmla="*/ 2147483646 h 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1" h="28">
                  <a:moveTo>
                    <a:pt x="1" y="9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7"/>
                    <a:pt x="2" y="17"/>
                  </a:cubicBezTo>
                  <a:cubicBezTo>
                    <a:pt x="2" y="17"/>
                    <a:pt x="2" y="19"/>
                    <a:pt x="2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5" y="1"/>
                    <a:pt x="15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1" y="9"/>
                  </a:lnTo>
                  <a:close/>
                </a:path>
              </a:pathLst>
            </a:custGeom>
            <a:solidFill>
              <a:srgbClr val="E5E5E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3F3F3F"/>
                </a:solidFill>
                <a:latin typeface="Arial" charset="0"/>
              </a:endParaRPr>
            </a:p>
          </p:txBody>
        </p:sp>
        <p:sp>
          <p:nvSpPr>
            <p:cNvPr id="686" name="Ellipse 685">
              <a:extLst>
                <a:ext uri="{FF2B5EF4-FFF2-40B4-BE49-F238E27FC236}">
                  <a16:creationId xmlns:a16="http://schemas.microsoft.com/office/drawing/2014/main" id="{F7D7B452-2366-CB2B-652C-16867623B0A0}"/>
                </a:ext>
              </a:extLst>
            </p:cNvPr>
            <p:cNvSpPr/>
            <p:nvPr/>
          </p:nvSpPr>
          <p:spPr>
            <a:xfrm>
              <a:off x="6811129" y="1891013"/>
              <a:ext cx="144000" cy="144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sp>
          <p:nvSpPr>
            <p:cNvPr id="687" name="Ellipse 686">
              <a:extLst>
                <a:ext uri="{FF2B5EF4-FFF2-40B4-BE49-F238E27FC236}">
                  <a16:creationId xmlns:a16="http://schemas.microsoft.com/office/drawing/2014/main" id="{685C25E8-FFEC-9EA2-DC7E-318D4F5F5635}"/>
                </a:ext>
              </a:extLst>
            </p:cNvPr>
            <p:cNvSpPr/>
            <p:nvPr/>
          </p:nvSpPr>
          <p:spPr>
            <a:xfrm>
              <a:off x="6818470" y="2114947"/>
              <a:ext cx="144000" cy="144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sp>
          <p:nvSpPr>
            <p:cNvPr id="688" name="Ellipse 687">
              <a:extLst>
                <a:ext uri="{FF2B5EF4-FFF2-40B4-BE49-F238E27FC236}">
                  <a16:creationId xmlns:a16="http://schemas.microsoft.com/office/drawing/2014/main" id="{368DD4FE-B07E-D9F9-E799-170939EB15F7}"/>
                </a:ext>
              </a:extLst>
            </p:cNvPr>
            <p:cNvSpPr/>
            <p:nvPr/>
          </p:nvSpPr>
          <p:spPr>
            <a:xfrm>
              <a:off x="7116736" y="2564889"/>
              <a:ext cx="144000" cy="144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sp>
          <p:nvSpPr>
            <p:cNvPr id="689" name="Ellipse 688">
              <a:extLst>
                <a:ext uri="{FF2B5EF4-FFF2-40B4-BE49-F238E27FC236}">
                  <a16:creationId xmlns:a16="http://schemas.microsoft.com/office/drawing/2014/main" id="{1EF7B06D-CF55-85E0-F10B-8E10AE483371}"/>
                </a:ext>
              </a:extLst>
            </p:cNvPr>
            <p:cNvSpPr/>
            <p:nvPr/>
          </p:nvSpPr>
          <p:spPr>
            <a:xfrm>
              <a:off x="7516327" y="1751906"/>
              <a:ext cx="144000" cy="144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sp>
          <p:nvSpPr>
            <p:cNvPr id="690" name="Ellipse 689">
              <a:extLst>
                <a:ext uri="{FF2B5EF4-FFF2-40B4-BE49-F238E27FC236}">
                  <a16:creationId xmlns:a16="http://schemas.microsoft.com/office/drawing/2014/main" id="{EEED48A9-8F52-64D5-2B2D-E1EC5F83D77D}"/>
                </a:ext>
              </a:extLst>
            </p:cNvPr>
            <p:cNvSpPr/>
            <p:nvPr/>
          </p:nvSpPr>
          <p:spPr>
            <a:xfrm>
              <a:off x="7668727" y="1904306"/>
              <a:ext cx="144000" cy="144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sp>
          <p:nvSpPr>
            <p:cNvPr id="691" name="Ellipse 690">
              <a:extLst>
                <a:ext uri="{FF2B5EF4-FFF2-40B4-BE49-F238E27FC236}">
                  <a16:creationId xmlns:a16="http://schemas.microsoft.com/office/drawing/2014/main" id="{9CE6F84E-C172-105A-0FDB-B1F1630E8606}"/>
                </a:ext>
              </a:extLst>
            </p:cNvPr>
            <p:cNvSpPr/>
            <p:nvPr/>
          </p:nvSpPr>
          <p:spPr>
            <a:xfrm>
              <a:off x="7821127" y="2056706"/>
              <a:ext cx="144000" cy="144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sp>
          <p:nvSpPr>
            <p:cNvPr id="692" name="Ellipse 691">
              <a:extLst>
                <a:ext uri="{FF2B5EF4-FFF2-40B4-BE49-F238E27FC236}">
                  <a16:creationId xmlns:a16="http://schemas.microsoft.com/office/drawing/2014/main" id="{97D7B0CD-0D14-9AB7-9D4E-5AA82C24F9B2}"/>
                </a:ext>
              </a:extLst>
            </p:cNvPr>
            <p:cNvSpPr/>
            <p:nvPr/>
          </p:nvSpPr>
          <p:spPr>
            <a:xfrm>
              <a:off x="7705974" y="2505360"/>
              <a:ext cx="144000" cy="144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sp>
          <p:nvSpPr>
            <p:cNvPr id="693" name="Ellipse 692">
              <a:extLst>
                <a:ext uri="{FF2B5EF4-FFF2-40B4-BE49-F238E27FC236}">
                  <a16:creationId xmlns:a16="http://schemas.microsoft.com/office/drawing/2014/main" id="{5813E735-5998-204B-02CD-BE458C3FBD90}"/>
                </a:ext>
              </a:extLst>
            </p:cNvPr>
            <p:cNvSpPr/>
            <p:nvPr/>
          </p:nvSpPr>
          <p:spPr>
            <a:xfrm>
              <a:off x="8445998" y="2676191"/>
              <a:ext cx="144000" cy="144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sp>
          <p:nvSpPr>
            <p:cNvPr id="694" name="Ellipse 693">
              <a:extLst>
                <a:ext uri="{FF2B5EF4-FFF2-40B4-BE49-F238E27FC236}">
                  <a16:creationId xmlns:a16="http://schemas.microsoft.com/office/drawing/2014/main" id="{23508441-A799-633F-C94C-AEBA7E48640D}"/>
                </a:ext>
              </a:extLst>
            </p:cNvPr>
            <p:cNvSpPr/>
            <p:nvPr/>
          </p:nvSpPr>
          <p:spPr>
            <a:xfrm>
              <a:off x="8568766" y="2878830"/>
              <a:ext cx="144000" cy="144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cxnSp>
          <p:nvCxnSpPr>
            <p:cNvPr id="695" name="Connecteur droit 694">
              <a:extLst>
                <a:ext uri="{FF2B5EF4-FFF2-40B4-BE49-F238E27FC236}">
                  <a16:creationId xmlns:a16="http://schemas.microsoft.com/office/drawing/2014/main" id="{2BC5C594-AC37-96C5-8654-4D5430AA4F74}"/>
                </a:ext>
              </a:extLst>
            </p:cNvPr>
            <p:cNvCxnSpPr>
              <a:cxnSpLocks/>
              <a:stCxn id="686" idx="6"/>
              <a:endCxn id="6" idx="4"/>
            </p:cNvCxnSpPr>
            <p:nvPr/>
          </p:nvCxnSpPr>
          <p:spPr>
            <a:xfrm>
              <a:off x="6955129" y="1963013"/>
              <a:ext cx="563407" cy="256324"/>
            </a:xfrm>
            <a:prstGeom prst="line">
              <a:avLst/>
            </a:prstGeom>
            <a:ln w="9525">
              <a:solidFill>
                <a:srgbClr val="E20025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Connecteur droit 695">
              <a:extLst>
                <a:ext uri="{FF2B5EF4-FFF2-40B4-BE49-F238E27FC236}">
                  <a16:creationId xmlns:a16="http://schemas.microsoft.com/office/drawing/2014/main" id="{1D692178-F83A-A740-3220-9C73ADB80C9F}"/>
                </a:ext>
              </a:extLst>
            </p:cNvPr>
            <p:cNvCxnSpPr>
              <a:cxnSpLocks/>
              <a:stCxn id="687" idx="6"/>
              <a:endCxn id="6" idx="6"/>
            </p:cNvCxnSpPr>
            <p:nvPr/>
          </p:nvCxnSpPr>
          <p:spPr>
            <a:xfrm>
              <a:off x="6962470" y="2186947"/>
              <a:ext cx="574066" cy="14390"/>
            </a:xfrm>
            <a:prstGeom prst="line">
              <a:avLst/>
            </a:prstGeom>
            <a:ln w="9525">
              <a:solidFill>
                <a:srgbClr val="E20025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Connecteur droit 696">
              <a:extLst>
                <a:ext uri="{FF2B5EF4-FFF2-40B4-BE49-F238E27FC236}">
                  <a16:creationId xmlns:a16="http://schemas.microsoft.com/office/drawing/2014/main" id="{6896B7BA-A93F-7C96-8DA3-37D528655A34}"/>
                </a:ext>
              </a:extLst>
            </p:cNvPr>
            <p:cNvCxnSpPr>
              <a:cxnSpLocks/>
              <a:stCxn id="688" idx="7"/>
              <a:endCxn id="6" idx="6"/>
            </p:cNvCxnSpPr>
            <p:nvPr/>
          </p:nvCxnSpPr>
          <p:spPr>
            <a:xfrm flipV="1">
              <a:off x="7239648" y="2201337"/>
              <a:ext cx="296888" cy="384640"/>
            </a:xfrm>
            <a:prstGeom prst="line">
              <a:avLst/>
            </a:prstGeom>
            <a:ln w="9525">
              <a:solidFill>
                <a:srgbClr val="E20025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Connecteur droit 697">
              <a:extLst>
                <a:ext uri="{FF2B5EF4-FFF2-40B4-BE49-F238E27FC236}">
                  <a16:creationId xmlns:a16="http://schemas.microsoft.com/office/drawing/2014/main" id="{0985D9F6-60AA-FE22-BB51-253F893D7A60}"/>
                </a:ext>
              </a:extLst>
            </p:cNvPr>
            <p:cNvCxnSpPr>
              <a:cxnSpLocks/>
              <a:stCxn id="692" idx="1"/>
              <a:endCxn id="6" idx="4"/>
            </p:cNvCxnSpPr>
            <p:nvPr/>
          </p:nvCxnSpPr>
          <p:spPr>
            <a:xfrm flipH="1" flipV="1">
              <a:off x="7518536" y="2219337"/>
              <a:ext cx="208526" cy="307111"/>
            </a:xfrm>
            <a:prstGeom prst="line">
              <a:avLst/>
            </a:prstGeom>
            <a:ln w="9525">
              <a:solidFill>
                <a:srgbClr val="E20025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Connecteur droit 698">
              <a:extLst>
                <a:ext uri="{FF2B5EF4-FFF2-40B4-BE49-F238E27FC236}">
                  <a16:creationId xmlns:a16="http://schemas.microsoft.com/office/drawing/2014/main" id="{E75860AE-1E2D-6351-DD9E-BFC46C6796B1}"/>
                </a:ext>
              </a:extLst>
            </p:cNvPr>
            <p:cNvCxnSpPr>
              <a:cxnSpLocks/>
              <a:stCxn id="693" idx="1"/>
            </p:cNvCxnSpPr>
            <p:nvPr/>
          </p:nvCxnSpPr>
          <p:spPr>
            <a:xfrm flipH="1" flipV="1">
              <a:off x="7531401" y="2204420"/>
              <a:ext cx="935685" cy="492859"/>
            </a:xfrm>
            <a:prstGeom prst="line">
              <a:avLst/>
            </a:prstGeom>
            <a:ln w="9525">
              <a:solidFill>
                <a:srgbClr val="E20025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Connecteur droit 699">
              <a:extLst>
                <a:ext uri="{FF2B5EF4-FFF2-40B4-BE49-F238E27FC236}">
                  <a16:creationId xmlns:a16="http://schemas.microsoft.com/office/drawing/2014/main" id="{1CE2EA04-E66F-7045-D368-D0E7CB3B9BD9}"/>
                </a:ext>
              </a:extLst>
            </p:cNvPr>
            <p:cNvCxnSpPr>
              <a:cxnSpLocks/>
              <a:stCxn id="694" idx="2"/>
              <a:endCxn id="6" idx="4"/>
            </p:cNvCxnSpPr>
            <p:nvPr/>
          </p:nvCxnSpPr>
          <p:spPr>
            <a:xfrm flipH="1" flipV="1">
              <a:off x="7518536" y="2219337"/>
              <a:ext cx="1050230" cy="731493"/>
            </a:xfrm>
            <a:prstGeom prst="line">
              <a:avLst/>
            </a:prstGeom>
            <a:ln w="9525">
              <a:solidFill>
                <a:srgbClr val="E20025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Connecteur droit 700">
              <a:extLst>
                <a:ext uri="{FF2B5EF4-FFF2-40B4-BE49-F238E27FC236}">
                  <a16:creationId xmlns:a16="http://schemas.microsoft.com/office/drawing/2014/main" id="{603FB23B-2B1A-0825-1D29-CCC10C7D732A}"/>
                </a:ext>
              </a:extLst>
            </p:cNvPr>
            <p:cNvCxnSpPr>
              <a:cxnSpLocks/>
              <a:stCxn id="691" idx="3"/>
              <a:endCxn id="6" idx="6"/>
            </p:cNvCxnSpPr>
            <p:nvPr/>
          </p:nvCxnSpPr>
          <p:spPr>
            <a:xfrm flipH="1">
              <a:off x="7536536" y="2179618"/>
              <a:ext cx="305679" cy="21719"/>
            </a:xfrm>
            <a:prstGeom prst="line">
              <a:avLst/>
            </a:prstGeom>
            <a:ln w="9525">
              <a:solidFill>
                <a:srgbClr val="E20025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Connecteur droit 701">
              <a:extLst>
                <a:ext uri="{FF2B5EF4-FFF2-40B4-BE49-F238E27FC236}">
                  <a16:creationId xmlns:a16="http://schemas.microsoft.com/office/drawing/2014/main" id="{22CDE230-B668-B1A5-1DCE-0481568C2C45}"/>
                </a:ext>
              </a:extLst>
            </p:cNvPr>
            <p:cNvCxnSpPr>
              <a:cxnSpLocks/>
              <a:stCxn id="689" idx="4"/>
              <a:endCxn id="6" idx="4"/>
            </p:cNvCxnSpPr>
            <p:nvPr/>
          </p:nvCxnSpPr>
          <p:spPr>
            <a:xfrm flipH="1">
              <a:off x="7518536" y="1895906"/>
              <a:ext cx="69791" cy="323431"/>
            </a:xfrm>
            <a:prstGeom prst="line">
              <a:avLst/>
            </a:prstGeom>
            <a:ln w="9525">
              <a:solidFill>
                <a:srgbClr val="E20025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Connecteur droit 702">
              <a:extLst>
                <a:ext uri="{FF2B5EF4-FFF2-40B4-BE49-F238E27FC236}">
                  <a16:creationId xmlns:a16="http://schemas.microsoft.com/office/drawing/2014/main" id="{CB023DCC-E42A-54C4-F6D4-34C08A2FC6A3}"/>
                </a:ext>
              </a:extLst>
            </p:cNvPr>
            <p:cNvCxnSpPr>
              <a:cxnSpLocks/>
              <a:stCxn id="690" idx="3"/>
              <a:endCxn id="6" idx="3"/>
            </p:cNvCxnSpPr>
            <p:nvPr/>
          </p:nvCxnSpPr>
          <p:spPr>
            <a:xfrm flipH="1">
              <a:off x="7505808" y="2027218"/>
              <a:ext cx="184007" cy="186847"/>
            </a:xfrm>
            <a:prstGeom prst="line">
              <a:avLst/>
            </a:prstGeom>
            <a:ln w="9525">
              <a:solidFill>
                <a:srgbClr val="E20025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Ellipse 684">
              <a:extLst>
                <a:ext uri="{FF2B5EF4-FFF2-40B4-BE49-F238E27FC236}">
                  <a16:creationId xmlns:a16="http://schemas.microsoft.com/office/drawing/2014/main" id="{35FF99B3-A7BF-47E2-580B-91FE85E42D65}"/>
                </a:ext>
              </a:extLst>
            </p:cNvPr>
            <p:cNvSpPr/>
            <p:nvPr/>
          </p:nvSpPr>
          <p:spPr>
            <a:xfrm>
              <a:off x="7500536" y="2183337"/>
              <a:ext cx="36000" cy="3600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sp>
          <p:nvSpPr>
            <p:cNvPr id="685" name="Ellipse 684">
              <a:extLst>
                <a:ext uri="{FF2B5EF4-FFF2-40B4-BE49-F238E27FC236}">
                  <a16:creationId xmlns:a16="http://schemas.microsoft.com/office/drawing/2014/main" id="{E874E138-E2F4-CA2C-F7B3-15B9224D0738}"/>
                </a:ext>
              </a:extLst>
            </p:cNvPr>
            <p:cNvSpPr/>
            <p:nvPr/>
          </p:nvSpPr>
          <p:spPr>
            <a:xfrm>
              <a:off x="7356536" y="2039337"/>
              <a:ext cx="324000" cy="3240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708929B-DD2C-EDBD-A7D6-50A0053C1414}"/>
              </a:ext>
            </a:extLst>
          </p:cNvPr>
          <p:cNvGrpSpPr/>
          <p:nvPr/>
        </p:nvGrpSpPr>
        <p:grpSpPr>
          <a:xfrm>
            <a:off x="4437135" y="2159239"/>
            <a:ext cx="3565499" cy="1969485"/>
            <a:chOff x="3327851" y="1619429"/>
            <a:chExt cx="2674124" cy="1477114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BF069282-A569-C197-2084-2356010633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7851" y="1619429"/>
              <a:ext cx="2674124" cy="1429883"/>
              <a:chOff x="1442534" y="916857"/>
              <a:chExt cx="6763248" cy="3616382"/>
            </a:xfrm>
          </p:grpSpPr>
          <p:grpSp>
            <p:nvGrpSpPr>
              <p:cNvPr id="29" name="Group 7">
                <a:extLst>
                  <a:ext uri="{FF2B5EF4-FFF2-40B4-BE49-F238E27FC236}">
                    <a16:creationId xmlns:a16="http://schemas.microsoft.com/office/drawing/2014/main" id="{2E6AB613-0369-0220-83AD-31783F756662}"/>
                  </a:ext>
                </a:extLst>
              </p:cNvPr>
              <p:cNvGrpSpPr/>
              <p:nvPr/>
            </p:nvGrpSpPr>
            <p:grpSpPr>
              <a:xfrm>
                <a:off x="1442534" y="916857"/>
                <a:ext cx="6763248" cy="3616382"/>
                <a:chOff x="168276" y="698590"/>
                <a:chExt cx="8758237" cy="4683125"/>
              </a:xfrm>
              <a:solidFill>
                <a:schemeClr val="bg2">
                  <a:lumMod val="20000"/>
                  <a:lumOff val="80000"/>
                </a:schemeClr>
              </a:solidFill>
            </p:grpSpPr>
            <p:sp>
              <p:nvSpPr>
                <p:cNvPr id="46" name="Freeform 321">
                  <a:extLst>
                    <a:ext uri="{FF2B5EF4-FFF2-40B4-BE49-F238E27FC236}">
                      <a16:creationId xmlns:a16="http://schemas.microsoft.com/office/drawing/2014/main" id="{89F0E5D9-2782-10E5-6171-839D996983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730076">
                  <a:off x="4175126" y="2532153"/>
                  <a:ext cx="360362" cy="282575"/>
                </a:xfrm>
                <a:custGeom>
                  <a:avLst/>
                  <a:gdLst>
                    <a:gd name="T0" fmla="*/ 2147483646 w 10000"/>
                    <a:gd name="T1" fmla="*/ 2147483646 h 10009"/>
                    <a:gd name="T2" fmla="*/ 2147483646 w 10000"/>
                    <a:gd name="T3" fmla="*/ 2147483646 h 10009"/>
                    <a:gd name="T4" fmla="*/ 2147483646 w 10000"/>
                    <a:gd name="T5" fmla="*/ 2147483646 h 10009"/>
                    <a:gd name="T6" fmla="*/ 2147483646 w 10000"/>
                    <a:gd name="T7" fmla="*/ 2147483646 h 10009"/>
                    <a:gd name="T8" fmla="*/ 2147483646 w 10000"/>
                    <a:gd name="T9" fmla="*/ 2147483646 h 10009"/>
                    <a:gd name="T10" fmla="*/ 2147483646 w 10000"/>
                    <a:gd name="T11" fmla="*/ 2147483646 h 10009"/>
                    <a:gd name="T12" fmla="*/ 2147483646 w 10000"/>
                    <a:gd name="T13" fmla="*/ 2147483646 h 10009"/>
                    <a:gd name="T14" fmla="*/ 2147483646 w 10000"/>
                    <a:gd name="T15" fmla="*/ 2147483646 h 10009"/>
                    <a:gd name="T16" fmla="*/ 2147483646 w 10000"/>
                    <a:gd name="T17" fmla="*/ 2147483646 h 10009"/>
                    <a:gd name="T18" fmla="*/ 2147483646 w 10000"/>
                    <a:gd name="T19" fmla="*/ 2147483646 h 10009"/>
                    <a:gd name="T20" fmla="*/ 0 w 10000"/>
                    <a:gd name="T21" fmla="*/ 2147483646 h 10009"/>
                    <a:gd name="T22" fmla="*/ 2147483646 w 10000"/>
                    <a:gd name="T23" fmla="*/ 2147483646 h 10009"/>
                    <a:gd name="T24" fmla="*/ 2147483646 w 10000"/>
                    <a:gd name="T25" fmla="*/ 2147483646 h 10009"/>
                    <a:gd name="T26" fmla="*/ 2147483646 w 10000"/>
                    <a:gd name="T27" fmla="*/ 2147483646 h 10009"/>
                    <a:gd name="T28" fmla="*/ 2147483646 w 10000"/>
                    <a:gd name="T29" fmla="*/ 2147483646 h 10009"/>
                    <a:gd name="T30" fmla="*/ 2147483646 w 10000"/>
                    <a:gd name="T31" fmla="*/ 2147483646 h 10009"/>
                    <a:gd name="T32" fmla="*/ 2147483646 w 10000"/>
                    <a:gd name="T33" fmla="*/ 2147483646 h 10009"/>
                    <a:gd name="T34" fmla="*/ 2147483646 w 10000"/>
                    <a:gd name="T35" fmla="*/ 2147483646 h 10009"/>
                    <a:gd name="T36" fmla="*/ 2147483646 w 10000"/>
                    <a:gd name="T37" fmla="*/ 2147483646 h 10009"/>
                    <a:gd name="T38" fmla="*/ 2147483646 w 10000"/>
                    <a:gd name="T39" fmla="*/ 2147483646 h 10009"/>
                    <a:gd name="T40" fmla="*/ 2147483646 w 10000"/>
                    <a:gd name="T41" fmla="*/ 2147483646 h 10009"/>
                    <a:gd name="T42" fmla="*/ 2147483646 w 10000"/>
                    <a:gd name="T43" fmla="*/ 2147483646 h 10009"/>
                    <a:gd name="T44" fmla="*/ 2147483646 w 10000"/>
                    <a:gd name="T45" fmla="*/ 2147483646 h 10009"/>
                    <a:gd name="T46" fmla="*/ 2147483646 w 10000"/>
                    <a:gd name="T47" fmla="*/ 2147483646 h 10009"/>
                    <a:gd name="T48" fmla="*/ 2147483646 w 10000"/>
                    <a:gd name="T49" fmla="*/ 2147483646 h 10009"/>
                    <a:gd name="T50" fmla="*/ 2147483646 w 10000"/>
                    <a:gd name="T51" fmla="*/ 2147483646 h 10009"/>
                    <a:gd name="T52" fmla="*/ 2147483646 w 10000"/>
                    <a:gd name="T53" fmla="*/ 2147483646 h 10009"/>
                    <a:gd name="T54" fmla="*/ 2147483646 w 10000"/>
                    <a:gd name="T55" fmla="*/ 2147483646 h 10009"/>
                    <a:gd name="T56" fmla="*/ 2147483646 w 10000"/>
                    <a:gd name="T57" fmla="*/ 2147483646 h 10009"/>
                    <a:gd name="T58" fmla="*/ 2147483646 w 10000"/>
                    <a:gd name="T59" fmla="*/ 2147483646 h 10009"/>
                    <a:gd name="T60" fmla="*/ 2147483646 w 10000"/>
                    <a:gd name="T61" fmla="*/ 2147483646 h 10009"/>
                    <a:gd name="T62" fmla="*/ 2147483646 w 10000"/>
                    <a:gd name="T63" fmla="*/ 2147483646 h 10009"/>
                    <a:gd name="T64" fmla="*/ 2147483646 w 10000"/>
                    <a:gd name="T65" fmla="*/ 2147483646 h 10009"/>
                    <a:gd name="T66" fmla="*/ 2147483646 w 10000"/>
                    <a:gd name="T67" fmla="*/ 2147483646 h 10009"/>
                    <a:gd name="T68" fmla="*/ 2147483646 w 10000"/>
                    <a:gd name="T69" fmla="*/ 2147483646 h 10009"/>
                    <a:gd name="T70" fmla="*/ 2147483646 w 10000"/>
                    <a:gd name="T71" fmla="*/ 2147483646 h 10009"/>
                    <a:gd name="T72" fmla="*/ 2147483646 w 10000"/>
                    <a:gd name="T73" fmla="*/ 2147483646 h 10009"/>
                    <a:gd name="T74" fmla="*/ 2147483646 w 10000"/>
                    <a:gd name="T75" fmla="*/ 2147483646 h 10009"/>
                    <a:gd name="T76" fmla="*/ 2147483646 w 10000"/>
                    <a:gd name="T77" fmla="*/ 2147483646 h 10009"/>
                    <a:gd name="T78" fmla="*/ 2147483646 w 10000"/>
                    <a:gd name="T79" fmla="*/ 2147483646 h 10009"/>
                    <a:gd name="T80" fmla="*/ 2147483646 w 10000"/>
                    <a:gd name="T81" fmla="*/ 2147483646 h 10009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0000" h="10009">
                      <a:moveTo>
                        <a:pt x="9121" y="1479"/>
                      </a:moveTo>
                      <a:cubicBezTo>
                        <a:pt x="8949" y="1545"/>
                        <a:pt x="8960" y="1470"/>
                        <a:pt x="8734" y="1437"/>
                      </a:cubicBezTo>
                      <a:cubicBezTo>
                        <a:pt x="8508" y="1404"/>
                        <a:pt x="8010" y="1295"/>
                        <a:pt x="7765" y="1279"/>
                      </a:cubicBezTo>
                      <a:cubicBezTo>
                        <a:pt x="7520" y="1263"/>
                        <a:pt x="7390" y="1332"/>
                        <a:pt x="7261" y="1342"/>
                      </a:cubicBezTo>
                      <a:cubicBezTo>
                        <a:pt x="7132" y="1353"/>
                        <a:pt x="7098" y="1443"/>
                        <a:pt x="6991" y="1342"/>
                      </a:cubicBezTo>
                      <a:cubicBezTo>
                        <a:pt x="6884" y="1241"/>
                        <a:pt x="6742" y="937"/>
                        <a:pt x="6618" y="734"/>
                      </a:cubicBezTo>
                      <a:cubicBezTo>
                        <a:pt x="5577" y="492"/>
                        <a:pt x="4284" y="74"/>
                        <a:pt x="3495" y="9"/>
                      </a:cubicBezTo>
                      <a:cubicBezTo>
                        <a:pt x="2706" y="-56"/>
                        <a:pt x="2420" y="231"/>
                        <a:pt x="1882" y="342"/>
                      </a:cubicBezTo>
                      <a:lnTo>
                        <a:pt x="1345" y="9"/>
                      </a:lnTo>
                      <a:lnTo>
                        <a:pt x="806" y="342"/>
                      </a:lnTo>
                      <a:cubicBezTo>
                        <a:pt x="806" y="342"/>
                        <a:pt x="268" y="1009"/>
                        <a:pt x="0" y="1009"/>
                      </a:cubicBezTo>
                      <a:lnTo>
                        <a:pt x="538" y="2676"/>
                      </a:lnTo>
                      <a:lnTo>
                        <a:pt x="1076" y="2009"/>
                      </a:lnTo>
                      <a:lnTo>
                        <a:pt x="2151" y="2342"/>
                      </a:lnTo>
                      <a:lnTo>
                        <a:pt x="2421" y="2676"/>
                      </a:lnTo>
                      <a:lnTo>
                        <a:pt x="2688" y="3009"/>
                      </a:lnTo>
                      <a:cubicBezTo>
                        <a:pt x="2600" y="3342"/>
                        <a:pt x="2510" y="3676"/>
                        <a:pt x="2421" y="4009"/>
                      </a:cubicBezTo>
                      <a:cubicBezTo>
                        <a:pt x="2330" y="4565"/>
                        <a:pt x="2241" y="5120"/>
                        <a:pt x="2151" y="5676"/>
                      </a:cubicBezTo>
                      <a:cubicBezTo>
                        <a:pt x="2062" y="6009"/>
                        <a:pt x="1971" y="6343"/>
                        <a:pt x="1882" y="6676"/>
                      </a:cubicBezTo>
                      <a:lnTo>
                        <a:pt x="1882" y="7342"/>
                      </a:lnTo>
                      <a:cubicBezTo>
                        <a:pt x="1882" y="7482"/>
                        <a:pt x="1889" y="7241"/>
                        <a:pt x="1884" y="7517"/>
                      </a:cubicBezTo>
                      <a:cubicBezTo>
                        <a:pt x="1879" y="7793"/>
                        <a:pt x="1882" y="7594"/>
                        <a:pt x="1882" y="7676"/>
                      </a:cubicBezTo>
                      <a:lnTo>
                        <a:pt x="1882" y="8009"/>
                      </a:lnTo>
                      <a:cubicBezTo>
                        <a:pt x="1792" y="8342"/>
                        <a:pt x="1703" y="8676"/>
                        <a:pt x="1613" y="9009"/>
                      </a:cubicBezTo>
                      <a:lnTo>
                        <a:pt x="2151" y="9009"/>
                      </a:lnTo>
                      <a:lnTo>
                        <a:pt x="3227" y="10009"/>
                      </a:lnTo>
                      <a:lnTo>
                        <a:pt x="4840" y="9342"/>
                      </a:lnTo>
                      <a:lnTo>
                        <a:pt x="6453" y="9009"/>
                      </a:lnTo>
                      <a:lnTo>
                        <a:pt x="7261" y="7676"/>
                      </a:lnTo>
                      <a:lnTo>
                        <a:pt x="8067" y="6342"/>
                      </a:lnTo>
                      <a:cubicBezTo>
                        <a:pt x="8067" y="6120"/>
                        <a:pt x="7941" y="6082"/>
                        <a:pt x="8067" y="5676"/>
                      </a:cubicBezTo>
                      <a:cubicBezTo>
                        <a:pt x="8193" y="5270"/>
                        <a:pt x="8503" y="4112"/>
                        <a:pt x="8822" y="3908"/>
                      </a:cubicBezTo>
                      <a:cubicBezTo>
                        <a:pt x="9185" y="3676"/>
                        <a:pt x="9126" y="3756"/>
                        <a:pt x="9189" y="3701"/>
                      </a:cubicBezTo>
                      <a:cubicBezTo>
                        <a:pt x="9252" y="3646"/>
                        <a:pt x="9284" y="3569"/>
                        <a:pt x="9318" y="3593"/>
                      </a:cubicBezTo>
                      <a:cubicBezTo>
                        <a:pt x="9388" y="3534"/>
                        <a:pt x="9296" y="3577"/>
                        <a:pt x="9415" y="3493"/>
                      </a:cubicBezTo>
                      <a:cubicBezTo>
                        <a:pt x="9534" y="3409"/>
                        <a:pt x="9908" y="3137"/>
                        <a:pt x="9969" y="2847"/>
                      </a:cubicBezTo>
                      <a:cubicBezTo>
                        <a:pt x="10030" y="2557"/>
                        <a:pt x="10018" y="1949"/>
                        <a:pt x="9783" y="1752"/>
                      </a:cubicBezTo>
                      <a:cubicBezTo>
                        <a:pt x="9774" y="1701"/>
                        <a:pt x="9763" y="1649"/>
                        <a:pt x="9754" y="1598"/>
                      </a:cubicBezTo>
                      <a:cubicBezTo>
                        <a:pt x="9738" y="1593"/>
                        <a:pt x="9576" y="1599"/>
                        <a:pt x="9561" y="1594"/>
                      </a:cubicBezTo>
                      <a:lnTo>
                        <a:pt x="9121" y="1479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9" name="Freeform 322">
                  <a:extLst>
                    <a:ext uri="{FF2B5EF4-FFF2-40B4-BE49-F238E27FC236}">
                      <a16:creationId xmlns:a16="http://schemas.microsoft.com/office/drawing/2014/main" id="{DA4491A3-4EB7-907B-C134-CC128E7D95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26903">
                  <a:off x="4184651" y="2551203"/>
                  <a:ext cx="90487" cy="198437"/>
                </a:xfrm>
                <a:custGeom>
                  <a:avLst/>
                  <a:gdLst>
                    <a:gd name="T0" fmla="*/ 2147483646 w 10000"/>
                    <a:gd name="T1" fmla="*/ 2147483646 h 10437"/>
                    <a:gd name="T2" fmla="*/ 2147483646 w 10000"/>
                    <a:gd name="T3" fmla="*/ 2147483646 h 10437"/>
                    <a:gd name="T4" fmla="*/ 2147483646 w 10000"/>
                    <a:gd name="T5" fmla="*/ 2147483646 h 10437"/>
                    <a:gd name="T6" fmla="*/ 2147483646 w 10000"/>
                    <a:gd name="T7" fmla="*/ 2147483646 h 10437"/>
                    <a:gd name="T8" fmla="*/ 2147483646 w 10000"/>
                    <a:gd name="T9" fmla="*/ 2147483646 h 10437"/>
                    <a:gd name="T10" fmla="*/ 2147483646 w 10000"/>
                    <a:gd name="T11" fmla="*/ 2147483646 h 10437"/>
                    <a:gd name="T12" fmla="*/ 2147483646 w 10000"/>
                    <a:gd name="T13" fmla="*/ 2147483646 h 10437"/>
                    <a:gd name="T14" fmla="*/ 2147483646 w 10000"/>
                    <a:gd name="T15" fmla="*/ 2147483646 h 10437"/>
                    <a:gd name="T16" fmla="*/ 2147483646 w 10000"/>
                    <a:gd name="T17" fmla="*/ 2147483646 h 10437"/>
                    <a:gd name="T18" fmla="*/ 2147483646 w 10000"/>
                    <a:gd name="T19" fmla="*/ 2147483646 h 10437"/>
                    <a:gd name="T20" fmla="*/ 2147483646 w 10000"/>
                    <a:gd name="T21" fmla="*/ 2147483646 h 10437"/>
                    <a:gd name="T22" fmla="*/ 2147483646 w 10000"/>
                    <a:gd name="T23" fmla="*/ 0 h 10437"/>
                    <a:gd name="T24" fmla="*/ 1652181647 w 10000"/>
                    <a:gd name="T25" fmla="*/ 2147483646 h 10437"/>
                    <a:gd name="T26" fmla="*/ 1101414143 w 10000"/>
                    <a:gd name="T27" fmla="*/ 2147483646 h 10437"/>
                    <a:gd name="T28" fmla="*/ 680164610 w 10000"/>
                    <a:gd name="T29" fmla="*/ 2147483646 h 10437"/>
                    <a:gd name="T30" fmla="*/ 1101414143 w 10000"/>
                    <a:gd name="T31" fmla="*/ 2147483646 h 10437"/>
                    <a:gd name="T32" fmla="*/ 1101414143 w 10000"/>
                    <a:gd name="T33" fmla="*/ 2147483646 h 10437"/>
                    <a:gd name="T34" fmla="*/ 126118672 w 10000"/>
                    <a:gd name="T35" fmla="*/ 2147483646 h 10437"/>
                    <a:gd name="T36" fmla="*/ 0 w 10000"/>
                    <a:gd name="T37" fmla="*/ 2147483646 h 10437"/>
                    <a:gd name="T38" fmla="*/ 357975358 w 10000"/>
                    <a:gd name="T39" fmla="*/ 2147483646 h 10437"/>
                    <a:gd name="T40" fmla="*/ 1101414143 w 10000"/>
                    <a:gd name="T41" fmla="*/ 2147483646 h 10437"/>
                    <a:gd name="T42" fmla="*/ 623990471 w 10000"/>
                    <a:gd name="T43" fmla="*/ 2147483646 h 10437"/>
                    <a:gd name="T44" fmla="*/ 2147483646 w 10000"/>
                    <a:gd name="T45" fmla="*/ 2147483646 h 10437"/>
                    <a:gd name="T46" fmla="*/ 2147483646 w 10000"/>
                    <a:gd name="T47" fmla="*/ 2147483646 h 10437"/>
                    <a:gd name="T48" fmla="*/ 2147483646 w 10000"/>
                    <a:gd name="T49" fmla="*/ 2147483646 h 10437"/>
                    <a:gd name="T50" fmla="*/ 2147483646 w 10000"/>
                    <a:gd name="T51" fmla="*/ 2147483646 h 1043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10000" h="10437">
                      <a:moveTo>
                        <a:pt x="7000" y="8110"/>
                      </a:moveTo>
                      <a:lnTo>
                        <a:pt x="7000" y="7638"/>
                      </a:lnTo>
                      <a:cubicBezTo>
                        <a:pt x="7083" y="7334"/>
                        <a:pt x="7165" y="7030"/>
                        <a:pt x="7248" y="6726"/>
                      </a:cubicBezTo>
                      <a:lnTo>
                        <a:pt x="8000" y="5748"/>
                      </a:lnTo>
                      <a:lnTo>
                        <a:pt x="8000" y="5276"/>
                      </a:lnTo>
                      <a:cubicBezTo>
                        <a:pt x="8101" y="4899"/>
                        <a:pt x="8203" y="4522"/>
                        <a:pt x="8304" y="4145"/>
                      </a:cubicBezTo>
                      <a:lnTo>
                        <a:pt x="9000" y="3386"/>
                      </a:lnTo>
                      <a:cubicBezTo>
                        <a:pt x="9050" y="3079"/>
                        <a:pt x="9101" y="2772"/>
                        <a:pt x="9151" y="2465"/>
                      </a:cubicBezTo>
                      <a:lnTo>
                        <a:pt x="10000" y="1496"/>
                      </a:lnTo>
                      <a:lnTo>
                        <a:pt x="9000" y="1024"/>
                      </a:lnTo>
                      <a:lnTo>
                        <a:pt x="8000" y="472"/>
                      </a:lnTo>
                      <a:lnTo>
                        <a:pt x="5000" y="0"/>
                      </a:lnTo>
                      <a:lnTo>
                        <a:pt x="3000" y="472"/>
                      </a:lnTo>
                      <a:lnTo>
                        <a:pt x="2000" y="1024"/>
                      </a:lnTo>
                      <a:lnTo>
                        <a:pt x="1235" y="1429"/>
                      </a:lnTo>
                      <a:lnTo>
                        <a:pt x="2000" y="2913"/>
                      </a:lnTo>
                      <a:lnTo>
                        <a:pt x="2000" y="4803"/>
                      </a:lnTo>
                      <a:lnTo>
                        <a:pt x="229" y="6206"/>
                      </a:lnTo>
                      <a:cubicBezTo>
                        <a:pt x="153" y="6526"/>
                        <a:pt x="76" y="6845"/>
                        <a:pt x="0" y="7165"/>
                      </a:cubicBezTo>
                      <a:lnTo>
                        <a:pt x="650" y="7719"/>
                      </a:lnTo>
                      <a:lnTo>
                        <a:pt x="2000" y="7638"/>
                      </a:lnTo>
                      <a:lnTo>
                        <a:pt x="1133" y="10397"/>
                      </a:lnTo>
                      <a:lnTo>
                        <a:pt x="6483" y="10437"/>
                      </a:lnTo>
                      <a:cubicBezTo>
                        <a:pt x="6656" y="10000"/>
                        <a:pt x="7005" y="9867"/>
                        <a:pt x="7178" y="9430"/>
                      </a:cubicBezTo>
                      <a:cubicBezTo>
                        <a:pt x="7119" y="9305"/>
                        <a:pt x="7059" y="9180"/>
                        <a:pt x="7000" y="9055"/>
                      </a:cubicBezTo>
                      <a:lnTo>
                        <a:pt x="7000" y="811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50" name="Freeform 341">
                  <a:extLst>
                    <a:ext uri="{FF2B5EF4-FFF2-40B4-BE49-F238E27FC236}">
                      <a16:creationId xmlns:a16="http://schemas.microsoft.com/office/drawing/2014/main" id="{2DB1E82B-618C-8BBC-3DC1-10E3BE504D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4876" y="2425790"/>
                  <a:ext cx="190500" cy="84138"/>
                </a:xfrm>
                <a:custGeom>
                  <a:avLst/>
                  <a:gdLst>
                    <a:gd name="T0" fmla="*/ 2147483646 w 10000"/>
                    <a:gd name="T1" fmla="*/ 1938151997 h 10000"/>
                    <a:gd name="T2" fmla="*/ 2147483646 w 10000"/>
                    <a:gd name="T3" fmla="*/ 1291877393 h 10000"/>
                    <a:gd name="T4" fmla="*/ 2147483646 w 10000"/>
                    <a:gd name="T5" fmla="*/ 1291877393 h 10000"/>
                    <a:gd name="T6" fmla="*/ 2147483646 w 10000"/>
                    <a:gd name="T7" fmla="*/ 645938692 h 10000"/>
                    <a:gd name="T8" fmla="*/ 2147483646 w 10000"/>
                    <a:gd name="T9" fmla="*/ 322947012 h 10000"/>
                    <a:gd name="T10" fmla="*/ 2147483646 w 10000"/>
                    <a:gd name="T11" fmla="*/ 322947012 h 10000"/>
                    <a:gd name="T12" fmla="*/ 2147483646 w 10000"/>
                    <a:gd name="T13" fmla="*/ 0 h 10000"/>
                    <a:gd name="T14" fmla="*/ 2147483646 w 10000"/>
                    <a:gd name="T15" fmla="*/ 322947012 h 10000"/>
                    <a:gd name="T16" fmla="*/ 2147483646 w 10000"/>
                    <a:gd name="T17" fmla="*/ 322947012 h 10000"/>
                    <a:gd name="T18" fmla="*/ 2147483646 w 10000"/>
                    <a:gd name="T19" fmla="*/ 645938692 h 10000"/>
                    <a:gd name="T20" fmla="*/ 2147483646 w 10000"/>
                    <a:gd name="T21" fmla="*/ 968885712 h 10000"/>
                    <a:gd name="T22" fmla="*/ 2147483646 w 10000"/>
                    <a:gd name="T23" fmla="*/ 1614824337 h 10000"/>
                    <a:gd name="T24" fmla="*/ 2147483646 w 10000"/>
                    <a:gd name="T25" fmla="*/ 1938151997 h 10000"/>
                    <a:gd name="T26" fmla="*/ 2147483646 w 10000"/>
                    <a:gd name="T27" fmla="*/ 1938151997 h 10000"/>
                    <a:gd name="T28" fmla="*/ 2147483646 w 10000"/>
                    <a:gd name="T29" fmla="*/ 2147483646 h 10000"/>
                    <a:gd name="T30" fmla="*/ 2147483646 w 10000"/>
                    <a:gd name="T31" fmla="*/ 2147483646 h 10000"/>
                    <a:gd name="T32" fmla="*/ 2147483646 w 10000"/>
                    <a:gd name="T33" fmla="*/ 2147483646 h 10000"/>
                    <a:gd name="T34" fmla="*/ 0 w 10000"/>
                    <a:gd name="T35" fmla="*/ 2147483646 h 10000"/>
                    <a:gd name="T36" fmla="*/ 2147483646 w 10000"/>
                    <a:gd name="T37" fmla="*/ 2147483646 h 10000"/>
                    <a:gd name="T38" fmla="*/ 2147483646 w 10000"/>
                    <a:gd name="T39" fmla="*/ 2147483646 h 10000"/>
                    <a:gd name="T40" fmla="*/ 2147483646 w 10000"/>
                    <a:gd name="T41" fmla="*/ 2147483646 h 10000"/>
                    <a:gd name="T42" fmla="*/ 2147483646 w 10000"/>
                    <a:gd name="T43" fmla="*/ 2147483646 h 10000"/>
                    <a:gd name="T44" fmla="*/ 2147483646 w 10000"/>
                    <a:gd name="T45" fmla="*/ 2147483646 h 10000"/>
                    <a:gd name="T46" fmla="*/ 2147483646 w 10000"/>
                    <a:gd name="T47" fmla="*/ 2147483646 h 10000"/>
                    <a:gd name="T48" fmla="*/ 2147483646 w 10000"/>
                    <a:gd name="T49" fmla="*/ 2147483646 h 10000"/>
                    <a:gd name="T50" fmla="*/ 2147483646 w 10000"/>
                    <a:gd name="T51" fmla="*/ 2147483646 h 10000"/>
                    <a:gd name="T52" fmla="*/ 2147483646 w 10000"/>
                    <a:gd name="T53" fmla="*/ 2147483646 h 10000"/>
                    <a:gd name="T54" fmla="*/ 2147483646 w 10000"/>
                    <a:gd name="T55" fmla="*/ 2147483646 h 10000"/>
                    <a:gd name="T56" fmla="*/ 2147483646 w 10000"/>
                    <a:gd name="T57" fmla="*/ 1938151997 h 10000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0000" h="10000">
                      <a:moveTo>
                        <a:pt x="9583" y="5455"/>
                      </a:moveTo>
                      <a:lnTo>
                        <a:pt x="10000" y="3636"/>
                      </a:lnTo>
                      <a:lnTo>
                        <a:pt x="9583" y="1818"/>
                      </a:lnTo>
                      <a:lnTo>
                        <a:pt x="9583" y="909"/>
                      </a:lnTo>
                      <a:lnTo>
                        <a:pt x="9167" y="909"/>
                      </a:lnTo>
                      <a:lnTo>
                        <a:pt x="7500" y="0"/>
                      </a:lnTo>
                      <a:lnTo>
                        <a:pt x="7083" y="909"/>
                      </a:lnTo>
                      <a:lnTo>
                        <a:pt x="5833" y="909"/>
                      </a:lnTo>
                      <a:lnTo>
                        <a:pt x="5417" y="1818"/>
                      </a:lnTo>
                      <a:lnTo>
                        <a:pt x="4583" y="2727"/>
                      </a:lnTo>
                      <a:lnTo>
                        <a:pt x="5000" y="4545"/>
                      </a:lnTo>
                      <a:cubicBezTo>
                        <a:pt x="5000" y="4545"/>
                        <a:pt x="5000" y="5455"/>
                        <a:pt x="4583" y="5455"/>
                      </a:cubicBezTo>
                      <a:lnTo>
                        <a:pt x="4167" y="5455"/>
                      </a:lnTo>
                      <a:lnTo>
                        <a:pt x="2500" y="6364"/>
                      </a:lnTo>
                      <a:lnTo>
                        <a:pt x="1667" y="6364"/>
                      </a:lnTo>
                      <a:lnTo>
                        <a:pt x="417" y="6364"/>
                      </a:lnTo>
                      <a:lnTo>
                        <a:pt x="0" y="6364"/>
                      </a:lnTo>
                      <a:lnTo>
                        <a:pt x="417" y="7273"/>
                      </a:lnTo>
                      <a:lnTo>
                        <a:pt x="1250" y="9091"/>
                      </a:lnTo>
                      <a:lnTo>
                        <a:pt x="1667" y="10000"/>
                      </a:lnTo>
                      <a:lnTo>
                        <a:pt x="2083" y="9091"/>
                      </a:lnTo>
                      <a:lnTo>
                        <a:pt x="3750" y="9091"/>
                      </a:lnTo>
                      <a:lnTo>
                        <a:pt x="5417" y="10000"/>
                      </a:lnTo>
                      <a:lnTo>
                        <a:pt x="5833" y="10000"/>
                      </a:lnTo>
                      <a:lnTo>
                        <a:pt x="7500" y="10000"/>
                      </a:lnTo>
                      <a:lnTo>
                        <a:pt x="8750" y="8182"/>
                      </a:lnTo>
                      <a:lnTo>
                        <a:pt x="9167" y="8182"/>
                      </a:lnTo>
                      <a:cubicBezTo>
                        <a:pt x="9306" y="7273"/>
                        <a:pt x="9444" y="6364"/>
                        <a:pt x="9583" y="545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51" name="Freeform 343">
                  <a:extLst>
                    <a:ext uri="{FF2B5EF4-FFF2-40B4-BE49-F238E27FC236}">
                      <a16:creationId xmlns:a16="http://schemas.microsoft.com/office/drawing/2014/main" id="{BE73AD02-6090-A105-B7BB-AEC67AE77F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6613" y="2497228"/>
                  <a:ext cx="311150" cy="315912"/>
                </a:xfrm>
                <a:custGeom>
                  <a:avLst/>
                  <a:gdLst>
                    <a:gd name="T0" fmla="*/ 2147483646 w 154"/>
                    <a:gd name="T1" fmla="*/ 2147483646 h 154"/>
                    <a:gd name="T2" fmla="*/ 2147483646 w 154"/>
                    <a:gd name="T3" fmla="*/ 0 h 154"/>
                    <a:gd name="T4" fmla="*/ 2147483646 w 154"/>
                    <a:gd name="T5" fmla="*/ 0 h 154"/>
                    <a:gd name="T6" fmla="*/ 2147483646 w 154"/>
                    <a:gd name="T7" fmla="*/ 2147483646 h 154"/>
                    <a:gd name="T8" fmla="*/ 2147483646 w 154"/>
                    <a:gd name="T9" fmla="*/ 2147483646 h 154"/>
                    <a:gd name="T10" fmla="*/ 2147483646 w 154"/>
                    <a:gd name="T11" fmla="*/ 2147483646 h 154"/>
                    <a:gd name="T12" fmla="*/ 2147483646 w 154"/>
                    <a:gd name="T13" fmla="*/ 2147483646 h 154"/>
                    <a:gd name="T14" fmla="*/ 2147483646 w 154"/>
                    <a:gd name="T15" fmla="*/ 2147483646 h 154"/>
                    <a:gd name="T16" fmla="*/ 2147483646 w 154"/>
                    <a:gd name="T17" fmla="*/ 2147483646 h 154"/>
                    <a:gd name="T18" fmla="*/ 2147483646 w 154"/>
                    <a:gd name="T19" fmla="*/ 2147483646 h 154"/>
                    <a:gd name="T20" fmla="*/ 2147483646 w 154"/>
                    <a:gd name="T21" fmla="*/ 2147483646 h 154"/>
                    <a:gd name="T22" fmla="*/ 0 w 154"/>
                    <a:gd name="T23" fmla="*/ 2147483646 h 154"/>
                    <a:gd name="T24" fmla="*/ 2147483646 w 154"/>
                    <a:gd name="T25" fmla="*/ 2147483646 h 154"/>
                    <a:gd name="T26" fmla="*/ 2147483646 w 154"/>
                    <a:gd name="T27" fmla="*/ 2147483646 h 154"/>
                    <a:gd name="T28" fmla="*/ 2147483646 w 154"/>
                    <a:gd name="T29" fmla="*/ 2147483646 h 154"/>
                    <a:gd name="T30" fmla="*/ 2147483646 w 154"/>
                    <a:gd name="T31" fmla="*/ 2147483646 h 154"/>
                    <a:gd name="T32" fmla="*/ 2147483646 w 154"/>
                    <a:gd name="T33" fmla="*/ 2147483646 h 154"/>
                    <a:gd name="T34" fmla="*/ 2147483646 w 154"/>
                    <a:gd name="T35" fmla="*/ 2147483646 h 154"/>
                    <a:gd name="T36" fmla="*/ 2147483646 w 154"/>
                    <a:gd name="T37" fmla="*/ 2147483646 h 154"/>
                    <a:gd name="T38" fmla="*/ 2147483646 w 154"/>
                    <a:gd name="T39" fmla="*/ 2147483646 h 154"/>
                    <a:gd name="T40" fmla="*/ 2147483646 w 154"/>
                    <a:gd name="T41" fmla="*/ 2147483646 h 154"/>
                    <a:gd name="T42" fmla="*/ 2147483646 w 154"/>
                    <a:gd name="T43" fmla="*/ 2147483646 h 154"/>
                    <a:gd name="T44" fmla="*/ 2147483646 w 154"/>
                    <a:gd name="T45" fmla="*/ 2147483646 h 154"/>
                    <a:gd name="T46" fmla="*/ 2147483646 w 154"/>
                    <a:gd name="T47" fmla="*/ 2147483646 h 154"/>
                    <a:gd name="T48" fmla="*/ 2147483646 w 154"/>
                    <a:gd name="T49" fmla="*/ 2147483646 h 154"/>
                    <a:gd name="T50" fmla="*/ 2147483646 w 154"/>
                    <a:gd name="T51" fmla="*/ 2147483646 h 154"/>
                    <a:gd name="T52" fmla="*/ 2147483646 w 154"/>
                    <a:gd name="T53" fmla="*/ 2147483646 h 154"/>
                    <a:gd name="T54" fmla="*/ 2147483646 w 154"/>
                    <a:gd name="T55" fmla="*/ 2147483646 h 154"/>
                    <a:gd name="T56" fmla="*/ 2147483646 w 154"/>
                    <a:gd name="T57" fmla="*/ 2147483646 h 154"/>
                    <a:gd name="T58" fmla="*/ 2147483646 w 154"/>
                    <a:gd name="T59" fmla="*/ 2147483646 h 154"/>
                    <a:gd name="T60" fmla="*/ 2147483646 w 154"/>
                    <a:gd name="T61" fmla="*/ 2147483646 h 154"/>
                    <a:gd name="T62" fmla="*/ 2147483646 w 154"/>
                    <a:gd name="T63" fmla="*/ 2147483646 h 154"/>
                    <a:gd name="T64" fmla="*/ 2147483646 w 154"/>
                    <a:gd name="T65" fmla="*/ 2147483646 h 154"/>
                    <a:gd name="T66" fmla="*/ 2147483646 w 154"/>
                    <a:gd name="T67" fmla="*/ 2147483646 h 15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154" h="154">
                      <a:moveTo>
                        <a:pt x="87" y="4"/>
                      </a:moveTo>
                      <a:lnTo>
                        <a:pt x="71" y="0"/>
                      </a:lnTo>
                      <a:lnTo>
                        <a:pt x="54" y="0"/>
                      </a:lnTo>
                      <a:lnTo>
                        <a:pt x="50" y="4"/>
                      </a:lnTo>
                      <a:lnTo>
                        <a:pt x="46" y="4"/>
                      </a:lnTo>
                      <a:lnTo>
                        <a:pt x="37" y="8"/>
                      </a:lnTo>
                      <a:lnTo>
                        <a:pt x="25" y="12"/>
                      </a:lnTo>
                      <a:lnTo>
                        <a:pt x="21" y="8"/>
                      </a:lnTo>
                      <a:lnTo>
                        <a:pt x="8" y="16"/>
                      </a:lnTo>
                      <a:lnTo>
                        <a:pt x="4" y="16"/>
                      </a:lnTo>
                      <a:lnTo>
                        <a:pt x="4" y="25"/>
                      </a:lnTo>
                      <a:lnTo>
                        <a:pt x="0" y="33"/>
                      </a:lnTo>
                      <a:lnTo>
                        <a:pt x="4" y="45"/>
                      </a:lnTo>
                      <a:lnTo>
                        <a:pt x="12" y="54"/>
                      </a:lnTo>
                      <a:lnTo>
                        <a:pt x="21" y="45"/>
                      </a:lnTo>
                      <a:lnTo>
                        <a:pt x="42" y="54"/>
                      </a:lnTo>
                      <a:lnTo>
                        <a:pt x="54" y="78"/>
                      </a:lnTo>
                      <a:lnTo>
                        <a:pt x="67" y="95"/>
                      </a:lnTo>
                      <a:lnTo>
                        <a:pt x="96" y="112"/>
                      </a:lnTo>
                      <a:lnTo>
                        <a:pt x="114" y="126"/>
                      </a:lnTo>
                      <a:lnTo>
                        <a:pt x="106" y="154"/>
                      </a:lnTo>
                      <a:lnTo>
                        <a:pt x="133" y="133"/>
                      </a:lnTo>
                      <a:lnTo>
                        <a:pt x="133" y="120"/>
                      </a:lnTo>
                      <a:lnTo>
                        <a:pt x="146" y="124"/>
                      </a:lnTo>
                      <a:lnTo>
                        <a:pt x="154" y="124"/>
                      </a:lnTo>
                      <a:lnTo>
                        <a:pt x="133" y="104"/>
                      </a:lnTo>
                      <a:lnTo>
                        <a:pt x="117" y="91"/>
                      </a:lnTo>
                      <a:lnTo>
                        <a:pt x="104" y="87"/>
                      </a:lnTo>
                      <a:lnTo>
                        <a:pt x="87" y="58"/>
                      </a:lnTo>
                      <a:lnTo>
                        <a:pt x="79" y="41"/>
                      </a:lnTo>
                      <a:lnTo>
                        <a:pt x="83" y="25"/>
                      </a:lnTo>
                      <a:lnTo>
                        <a:pt x="87" y="25"/>
                      </a:lnTo>
                      <a:lnTo>
                        <a:pt x="87" y="16"/>
                      </a:lnTo>
                      <a:lnTo>
                        <a:pt x="87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52" name="Freeform 345">
                  <a:extLst>
                    <a:ext uri="{FF2B5EF4-FFF2-40B4-BE49-F238E27FC236}">
                      <a16:creationId xmlns:a16="http://schemas.microsoft.com/office/drawing/2014/main" id="{4EFBB72A-1073-84FC-F9E0-A4793F89E9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3276" y="2249578"/>
                  <a:ext cx="76200" cy="101600"/>
                </a:xfrm>
                <a:custGeom>
                  <a:avLst/>
                  <a:gdLst>
                    <a:gd name="T0" fmla="*/ 2147483646 w 66"/>
                    <a:gd name="T1" fmla="*/ 2147483646 h 90"/>
                    <a:gd name="T2" fmla="*/ 2147483646 w 66"/>
                    <a:gd name="T3" fmla="*/ 2147483646 h 90"/>
                    <a:gd name="T4" fmla="*/ 2147483646 w 66"/>
                    <a:gd name="T5" fmla="*/ 2147483646 h 90"/>
                    <a:gd name="T6" fmla="*/ 2147483646 w 66"/>
                    <a:gd name="T7" fmla="*/ 2147483646 h 90"/>
                    <a:gd name="T8" fmla="*/ 2147483646 w 66"/>
                    <a:gd name="T9" fmla="*/ 2147483646 h 90"/>
                    <a:gd name="T10" fmla="*/ 2147483646 w 66"/>
                    <a:gd name="T11" fmla="*/ 2147483646 h 90"/>
                    <a:gd name="T12" fmla="*/ 2147483646 w 66"/>
                    <a:gd name="T13" fmla="*/ 2147483646 h 90"/>
                    <a:gd name="T14" fmla="*/ 2147483646 w 66"/>
                    <a:gd name="T15" fmla="*/ 2147483646 h 90"/>
                    <a:gd name="T16" fmla="*/ 2147483646 w 66"/>
                    <a:gd name="T17" fmla="*/ 2147483646 h 90"/>
                    <a:gd name="T18" fmla="*/ 2147483646 w 66"/>
                    <a:gd name="T19" fmla="*/ 2147483646 h 90"/>
                    <a:gd name="T20" fmla="*/ 2147483646 w 66"/>
                    <a:gd name="T21" fmla="*/ 0 h 90"/>
                    <a:gd name="T22" fmla="*/ 2147483646 w 66"/>
                    <a:gd name="T23" fmla="*/ 2147483646 h 90"/>
                    <a:gd name="T24" fmla="*/ 2147483646 w 66"/>
                    <a:gd name="T25" fmla="*/ 2147483646 h 90"/>
                    <a:gd name="T26" fmla="*/ 2147483646 w 66"/>
                    <a:gd name="T27" fmla="*/ 2147483646 h 90"/>
                    <a:gd name="T28" fmla="*/ 2147483646 w 66"/>
                    <a:gd name="T29" fmla="*/ 2147483646 h 90"/>
                    <a:gd name="T30" fmla="*/ 2147483646 w 66"/>
                    <a:gd name="T31" fmla="*/ 2147483646 h 90"/>
                    <a:gd name="T32" fmla="*/ 0 w 66"/>
                    <a:gd name="T33" fmla="*/ 2147483646 h 90"/>
                    <a:gd name="T34" fmla="*/ 2147483646 w 66"/>
                    <a:gd name="T35" fmla="*/ 2147483646 h 90"/>
                    <a:gd name="T36" fmla="*/ 2147483646 w 66"/>
                    <a:gd name="T37" fmla="*/ 2147483646 h 9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66" h="90">
                      <a:moveTo>
                        <a:pt x="18" y="72"/>
                      </a:moveTo>
                      <a:lnTo>
                        <a:pt x="30" y="78"/>
                      </a:lnTo>
                      <a:lnTo>
                        <a:pt x="36" y="84"/>
                      </a:lnTo>
                      <a:lnTo>
                        <a:pt x="42" y="90"/>
                      </a:lnTo>
                      <a:lnTo>
                        <a:pt x="48" y="78"/>
                      </a:lnTo>
                      <a:lnTo>
                        <a:pt x="48" y="60"/>
                      </a:lnTo>
                      <a:lnTo>
                        <a:pt x="60" y="48"/>
                      </a:lnTo>
                      <a:lnTo>
                        <a:pt x="60" y="30"/>
                      </a:lnTo>
                      <a:lnTo>
                        <a:pt x="66" y="18"/>
                      </a:lnTo>
                      <a:lnTo>
                        <a:pt x="66" y="6"/>
                      </a:lnTo>
                      <a:lnTo>
                        <a:pt x="66" y="0"/>
                      </a:lnTo>
                      <a:lnTo>
                        <a:pt x="54" y="6"/>
                      </a:lnTo>
                      <a:lnTo>
                        <a:pt x="36" y="12"/>
                      </a:lnTo>
                      <a:lnTo>
                        <a:pt x="36" y="30"/>
                      </a:lnTo>
                      <a:lnTo>
                        <a:pt x="24" y="18"/>
                      </a:lnTo>
                      <a:lnTo>
                        <a:pt x="12" y="54"/>
                      </a:lnTo>
                      <a:lnTo>
                        <a:pt x="0" y="66"/>
                      </a:lnTo>
                      <a:lnTo>
                        <a:pt x="6" y="72"/>
                      </a:lnTo>
                      <a:lnTo>
                        <a:pt x="18" y="7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53" name="Freeform 346">
                  <a:extLst>
                    <a:ext uri="{FF2B5EF4-FFF2-40B4-BE49-F238E27FC236}">
                      <a16:creationId xmlns:a16="http://schemas.microsoft.com/office/drawing/2014/main" id="{206C4E3E-F0B2-7CBD-F610-FC220E1AB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633815">
                  <a:off x="4994276" y="2682965"/>
                  <a:ext cx="158750" cy="163513"/>
                </a:xfrm>
                <a:custGeom>
                  <a:avLst/>
                  <a:gdLst>
                    <a:gd name="T0" fmla="*/ 2147483646 w 9874"/>
                    <a:gd name="T1" fmla="*/ 2147483646 h 10000"/>
                    <a:gd name="T2" fmla="*/ 2147483646 w 9874"/>
                    <a:gd name="T3" fmla="*/ 2147483646 h 10000"/>
                    <a:gd name="T4" fmla="*/ 2147483646 w 9874"/>
                    <a:gd name="T5" fmla="*/ 2147483646 h 10000"/>
                    <a:gd name="T6" fmla="*/ 2147483646 w 9874"/>
                    <a:gd name="T7" fmla="*/ 0 h 10000"/>
                    <a:gd name="T8" fmla="*/ 2147483646 w 9874"/>
                    <a:gd name="T9" fmla="*/ 2147483646 h 10000"/>
                    <a:gd name="T10" fmla="*/ 2147483646 w 9874"/>
                    <a:gd name="T11" fmla="*/ 2147483646 h 10000"/>
                    <a:gd name="T12" fmla="*/ 2147483646 w 9874"/>
                    <a:gd name="T13" fmla="*/ 2147483646 h 10000"/>
                    <a:gd name="T14" fmla="*/ 2147483646 w 9874"/>
                    <a:gd name="T15" fmla="*/ 2147483646 h 10000"/>
                    <a:gd name="T16" fmla="*/ 2147483646 w 9874"/>
                    <a:gd name="T17" fmla="*/ 2147483646 h 10000"/>
                    <a:gd name="T18" fmla="*/ 0 w 9874"/>
                    <a:gd name="T19" fmla="*/ 2147483646 h 10000"/>
                    <a:gd name="T20" fmla="*/ 2147483646 w 9874"/>
                    <a:gd name="T21" fmla="*/ 2147483646 h 10000"/>
                    <a:gd name="T22" fmla="*/ 2147483646 w 9874"/>
                    <a:gd name="T23" fmla="*/ 2147483646 h 10000"/>
                    <a:gd name="T24" fmla="*/ 2147483646 w 9874"/>
                    <a:gd name="T25" fmla="*/ 2147483646 h 10000"/>
                    <a:gd name="T26" fmla="*/ 2147483646 w 9874"/>
                    <a:gd name="T27" fmla="*/ 2147483646 h 10000"/>
                    <a:gd name="T28" fmla="*/ 2147483646 w 9874"/>
                    <a:gd name="T29" fmla="*/ 2147483646 h 10000"/>
                    <a:gd name="T30" fmla="*/ 2147483646 w 9874"/>
                    <a:gd name="T31" fmla="*/ 2147483646 h 10000"/>
                    <a:gd name="T32" fmla="*/ 2147483646 w 9874"/>
                    <a:gd name="T33" fmla="*/ 2147483646 h 10000"/>
                    <a:gd name="T34" fmla="*/ 2147483646 w 9874"/>
                    <a:gd name="T35" fmla="*/ 2147483646 h 10000"/>
                    <a:gd name="T36" fmla="*/ 2147483646 w 9874"/>
                    <a:gd name="T37" fmla="*/ 2147483646 h 10000"/>
                    <a:gd name="T38" fmla="*/ 2147483646 w 9874"/>
                    <a:gd name="T39" fmla="*/ 2147483646 h 10000"/>
                    <a:gd name="T40" fmla="*/ 2147483646 w 9874"/>
                    <a:gd name="T41" fmla="*/ 2147483646 h 10000"/>
                    <a:gd name="T42" fmla="*/ 2147483646 w 9874"/>
                    <a:gd name="T43" fmla="*/ 2147483646 h 10000"/>
                    <a:gd name="T44" fmla="*/ 2147483646 w 9874"/>
                    <a:gd name="T45" fmla="*/ 2147483646 h 10000"/>
                    <a:gd name="T46" fmla="*/ 2147483646 w 9874"/>
                    <a:gd name="T47" fmla="*/ 2147483646 h 10000"/>
                    <a:gd name="T48" fmla="*/ 2147483646 w 9874"/>
                    <a:gd name="T49" fmla="*/ 2147483646 h 10000"/>
                    <a:gd name="T50" fmla="*/ 2147483646 w 9874"/>
                    <a:gd name="T51" fmla="*/ 2147483646 h 100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9874" h="10000">
                      <a:moveTo>
                        <a:pt x="9677" y="735"/>
                      </a:moveTo>
                      <a:lnTo>
                        <a:pt x="9874" y="489"/>
                      </a:lnTo>
                      <a:lnTo>
                        <a:pt x="9223" y="488"/>
                      </a:lnTo>
                      <a:lnTo>
                        <a:pt x="8813" y="0"/>
                      </a:lnTo>
                      <a:lnTo>
                        <a:pt x="5802" y="299"/>
                      </a:lnTo>
                      <a:lnTo>
                        <a:pt x="3889" y="1094"/>
                      </a:lnTo>
                      <a:lnTo>
                        <a:pt x="1667" y="1588"/>
                      </a:lnTo>
                      <a:lnTo>
                        <a:pt x="1667" y="2083"/>
                      </a:lnTo>
                      <a:lnTo>
                        <a:pt x="1111" y="3073"/>
                      </a:lnTo>
                      <a:lnTo>
                        <a:pt x="0" y="4062"/>
                      </a:lnTo>
                      <a:lnTo>
                        <a:pt x="1111" y="5547"/>
                      </a:lnTo>
                      <a:lnTo>
                        <a:pt x="3333" y="6042"/>
                      </a:lnTo>
                      <a:lnTo>
                        <a:pt x="2222" y="7031"/>
                      </a:lnTo>
                      <a:lnTo>
                        <a:pt x="2222" y="9010"/>
                      </a:lnTo>
                      <a:lnTo>
                        <a:pt x="4445" y="10000"/>
                      </a:lnTo>
                      <a:lnTo>
                        <a:pt x="5555" y="9010"/>
                      </a:lnTo>
                      <a:lnTo>
                        <a:pt x="5555" y="8021"/>
                      </a:lnTo>
                      <a:lnTo>
                        <a:pt x="7777" y="7031"/>
                      </a:lnTo>
                      <a:lnTo>
                        <a:pt x="5555" y="5052"/>
                      </a:lnTo>
                      <a:lnTo>
                        <a:pt x="5555" y="4062"/>
                      </a:lnTo>
                      <a:lnTo>
                        <a:pt x="4445" y="2578"/>
                      </a:lnTo>
                      <a:lnTo>
                        <a:pt x="7777" y="2083"/>
                      </a:lnTo>
                      <a:lnTo>
                        <a:pt x="9152" y="1778"/>
                      </a:lnTo>
                      <a:lnTo>
                        <a:pt x="9179" y="1136"/>
                      </a:lnTo>
                      <a:lnTo>
                        <a:pt x="9413" y="901"/>
                      </a:lnTo>
                      <a:lnTo>
                        <a:pt x="9677" y="735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54" name="Freeform 351">
                  <a:extLst>
                    <a:ext uri="{FF2B5EF4-FFF2-40B4-BE49-F238E27FC236}">
                      <a16:creationId xmlns:a16="http://schemas.microsoft.com/office/drawing/2014/main" id="{6CCD32F8-468F-1F11-FC2F-92D250A644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4751" y="2428965"/>
                  <a:ext cx="204787" cy="168275"/>
                </a:xfrm>
                <a:custGeom>
                  <a:avLst/>
                  <a:gdLst>
                    <a:gd name="T0" fmla="*/ 2147483646 w 10000"/>
                    <a:gd name="T1" fmla="*/ 2147483646 h 10000"/>
                    <a:gd name="T2" fmla="*/ 2147483646 w 10000"/>
                    <a:gd name="T3" fmla="*/ 2147483646 h 10000"/>
                    <a:gd name="T4" fmla="*/ 2147483646 w 10000"/>
                    <a:gd name="T5" fmla="*/ 2147483646 h 10000"/>
                    <a:gd name="T6" fmla="*/ 2147483646 w 10000"/>
                    <a:gd name="T7" fmla="*/ 0 h 10000"/>
                    <a:gd name="T8" fmla="*/ 2147483646 w 10000"/>
                    <a:gd name="T9" fmla="*/ 2147483646 h 10000"/>
                    <a:gd name="T10" fmla="*/ 2147483646 w 10000"/>
                    <a:gd name="T11" fmla="*/ 2147483646 h 10000"/>
                    <a:gd name="T12" fmla="*/ 2147483646 w 10000"/>
                    <a:gd name="T13" fmla="*/ 2147483646 h 10000"/>
                    <a:gd name="T14" fmla="*/ 2147483646 w 10000"/>
                    <a:gd name="T15" fmla="*/ 2147483646 h 10000"/>
                    <a:gd name="T16" fmla="*/ 2147483646 w 10000"/>
                    <a:gd name="T17" fmla="*/ 2147483646 h 10000"/>
                    <a:gd name="T18" fmla="*/ 2147483646 w 10000"/>
                    <a:gd name="T19" fmla="*/ 2147483646 h 10000"/>
                    <a:gd name="T20" fmla="*/ 2147483646 w 10000"/>
                    <a:gd name="T21" fmla="*/ 2147483646 h 10000"/>
                    <a:gd name="T22" fmla="*/ 147736086 w 10000"/>
                    <a:gd name="T23" fmla="*/ 2147483646 h 10000"/>
                    <a:gd name="T24" fmla="*/ 2147483646 w 10000"/>
                    <a:gd name="T25" fmla="*/ 2147483646 h 10000"/>
                    <a:gd name="T26" fmla="*/ 2147483646 w 10000"/>
                    <a:gd name="T27" fmla="*/ 2147483646 h 10000"/>
                    <a:gd name="T28" fmla="*/ 2147483646 w 10000"/>
                    <a:gd name="T29" fmla="*/ 2147483646 h 10000"/>
                    <a:gd name="T30" fmla="*/ 2147483646 w 10000"/>
                    <a:gd name="T31" fmla="*/ 2147483646 h 10000"/>
                    <a:gd name="T32" fmla="*/ 2147483646 w 10000"/>
                    <a:gd name="T33" fmla="*/ 2147483646 h 10000"/>
                    <a:gd name="T34" fmla="*/ 2147483646 w 10000"/>
                    <a:gd name="T35" fmla="*/ 2147483646 h 10000"/>
                    <a:gd name="T36" fmla="*/ 2147483646 w 10000"/>
                    <a:gd name="T37" fmla="*/ 2147483646 h 10000"/>
                    <a:gd name="T38" fmla="*/ 2147483646 w 10000"/>
                    <a:gd name="T39" fmla="*/ 2147483646 h 10000"/>
                    <a:gd name="T40" fmla="*/ 2147483646 w 10000"/>
                    <a:gd name="T41" fmla="*/ 2147483646 h 1000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0000" h="10000">
                      <a:moveTo>
                        <a:pt x="8952" y="4746"/>
                      </a:moveTo>
                      <a:cubicBezTo>
                        <a:pt x="8952" y="4746"/>
                        <a:pt x="9789" y="4438"/>
                        <a:pt x="9789" y="4036"/>
                      </a:cubicBezTo>
                      <a:cubicBezTo>
                        <a:pt x="10125" y="3229"/>
                        <a:pt x="10054" y="3000"/>
                        <a:pt x="9628" y="2328"/>
                      </a:cubicBezTo>
                      <a:cubicBezTo>
                        <a:pt x="9201" y="1655"/>
                        <a:pt x="8028" y="776"/>
                        <a:pt x="7229" y="0"/>
                      </a:cubicBezTo>
                      <a:cubicBezTo>
                        <a:pt x="6677" y="239"/>
                        <a:pt x="6358" y="529"/>
                        <a:pt x="5576" y="715"/>
                      </a:cubicBezTo>
                      <a:cubicBezTo>
                        <a:pt x="4794" y="901"/>
                        <a:pt x="3551" y="983"/>
                        <a:pt x="2539" y="1118"/>
                      </a:cubicBezTo>
                      <a:lnTo>
                        <a:pt x="2201" y="715"/>
                      </a:lnTo>
                      <a:lnTo>
                        <a:pt x="1188" y="2730"/>
                      </a:lnTo>
                      <a:cubicBezTo>
                        <a:pt x="963" y="3268"/>
                        <a:pt x="631" y="4031"/>
                        <a:pt x="513" y="4343"/>
                      </a:cubicBezTo>
                      <a:cubicBezTo>
                        <a:pt x="396" y="4654"/>
                        <a:pt x="496" y="4524"/>
                        <a:pt x="482" y="4603"/>
                      </a:cubicBezTo>
                      <a:cubicBezTo>
                        <a:pt x="467" y="4681"/>
                        <a:pt x="503" y="4723"/>
                        <a:pt x="422" y="4817"/>
                      </a:cubicBezTo>
                      <a:cubicBezTo>
                        <a:pt x="342" y="4911"/>
                        <a:pt x="-28" y="5153"/>
                        <a:pt x="2" y="5165"/>
                      </a:cubicBezTo>
                      <a:cubicBezTo>
                        <a:pt x="871" y="6361"/>
                        <a:pt x="1309" y="7628"/>
                        <a:pt x="1789" y="8230"/>
                      </a:cubicBezTo>
                      <a:cubicBezTo>
                        <a:pt x="2266" y="8832"/>
                        <a:pt x="2645" y="8558"/>
                        <a:pt x="2875" y="8776"/>
                      </a:cubicBezTo>
                      <a:cubicBezTo>
                        <a:pt x="3105" y="8994"/>
                        <a:pt x="2722" y="9336"/>
                        <a:pt x="3174" y="9539"/>
                      </a:cubicBezTo>
                      <a:cubicBezTo>
                        <a:pt x="3626" y="9742"/>
                        <a:pt x="4682" y="10053"/>
                        <a:pt x="5588" y="9993"/>
                      </a:cubicBezTo>
                      <a:cubicBezTo>
                        <a:pt x="6494" y="9933"/>
                        <a:pt x="8055" y="9717"/>
                        <a:pt x="8615" y="9179"/>
                      </a:cubicBezTo>
                      <a:cubicBezTo>
                        <a:pt x="9175" y="8641"/>
                        <a:pt x="8840" y="7567"/>
                        <a:pt x="8952" y="6761"/>
                      </a:cubicBezTo>
                      <a:lnTo>
                        <a:pt x="9628" y="6358"/>
                      </a:lnTo>
                      <a:cubicBezTo>
                        <a:pt x="9591" y="6168"/>
                        <a:pt x="9555" y="5977"/>
                        <a:pt x="9518" y="5787"/>
                      </a:cubicBezTo>
                      <a:cubicBezTo>
                        <a:pt x="9629" y="5384"/>
                        <a:pt x="8840" y="5149"/>
                        <a:pt x="8952" y="474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55" name="Freeform 354">
                  <a:extLst>
                    <a:ext uri="{FF2B5EF4-FFF2-40B4-BE49-F238E27FC236}">
                      <a16:creationId xmlns:a16="http://schemas.microsoft.com/office/drawing/2014/main" id="{D2987F0B-DFCE-FDD7-177D-44A735E90D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1088" y="2436903"/>
                  <a:ext cx="138113" cy="95250"/>
                </a:xfrm>
                <a:custGeom>
                  <a:avLst/>
                  <a:gdLst>
                    <a:gd name="T0" fmla="*/ 2147483646 w 9980"/>
                    <a:gd name="T1" fmla="*/ 0 h 10000"/>
                    <a:gd name="T2" fmla="*/ 2147483646 w 9980"/>
                    <a:gd name="T3" fmla="*/ 1146309471 h 10000"/>
                    <a:gd name="T4" fmla="*/ 2147483646 w 9980"/>
                    <a:gd name="T5" fmla="*/ 1665489132 h 10000"/>
                    <a:gd name="T6" fmla="*/ 2147483646 w 9980"/>
                    <a:gd name="T7" fmla="*/ 2147483646 h 10000"/>
                    <a:gd name="T8" fmla="*/ 2147483646 w 9980"/>
                    <a:gd name="T9" fmla="*/ 1996026625 h 10000"/>
                    <a:gd name="T10" fmla="*/ 2147483646 w 9980"/>
                    <a:gd name="T11" fmla="*/ 1665489132 h 10000"/>
                    <a:gd name="T12" fmla="*/ 2147483646 w 9980"/>
                    <a:gd name="T13" fmla="*/ 2147483646 h 10000"/>
                    <a:gd name="T14" fmla="*/ 579158307 w 9980"/>
                    <a:gd name="T15" fmla="*/ 2147483646 h 10000"/>
                    <a:gd name="T16" fmla="*/ 155334902 w 9980"/>
                    <a:gd name="T17" fmla="*/ 2147483646 h 10000"/>
                    <a:gd name="T18" fmla="*/ 2147483646 w 9980"/>
                    <a:gd name="T19" fmla="*/ 2147483646 h 10000"/>
                    <a:gd name="T20" fmla="*/ 2147483646 w 9980"/>
                    <a:gd name="T21" fmla="*/ 2147483646 h 10000"/>
                    <a:gd name="T22" fmla="*/ 2147483646 w 9980"/>
                    <a:gd name="T23" fmla="*/ 2147483646 h 10000"/>
                    <a:gd name="T24" fmla="*/ 2147483646 w 9980"/>
                    <a:gd name="T25" fmla="*/ 2147483646 h 10000"/>
                    <a:gd name="T26" fmla="*/ 2147483646 w 9980"/>
                    <a:gd name="T27" fmla="*/ 2147483646 h 10000"/>
                    <a:gd name="T28" fmla="*/ 2147483646 w 9980"/>
                    <a:gd name="T29" fmla="*/ 2147483646 h 10000"/>
                    <a:gd name="T30" fmla="*/ 2147483646 w 9980"/>
                    <a:gd name="T31" fmla="*/ 2147483646 h 10000"/>
                    <a:gd name="T32" fmla="*/ 2147483646 w 9980"/>
                    <a:gd name="T33" fmla="*/ 2147483646 h 10000"/>
                    <a:gd name="T34" fmla="*/ 2147483646 w 9980"/>
                    <a:gd name="T35" fmla="*/ 1146309471 h 10000"/>
                    <a:gd name="T36" fmla="*/ 2147483646 w 9980"/>
                    <a:gd name="T37" fmla="*/ 94320627 h 10000"/>
                    <a:gd name="T38" fmla="*/ 2147483646 w 9980"/>
                    <a:gd name="T39" fmla="*/ 250572289 h 10000"/>
                    <a:gd name="T40" fmla="*/ 2147483646 w 9980"/>
                    <a:gd name="T41" fmla="*/ 0 h 1000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9980" h="10000">
                      <a:moveTo>
                        <a:pt x="7338" y="0"/>
                      </a:moveTo>
                      <a:cubicBezTo>
                        <a:pt x="6885" y="506"/>
                        <a:pt x="6535" y="1151"/>
                        <a:pt x="5980" y="1519"/>
                      </a:cubicBezTo>
                      <a:cubicBezTo>
                        <a:pt x="5426" y="1887"/>
                        <a:pt x="4670" y="1978"/>
                        <a:pt x="4015" y="2207"/>
                      </a:cubicBezTo>
                      <a:cubicBezTo>
                        <a:pt x="2540" y="2895"/>
                        <a:pt x="2950" y="2822"/>
                        <a:pt x="2540" y="2895"/>
                      </a:cubicBezTo>
                      <a:cubicBezTo>
                        <a:pt x="2130" y="2968"/>
                        <a:pt x="1557" y="2645"/>
                        <a:pt x="1557" y="2645"/>
                      </a:cubicBezTo>
                      <a:cubicBezTo>
                        <a:pt x="1066" y="1958"/>
                        <a:pt x="1230" y="2051"/>
                        <a:pt x="1066" y="2207"/>
                      </a:cubicBezTo>
                      <a:cubicBezTo>
                        <a:pt x="902" y="2363"/>
                        <a:pt x="574" y="3582"/>
                        <a:pt x="574" y="3582"/>
                      </a:cubicBezTo>
                      <a:cubicBezTo>
                        <a:pt x="409" y="4270"/>
                        <a:pt x="174" y="5254"/>
                        <a:pt x="82" y="5646"/>
                      </a:cubicBezTo>
                      <a:cubicBezTo>
                        <a:pt x="-10" y="6038"/>
                        <a:pt x="-16" y="5749"/>
                        <a:pt x="22" y="5937"/>
                      </a:cubicBezTo>
                      <a:cubicBezTo>
                        <a:pt x="60" y="6125"/>
                        <a:pt x="42" y="6197"/>
                        <a:pt x="312" y="6773"/>
                      </a:cubicBezTo>
                      <a:cubicBezTo>
                        <a:pt x="583" y="7349"/>
                        <a:pt x="1094" y="8858"/>
                        <a:pt x="1644" y="9396"/>
                      </a:cubicBezTo>
                      <a:cubicBezTo>
                        <a:pt x="2194" y="9934"/>
                        <a:pt x="3153" y="9997"/>
                        <a:pt x="3610" y="10000"/>
                      </a:cubicBezTo>
                      <a:cubicBezTo>
                        <a:pt x="4068" y="10003"/>
                        <a:pt x="3989" y="9657"/>
                        <a:pt x="4389" y="9418"/>
                      </a:cubicBezTo>
                      <a:cubicBezTo>
                        <a:pt x="4788" y="9179"/>
                        <a:pt x="5720" y="8707"/>
                        <a:pt x="6009" y="8564"/>
                      </a:cubicBezTo>
                      <a:cubicBezTo>
                        <a:pt x="6298" y="8421"/>
                        <a:pt x="5883" y="8706"/>
                        <a:pt x="6124" y="8564"/>
                      </a:cubicBezTo>
                      <a:cubicBezTo>
                        <a:pt x="6364" y="8422"/>
                        <a:pt x="7069" y="8310"/>
                        <a:pt x="7455" y="7709"/>
                      </a:cubicBezTo>
                      <a:cubicBezTo>
                        <a:pt x="7841" y="7109"/>
                        <a:pt x="8111" y="5875"/>
                        <a:pt x="8438" y="4958"/>
                      </a:cubicBezTo>
                      <a:cubicBezTo>
                        <a:pt x="8929" y="3812"/>
                        <a:pt x="9701" y="2324"/>
                        <a:pt x="9913" y="1519"/>
                      </a:cubicBezTo>
                      <a:cubicBezTo>
                        <a:pt x="10125" y="713"/>
                        <a:pt x="9778" y="589"/>
                        <a:pt x="9710" y="125"/>
                      </a:cubicBezTo>
                      <a:lnTo>
                        <a:pt x="9128" y="332"/>
                      </a:lnTo>
                      <a:lnTo>
                        <a:pt x="7338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291" name="Freeform 355">
                  <a:extLst>
                    <a:ext uri="{FF2B5EF4-FFF2-40B4-BE49-F238E27FC236}">
                      <a16:creationId xmlns:a16="http://schemas.microsoft.com/office/drawing/2014/main" id="{763FD3E5-058F-15C4-89F3-4BCA729F6A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5851" y="2397215"/>
                  <a:ext cx="133350" cy="69850"/>
                </a:xfrm>
                <a:custGeom>
                  <a:avLst/>
                  <a:gdLst>
                    <a:gd name="T0" fmla="*/ 2147483646 w 10000"/>
                    <a:gd name="T1" fmla="*/ 85299240 h 9595"/>
                    <a:gd name="T2" fmla="*/ 2147483646 w 10000"/>
                    <a:gd name="T3" fmla="*/ 13576773 h 9595"/>
                    <a:gd name="T4" fmla="*/ 2147483646 w 10000"/>
                    <a:gd name="T5" fmla="*/ 14455609 h 9595"/>
                    <a:gd name="T6" fmla="*/ 2147483646 w 10000"/>
                    <a:gd name="T7" fmla="*/ 85299240 h 9595"/>
                    <a:gd name="T8" fmla="*/ 2147483646 w 10000"/>
                    <a:gd name="T9" fmla="*/ 409818380 h 9595"/>
                    <a:gd name="T10" fmla="*/ 0 w 10000"/>
                    <a:gd name="T11" fmla="*/ 734500748 h 9595"/>
                    <a:gd name="T12" fmla="*/ 2147483646 w 10000"/>
                    <a:gd name="T13" fmla="*/ 1059017558 h 9595"/>
                    <a:gd name="T14" fmla="*/ 2147483646 w 10000"/>
                    <a:gd name="T15" fmla="*/ 1253991381 h 9595"/>
                    <a:gd name="T16" fmla="*/ 2147483646 w 10000"/>
                    <a:gd name="T17" fmla="*/ 1401365760 h 9595"/>
                    <a:gd name="T18" fmla="*/ 2147483646 w 10000"/>
                    <a:gd name="T19" fmla="*/ 1206535080 h 9595"/>
                    <a:gd name="T20" fmla="*/ 2147483646 w 10000"/>
                    <a:gd name="T21" fmla="*/ 1117738892 h 9595"/>
                    <a:gd name="T22" fmla="*/ 2147483646 w 10000"/>
                    <a:gd name="T23" fmla="*/ 800069697 h 9595"/>
                    <a:gd name="T24" fmla="*/ 2147483646 w 10000"/>
                    <a:gd name="T25" fmla="*/ 865641717 h 9595"/>
                    <a:gd name="T26" fmla="*/ 2147483646 w 10000"/>
                    <a:gd name="T27" fmla="*/ 726322096 h 9595"/>
                    <a:gd name="T28" fmla="*/ 2147483646 w 10000"/>
                    <a:gd name="T29" fmla="*/ 572221676 h 9595"/>
                    <a:gd name="T30" fmla="*/ 2147483646 w 10000"/>
                    <a:gd name="T31" fmla="*/ 314602478 h 9595"/>
                    <a:gd name="T32" fmla="*/ 2147483646 w 10000"/>
                    <a:gd name="T33" fmla="*/ 177307990 h 9595"/>
                    <a:gd name="T34" fmla="*/ 2147483646 w 10000"/>
                    <a:gd name="T35" fmla="*/ 85299240 h 9595"/>
                    <a:gd name="T36" fmla="*/ 2147483646 w 10000"/>
                    <a:gd name="T37" fmla="*/ 85299240 h 959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0000" h="9595">
                      <a:moveTo>
                        <a:pt x="6210" y="584"/>
                      </a:moveTo>
                      <a:cubicBezTo>
                        <a:pt x="5554" y="325"/>
                        <a:pt x="5389" y="258"/>
                        <a:pt x="5013" y="93"/>
                      </a:cubicBezTo>
                      <a:cubicBezTo>
                        <a:pt x="4637" y="-72"/>
                        <a:pt x="4318" y="17"/>
                        <a:pt x="3953" y="99"/>
                      </a:cubicBezTo>
                      <a:lnTo>
                        <a:pt x="2823" y="584"/>
                      </a:lnTo>
                      <a:lnTo>
                        <a:pt x="2259" y="2806"/>
                      </a:lnTo>
                      <a:lnTo>
                        <a:pt x="0" y="5029"/>
                      </a:lnTo>
                      <a:lnTo>
                        <a:pt x="565" y="7251"/>
                      </a:lnTo>
                      <a:lnTo>
                        <a:pt x="979" y="8586"/>
                      </a:lnTo>
                      <a:lnTo>
                        <a:pt x="2018" y="9595"/>
                      </a:lnTo>
                      <a:lnTo>
                        <a:pt x="4432" y="8261"/>
                      </a:lnTo>
                      <a:lnTo>
                        <a:pt x="6240" y="7653"/>
                      </a:lnTo>
                      <a:lnTo>
                        <a:pt x="7130" y="5478"/>
                      </a:lnTo>
                      <a:lnTo>
                        <a:pt x="9214" y="5927"/>
                      </a:lnTo>
                      <a:lnTo>
                        <a:pt x="9803" y="4973"/>
                      </a:lnTo>
                      <a:cubicBezTo>
                        <a:pt x="9735" y="4622"/>
                        <a:pt x="9905" y="4270"/>
                        <a:pt x="9837" y="3918"/>
                      </a:cubicBezTo>
                      <a:cubicBezTo>
                        <a:pt x="9758" y="2807"/>
                        <a:pt x="10067" y="3265"/>
                        <a:pt x="9987" y="2154"/>
                      </a:cubicBezTo>
                      <a:cubicBezTo>
                        <a:pt x="9527" y="1653"/>
                        <a:pt x="9037" y="1714"/>
                        <a:pt x="8578" y="1214"/>
                      </a:cubicBezTo>
                      <a:cubicBezTo>
                        <a:pt x="8542" y="1004"/>
                        <a:pt x="8505" y="794"/>
                        <a:pt x="8469" y="584"/>
                      </a:cubicBezTo>
                      <a:lnTo>
                        <a:pt x="6210" y="58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292" name="Freeform 356">
                  <a:extLst>
                    <a:ext uri="{FF2B5EF4-FFF2-40B4-BE49-F238E27FC236}">
                      <a16:creationId xmlns:a16="http://schemas.microsoft.com/office/drawing/2014/main" id="{9B4DDB64-5F06-89E9-DA27-94902981B7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5076" y="2578190"/>
                  <a:ext cx="182562" cy="141288"/>
                </a:xfrm>
                <a:custGeom>
                  <a:avLst/>
                  <a:gdLst>
                    <a:gd name="T0" fmla="*/ 2147483646 w 10000"/>
                    <a:gd name="T1" fmla="*/ 2147483646 h 10000"/>
                    <a:gd name="T2" fmla="*/ 2147483646 w 10000"/>
                    <a:gd name="T3" fmla="*/ 2147483646 h 10000"/>
                    <a:gd name="T4" fmla="*/ 0 w 10000"/>
                    <a:gd name="T5" fmla="*/ 0 h 10000"/>
                    <a:gd name="T6" fmla="*/ 0 w 10000"/>
                    <a:gd name="T7" fmla="*/ 2147483646 h 10000"/>
                    <a:gd name="T8" fmla="*/ 2147483646 w 10000"/>
                    <a:gd name="T9" fmla="*/ 2147483646 h 10000"/>
                    <a:gd name="T10" fmla="*/ 2147483646 w 10000"/>
                    <a:gd name="T11" fmla="*/ 2147483646 h 10000"/>
                    <a:gd name="T12" fmla="*/ 2147483646 w 10000"/>
                    <a:gd name="T13" fmla="*/ 2147483646 h 10000"/>
                    <a:gd name="T14" fmla="*/ 2147483646 w 10000"/>
                    <a:gd name="T15" fmla="*/ 2147483646 h 10000"/>
                    <a:gd name="T16" fmla="*/ 2147483646 w 10000"/>
                    <a:gd name="T17" fmla="*/ 2147483646 h 10000"/>
                    <a:gd name="T18" fmla="*/ 2147483646 w 10000"/>
                    <a:gd name="T19" fmla="*/ 2147483646 h 10000"/>
                    <a:gd name="T20" fmla="*/ 2147483646 w 10000"/>
                    <a:gd name="T21" fmla="*/ 2147483646 h 10000"/>
                    <a:gd name="T22" fmla="*/ 2147483646 w 10000"/>
                    <a:gd name="T23" fmla="*/ 2147483646 h 10000"/>
                    <a:gd name="T24" fmla="*/ 2147483646 w 10000"/>
                    <a:gd name="T25" fmla="*/ 2147483646 h 10000"/>
                    <a:gd name="T26" fmla="*/ 2147483646 w 10000"/>
                    <a:gd name="T27" fmla="*/ 2147483646 h 10000"/>
                    <a:gd name="T28" fmla="*/ 2147483646 w 10000"/>
                    <a:gd name="T29" fmla="*/ 2147483646 h 10000"/>
                    <a:gd name="T30" fmla="*/ 2147483646 w 10000"/>
                    <a:gd name="T31" fmla="*/ 2147483646 h 10000"/>
                    <a:gd name="T32" fmla="*/ 2147483646 w 10000"/>
                    <a:gd name="T33" fmla="*/ 2147483646 h 10000"/>
                    <a:gd name="T34" fmla="*/ 2147483646 w 10000"/>
                    <a:gd name="T35" fmla="*/ 2147483646 h 10000"/>
                    <a:gd name="T36" fmla="*/ 2147483646 w 10000"/>
                    <a:gd name="T37" fmla="*/ 2147483646 h 10000"/>
                    <a:gd name="T38" fmla="*/ 2147483646 w 10000"/>
                    <a:gd name="T39" fmla="*/ 2147483646 h 10000"/>
                    <a:gd name="T40" fmla="*/ 2147483646 w 10000"/>
                    <a:gd name="T41" fmla="*/ 2147483646 h 10000"/>
                    <a:gd name="T42" fmla="*/ 2147483646 w 10000"/>
                    <a:gd name="T43" fmla="*/ 2147483646 h 10000"/>
                    <a:gd name="T44" fmla="*/ 2147483646 w 10000"/>
                    <a:gd name="T45" fmla="*/ 0 h 10000"/>
                    <a:gd name="T46" fmla="*/ 2147483646 w 10000"/>
                    <a:gd name="T47" fmla="*/ 2147483646 h 10000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10000" h="10000">
                      <a:moveTo>
                        <a:pt x="3636" y="522"/>
                      </a:moveTo>
                      <a:lnTo>
                        <a:pt x="909" y="522"/>
                      </a:lnTo>
                      <a:lnTo>
                        <a:pt x="0" y="0"/>
                      </a:lnTo>
                      <a:lnTo>
                        <a:pt x="0" y="1043"/>
                      </a:lnTo>
                      <a:lnTo>
                        <a:pt x="455" y="2609"/>
                      </a:lnTo>
                      <a:cubicBezTo>
                        <a:pt x="530" y="3171"/>
                        <a:pt x="604" y="3733"/>
                        <a:pt x="679" y="4295"/>
                      </a:cubicBezTo>
                      <a:cubicBezTo>
                        <a:pt x="604" y="4631"/>
                        <a:pt x="530" y="4968"/>
                        <a:pt x="455" y="5304"/>
                      </a:cubicBezTo>
                      <a:lnTo>
                        <a:pt x="909" y="6348"/>
                      </a:lnTo>
                      <a:lnTo>
                        <a:pt x="1598" y="7682"/>
                      </a:lnTo>
                      <a:cubicBezTo>
                        <a:pt x="2779" y="7328"/>
                        <a:pt x="2976" y="7157"/>
                        <a:pt x="4110" y="6712"/>
                      </a:cubicBezTo>
                      <a:lnTo>
                        <a:pt x="4448" y="7069"/>
                      </a:lnTo>
                      <a:lnTo>
                        <a:pt x="5010" y="7076"/>
                      </a:lnTo>
                      <a:cubicBezTo>
                        <a:pt x="5007" y="7181"/>
                        <a:pt x="5003" y="7286"/>
                        <a:pt x="5000" y="7391"/>
                      </a:cubicBezTo>
                      <a:lnTo>
                        <a:pt x="4545" y="7913"/>
                      </a:lnTo>
                      <a:lnTo>
                        <a:pt x="5000" y="10000"/>
                      </a:lnTo>
                      <a:lnTo>
                        <a:pt x="6818" y="8435"/>
                      </a:lnTo>
                      <a:lnTo>
                        <a:pt x="8636" y="8435"/>
                      </a:lnTo>
                      <a:lnTo>
                        <a:pt x="9545" y="6870"/>
                      </a:lnTo>
                      <a:lnTo>
                        <a:pt x="10000" y="6870"/>
                      </a:lnTo>
                      <a:lnTo>
                        <a:pt x="7273" y="5826"/>
                      </a:lnTo>
                      <a:cubicBezTo>
                        <a:pt x="7121" y="4927"/>
                        <a:pt x="6970" y="4029"/>
                        <a:pt x="6818" y="3130"/>
                      </a:cubicBezTo>
                      <a:lnTo>
                        <a:pt x="8636" y="1043"/>
                      </a:lnTo>
                      <a:lnTo>
                        <a:pt x="5909" y="0"/>
                      </a:lnTo>
                      <a:lnTo>
                        <a:pt x="3636" y="52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293" name="Freeform 361">
                  <a:extLst>
                    <a:ext uri="{FF2B5EF4-FFF2-40B4-BE49-F238E27FC236}">
                      <a16:creationId xmlns:a16="http://schemas.microsoft.com/office/drawing/2014/main" id="{5327A193-EF89-5A6E-49D3-6114E8E672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8676" y="2463890"/>
                  <a:ext cx="114300" cy="65088"/>
                </a:xfrm>
                <a:custGeom>
                  <a:avLst/>
                  <a:gdLst>
                    <a:gd name="T0" fmla="*/ 2147483646 w 10000"/>
                    <a:gd name="T1" fmla="*/ 117523815 h 11466"/>
                    <a:gd name="T2" fmla="*/ 2147483646 w 10000"/>
                    <a:gd name="T3" fmla="*/ 75272047 h 11466"/>
                    <a:gd name="T4" fmla="*/ 2147483646 w 10000"/>
                    <a:gd name="T5" fmla="*/ 33020432 h 11466"/>
                    <a:gd name="T6" fmla="*/ 2147483646 w 10000"/>
                    <a:gd name="T7" fmla="*/ 65841468 h 11466"/>
                    <a:gd name="T8" fmla="*/ 2147483646 w 10000"/>
                    <a:gd name="T9" fmla="*/ 0 h 11466"/>
                    <a:gd name="T10" fmla="*/ 2147483646 w 10000"/>
                    <a:gd name="T11" fmla="*/ 63477200 h 11466"/>
                    <a:gd name="T12" fmla="*/ 0 w 10000"/>
                    <a:gd name="T13" fmla="*/ 202027038 h 11466"/>
                    <a:gd name="T14" fmla="*/ 0 w 10000"/>
                    <a:gd name="T15" fmla="*/ 286524040 h 11466"/>
                    <a:gd name="T16" fmla="*/ 2147483646 w 10000"/>
                    <a:gd name="T17" fmla="*/ 286524040 h 11466"/>
                    <a:gd name="T18" fmla="*/ 2147483646 w 10000"/>
                    <a:gd name="T19" fmla="*/ 387555188 h 11466"/>
                    <a:gd name="T20" fmla="*/ 2147483646 w 10000"/>
                    <a:gd name="T21" fmla="*/ 371027429 h 11466"/>
                    <a:gd name="T22" fmla="*/ 2147483646 w 10000"/>
                    <a:gd name="T23" fmla="*/ 305386266 h 11466"/>
                    <a:gd name="T24" fmla="*/ 2147483646 w 10000"/>
                    <a:gd name="T25" fmla="*/ 342940248 h 11466"/>
                    <a:gd name="T26" fmla="*/ 2147483646 w 10000"/>
                    <a:gd name="T27" fmla="*/ 286524040 h 11466"/>
                    <a:gd name="T28" fmla="*/ 2147483646 w 10000"/>
                    <a:gd name="T29" fmla="*/ 244272431 h 11466"/>
                    <a:gd name="T30" fmla="*/ 2147483646 w 10000"/>
                    <a:gd name="T31" fmla="*/ 244272431 h 11466"/>
                    <a:gd name="T32" fmla="*/ 2147483646 w 10000"/>
                    <a:gd name="T33" fmla="*/ 202027038 h 11466"/>
                    <a:gd name="T34" fmla="*/ 2147483646 w 10000"/>
                    <a:gd name="T35" fmla="*/ 117523815 h 1146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10000" h="11466">
                      <a:moveTo>
                        <a:pt x="7857" y="3477"/>
                      </a:moveTo>
                      <a:lnTo>
                        <a:pt x="7143" y="2227"/>
                      </a:lnTo>
                      <a:lnTo>
                        <a:pt x="5714" y="977"/>
                      </a:lnTo>
                      <a:lnTo>
                        <a:pt x="3641" y="1948"/>
                      </a:lnTo>
                      <a:cubicBezTo>
                        <a:pt x="3532" y="1206"/>
                        <a:pt x="3354" y="742"/>
                        <a:pt x="3245" y="0"/>
                      </a:cubicBezTo>
                      <a:lnTo>
                        <a:pt x="2143" y="1878"/>
                      </a:lnTo>
                      <a:lnTo>
                        <a:pt x="0" y="5977"/>
                      </a:lnTo>
                      <a:lnTo>
                        <a:pt x="0" y="8477"/>
                      </a:lnTo>
                      <a:lnTo>
                        <a:pt x="1429" y="8477"/>
                      </a:lnTo>
                      <a:lnTo>
                        <a:pt x="2108" y="11466"/>
                      </a:lnTo>
                      <a:lnTo>
                        <a:pt x="2857" y="10977"/>
                      </a:lnTo>
                      <a:lnTo>
                        <a:pt x="4436" y="9035"/>
                      </a:lnTo>
                      <a:lnTo>
                        <a:pt x="5256" y="10146"/>
                      </a:lnTo>
                      <a:lnTo>
                        <a:pt x="7857" y="8477"/>
                      </a:lnTo>
                      <a:lnTo>
                        <a:pt x="9286" y="7227"/>
                      </a:lnTo>
                      <a:lnTo>
                        <a:pt x="10000" y="7227"/>
                      </a:lnTo>
                      <a:lnTo>
                        <a:pt x="9286" y="5977"/>
                      </a:lnTo>
                      <a:lnTo>
                        <a:pt x="7857" y="347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294" name="Freeform 363">
                  <a:extLst>
                    <a:ext uri="{FF2B5EF4-FFF2-40B4-BE49-F238E27FC236}">
                      <a16:creationId xmlns:a16="http://schemas.microsoft.com/office/drawing/2014/main" id="{9E08BD98-3B19-B236-651C-2F216624A1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1526" y="2317840"/>
                  <a:ext cx="71437" cy="74613"/>
                </a:xfrm>
                <a:custGeom>
                  <a:avLst/>
                  <a:gdLst>
                    <a:gd name="T0" fmla="*/ 306118187 w 10056"/>
                    <a:gd name="T1" fmla="*/ 789654352 h 10000"/>
                    <a:gd name="T2" fmla="*/ 429904577 w 10056"/>
                    <a:gd name="T3" fmla="*/ 1105629969 h 10000"/>
                    <a:gd name="T4" fmla="*/ 677586608 w 10056"/>
                    <a:gd name="T5" fmla="*/ 1263521769 h 10000"/>
                    <a:gd name="T6" fmla="*/ 903376652 w 10056"/>
                    <a:gd name="T7" fmla="*/ 1467713300 h 10000"/>
                    <a:gd name="T8" fmla="*/ 1135951392 w 10056"/>
                    <a:gd name="T9" fmla="*/ 1727539702 h 10000"/>
                    <a:gd name="T10" fmla="*/ 1281375230 w 10056"/>
                    <a:gd name="T11" fmla="*/ 1300499113 h 10000"/>
                    <a:gd name="T12" fmla="*/ 1195148611 w 10056"/>
                    <a:gd name="T13" fmla="*/ 984526451 h 10000"/>
                    <a:gd name="T14" fmla="*/ 1288557149 w 10056"/>
                    <a:gd name="T15" fmla="*/ 566991022 h 10000"/>
                    <a:gd name="T16" fmla="*/ 1106984257 w 10056"/>
                    <a:gd name="T17" fmla="*/ 409071324 h 10000"/>
                    <a:gd name="T18" fmla="*/ 925159339 w 10056"/>
                    <a:gd name="T19" fmla="*/ 315789890 h 10000"/>
                    <a:gd name="T20" fmla="*/ 677586608 w 10056"/>
                    <a:gd name="T21" fmla="*/ 157894755 h 10000"/>
                    <a:gd name="T22" fmla="*/ 429904577 w 10056"/>
                    <a:gd name="T23" fmla="*/ 157894755 h 10000"/>
                    <a:gd name="T24" fmla="*/ 306118187 w 10056"/>
                    <a:gd name="T25" fmla="*/ 0 h 10000"/>
                    <a:gd name="T26" fmla="*/ 58563422 w 10056"/>
                    <a:gd name="T27" fmla="*/ 157894755 h 10000"/>
                    <a:gd name="T28" fmla="*/ 0 w 10056"/>
                    <a:gd name="T29" fmla="*/ 167744178 h 10000"/>
                    <a:gd name="T30" fmla="*/ 116604471 w 10056"/>
                    <a:gd name="T31" fmla="*/ 594785155 h 10000"/>
                    <a:gd name="T32" fmla="*/ 306118187 w 10056"/>
                    <a:gd name="T33" fmla="*/ 789654352 h 1000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0056" h="10000">
                      <a:moveTo>
                        <a:pt x="2389" y="4571"/>
                      </a:moveTo>
                      <a:lnTo>
                        <a:pt x="3355" y="6400"/>
                      </a:lnTo>
                      <a:lnTo>
                        <a:pt x="5288" y="7314"/>
                      </a:lnTo>
                      <a:lnTo>
                        <a:pt x="7050" y="8496"/>
                      </a:lnTo>
                      <a:lnTo>
                        <a:pt x="8865" y="10000"/>
                      </a:lnTo>
                      <a:cubicBezTo>
                        <a:pt x="8961" y="9105"/>
                        <a:pt x="9904" y="8423"/>
                        <a:pt x="10000" y="7528"/>
                      </a:cubicBezTo>
                      <a:lnTo>
                        <a:pt x="9327" y="5699"/>
                      </a:lnTo>
                      <a:cubicBezTo>
                        <a:pt x="9382" y="4965"/>
                        <a:pt x="10001" y="4016"/>
                        <a:pt x="10056" y="3282"/>
                      </a:cubicBezTo>
                      <a:lnTo>
                        <a:pt x="8639" y="2368"/>
                      </a:lnTo>
                      <a:lnTo>
                        <a:pt x="7220" y="1828"/>
                      </a:lnTo>
                      <a:lnTo>
                        <a:pt x="5288" y="914"/>
                      </a:lnTo>
                      <a:lnTo>
                        <a:pt x="3355" y="914"/>
                      </a:lnTo>
                      <a:lnTo>
                        <a:pt x="2389" y="0"/>
                      </a:lnTo>
                      <a:lnTo>
                        <a:pt x="457" y="914"/>
                      </a:lnTo>
                      <a:lnTo>
                        <a:pt x="0" y="971"/>
                      </a:lnTo>
                      <a:cubicBezTo>
                        <a:pt x="152" y="1866"/>
                        <a:pt x="757" y="2548"/>
                        <a:pt x="910" y="3443"/>
                      </a:cubicBezTo>
                      <a:lnTo>
                        <a:pt x="2389" y="4571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295" name="Freeform 252">
                  <a:extLst>
                    <a:ext uri="{FF2B5EF4-FFF2-40B4-BE49-F238E27FC236}">
                      <a16:creationId xmlns:a16="http://schemas.microsoft.com/office/drawing/2014/main" id="{02777005-603E-D071-B5A2-7CA2F8772D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466474">
                  <a:off x="4813301" y="2494053"/>
                  <a:ext cx="88900" cy="47625"/>
                </a:xfrm>
                <a:custGeom>
                  <a:avLst/>
                  <a:gdLst>
                    <a:gd name="T0" fmla="*/ 0 w 1912593"/>
                    <a:gd name="T1" fmla="*/ 0 h 1229193"/>
                    <a:gd name="T2" fmla="*/ 0 w 1912593"/>
                    <a:gd name="T3" fmla="*/ 0 h 1229193"/>
                    <a:gd name="T4" fmla="*/ 0 w 1912593"/>
                    <a:gd name="T5" fmla="*/ 0 h 1229193"/>
                    <a:gd name="T6" fmla="*/ 0 w 1912593"/>
                    <a:gd name="T7" fmla="*/ 0 h 1229193"/>
                    <a:gd name="T8" fmla="*/ 0 w 1912593"/>
                    <a:gd name="T9" fmla="*/ 0 h 1229193"/>
                    <a:gd name="T10" fmla="*/ 0 w 1912593"/>
                    <a:gd name="T11" fmla="*/ 0 h 1229193"/>
                    <a:gd name="T12" fmla="*/ 0 w 1912593"/>
                    <a:gd name="T13" fmla="*/ 0 h 1229193"/>
                    <a:gd name="T14" fmla="*/ 0 w 1912593"/>
                    <a:gd name="T15" fmla="*/ 0 h 1229193"/>
                    <a:gd name="T16" fmla="*/ 0 w 1912593"/>
                    <a:gd name="T17" fmla="*/ 0 h 122919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912593" h="1229193">
                      <a:moveTo>
                        <a:pt x="0" y="233280"/>
                      </a:moveTo>
                      <a:lnTo>
                        <a:pt x="83793" y="1154242"/>
                      </a:lnTo>
                      <a:lnTo>
                        <a:pt x="1103124" y="1229193"/>
                      </a:lnTo>
                      <a:lnTo>
                        <a:pt x="1912593" y="314793"/>
                      </a:lnTo>
                      <a:lnTo>
                        <a:pt x="1792672" y="0"/>
                      </a:lnTo>
                      <a:lnTo>
                        <a:pt x="1124055" y="252554"/>
                      </a:lnTo>
                      <a:cubicBezTo>
                        <a:pt x="892871" y="224853"/>
                        <a:pt x="379360" y="273001"/>
                        <a:pt x="148176" y="245300"/>
                      </a:cubicBezTo>
                      <a:lnTo>
                        <a:pt x="128763" y="242675"/>
                      </a:lnTo>
                      <a:lnTo>
                        <a:pt x="0" y="23328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296" name="Freeform 253">
                  <a:extLst>
                    <a:ext uri="{FF2B5EF4-FFF2-40B4-BE49-F238E27FC236}">
                      <a16:creationId xmlns:a16="http://schemas.microsoft.com/office/drawing/2014/main" id="{E70071AE-AEAA-F053-0E6A-3EDEFC9673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8063" y="2503578"/>
                  <a:ext cx="142875" cy="149225"/>
                </a:xfrm>
                <a:custGeom>
                  <a:avLst/>
                  <a:gdLst>
                    <a:gd name="T0" fmla="*/ 0 w 3644175"/>
                    <a:gd name="T1" fmla="*/ 0 h 3780713"/>
                    <a:gd name="T2" fmla="*/ 0 w 3644175"/>
                    <a:gd name="T3" fmla="*/ 0 h 3780713"/>
                    <a:gd name="T4" fmla="*/ 0 w 3644175"/>
                    <a:gd name="T5" fmla="*/ 0 h 3780713"/>
                    <a:gd name="T6" fmla="*/ 0 w 3644175"/>
                    <a:gd name="T7" fmla="*/ 0 h 3780713"/>
                    <a:gd name="T8" fmla="*/ 0 w 3644175"/>
                    <a:gd name="T9" fmla="*/ 0 h 3780713"/>
                    <a:gd name="T10" fmla="*/ 0 w 3644175"/>
                    <a:gd name="T11" fmla="*/ 0 h 3780713"/>
                    <a:gd name="T12" fmla="*/ 0 w 3644175"/>
                    <a:gd name="T13" fmla="*/ 0 h 3780713"/>
                    <a:gd name="T14" fmla="*/ 0 w 3644175"/>
                    <a:gd name="T15" fmla="*/ 0 h 3780713"/>
                    <a:gd name="T16" fmla="*/ 0 w 3644175"/>
                    <a:gd name="T17" fmla="*/ 0 h 3780713"/>
                    <a:gd name="T18" fmla="*/ 0 w 3644175"/>
                    <a:gd name="T19" fmla="*/ 0 h 3780713"/>
                    <a:gd name="T20" fmla="*/ 0 w 3644175"/>
                    <a:gd name="T21" fmla="*/ 0 h 3780713"/>
                    <a:gd name="T22" fmla="*/ 0 w 3644175"/>
                    <a:gd name="T23" fmla="*/ 0 h 3780713"/>
                    <a:gd name="T24" fmla="*/ 0 w 3644175"/>
                    <a:gd name="T25" fmla="*/ 0 h 3780713"/>
                    <a:gd name="T26" fmla="*/ 0 w 3644175"/>
                    <a:gd name="T27" fmla="*/ 0 h 3780713"/>
                    <a:gd name="T28" fmla="*/ 0 w 3644175"/>
                    <a:gd name="T29" fmla="*/ 0 h 3780713"/>
                    <a:gd name="T30" fmla="*/ 0 w 3644175"/>
                    <a:gd name="T31" fmla="*/ 0 h 3780713"/>
                    <a:gd name="T32" fmla="*/ 0 w 3644175"/>
                    <a:gd name="T33" fmla="*/ 0 h 3780713"/>
                    <a:gd name="T34" fmla="*/ 0 w 3644175"/>
                    <a:gd name="T35" fmla="*/ 0 h 3780713"/>
                    <a:gd name="T36" fmla="*/ 0 w 3644175"/>
                    <a:gd name="T37" fmla="*/ 0 h 3780713"/>
                    <a:gd name="T38" fmla="*/ 0 w 3644175"/>
                    <a:gd name="T39" fmla="*/ 0 h 3780713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3644175" h="3780713">
                      <a:moveTo>
                        <a:pt x="2018109" y="0"/>
                      </a:moveTo>
                      <a:lnTo>
                        <a:pt x="1131347" y="970851"/>
                      </a:lnTo>
                      <a:lnTo>
                        <a:pt x="106496" y="992543"/>
                      </a:lnTo>
                      <a:lnTo>
                        <a:pt x="0" y="1285960"/>
                      </a:lnTo>
                      <a:lnTo>
                        <a:pt x="250657" y="1838746"/>
                      </a:lnTo>
                      <a:lnTo>
                        <a:pt x="476240" y="1522355"/>
                      </a:lnTo>
                      <a:lnTo>
                        <a:pt x="637449" y="1360281"/>
                      </a:lnTo>
                      <a:lnTo>
                        <a:pt x="900975" y="1622129"/>
                      </a:lnTo>
                      <a:lnTo>
                        <a:pt x="1125827" y="2401618"/>
                      </a:lnTo>
                      <a:lnTo>
                        <a:pt x="1614428" y="2951232"/>
                      </a:lnTo>
                      <a:cubicBezTo>
                        <a:pt x="2156362" y="3074631"/>
                        <a:pt x="2677783" y="3504219"/>
                        <a:pt x="3209460" y="3780713"/>
                      </a:cubicBezTo>
                      <a:lnTo>
                        <a:pt x="1455611" y="1667100"/>
                      </a:lnTo>
                      <a:lnTo>
                        <a:pt x="1543203" y="1366330"/>
                      </a:lnTo>
                      <a:lnTo>
                        <a:pt x="1755414" y="1517198"/>
                      </a:lnTo>
                      <a:lnTo>
                        <a:pt x="3644175" y="1622129"/>
                      </a:lnTo>
                      <a:lnTo>
                        <a:pt x="3394079" y="610450"/>
                      </a:lnTo>
                      <a:lnTo>
                        <a:pt x="3170007" y="750786"/>
                      </a:lnTo>
                      <a:lnTo>
                        <a:pt x="2480463" y="641709"/>
                      </a:lnTo>
                      <a:lnTo>
                        <a:pt x="2078068" y="137463"/>
                      </a:lnTo>
                      <a:lnTo>
                        <a:pt x="2018109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297" name="Freeform 254">
                  <a:extLst>
                    <a:ext uri="{FF2B5EF4-FFF2-40B4-BE49-F238E27FC236}">
                      <a16:creationId xmlns:a16="http://schemas.microsoft.com/office/drawing/2014/main" id="{453F4D2F-FA9D-7EFE-E099-FEB8D7B8DC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6801" y="2555965"/>
                  <a:ext cx="98425" cy="98425"/>
                </a:xfrm>
                <a:custGeom>
                  <a:avLst/>
                  <a:gdLst>
                    <a:gd name="T0" fmla="*/ 0 w 2398426"/>
                    <a:gd name="T1" fmla="*/ 0 h 2488994"/>
                    <a:gd name="T2" fmla="*/ 0 w 2398426"/>
                    <a:gd name="T3" fmla="*/ 0 h 2488994"/>
                    <a:gd name="T4" fmla="*/ 0 w 2398426"/>
                    <a:gd name="T5" fmla="*/ 0 h 2488994"/>
                    <a:gd name="T6" fmla="*/ 0 w 2398426"/>
                    <a:gd name="T7" fmla="*/ 0 h 2488994"/>
                    <a:gd name="T8" fmla="*/ 0 w 2398426"/>
                    <a:gd name="T9" fmla="*/ 0 h 2488994"/>
                    <a:gd name="T10" fmla="*/ 0 w 2398426"/>
                    <a:gd name="T11" fmla="*/ 0 h 2488994"/>
                    <a:gd name="T12" fmla="*/ 0 w 2398426"/>
                    <a:gd name="T13" fmla="*/ 0 h 2488994"/>
                    <a:gd name="T14" fmla="*/ 0 w 2398426"/>
                    <a:gd name="T15" fmla="*/ 0 h 248899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398426" h="2488994">
                      <a:moveTo>
                        <a:pt x="2113613" y="269822"/>
                      </a:moveTo>
                      <a:lnTo>
                        <a:pt x="254833" y="149901"/>
                      </a:lnTo>
                      <a:lnTo>
                        <a:pt x="74951" y="0"/>
                      </a:lnTo>
                      <a:lnTo>
                        <a:pt x="0" y="329783"/>
                      </a:lnTo>
                      <a:lnTo>
                        <a:pt x="1691048" y="2488994"/>
                      </a:lnTo>
                      <a:lnTo>
                        <a:pt x="2177788" y="1556144"/>
                      </a:lnTo>
                      <a:lnTo>
                        <a:pt x="2398426" y="1439055"/>
                      </a:lnTo>
                      <a:lnTo>
                        <a:pt x="2113613" y="26982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298" name="Freeform 255">
                  <a:extLst>
                    <a:ext uri="{FF2B5EF4-FFF2-40B4-BE49-F238E27FC236}">
                      <a16:creationId xmlns:a16="http://schemas.microsoft.com/office/drawing/2014/main" id="{2C3B4915-936E-1787-7402-0BFE8C656B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86500">
                  <a:off x="4948238" y="2616290"/>
                  <a:ext cx="44450" cy="58738"/>
                </a:xfrm>
                <a:custGeom>
                  <a:avLst/>
                  <a:gdLst>
                    <a:gd name="T0" fmla="*/ 0 w 1259245"/>
                    <a:gd name="T1" fmla="*/ 0 h 1506961"/>
                    <a:gd name="T2" fmla="*/ 0 w 1259245"/>
                    <a:gd name="T3" fmla="*/ 0 h 1506961"/>
                    <a:gd name="T4" fmla="*/ 0 w 1259245"/>
                    <a:gd name="T5" fmla="*/ 0 h 1506961"/>
                    <a:gd name="T6" fmla="*/ 0 w 1259245"/>
                    <a:gd name="T7" fmla="*/ 0 h 1506961"/>
                    <a:gd name="T8" fmla="*/ 0 w 1259245"/>
                    <a:gd name="T9" fmla="*/ 0 h 150696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59245" h="1506961">
                      <a:moveTo>
                        <a:pt x="459998" y="0"/>
                      </a:moveTo>
                      <a:lnTo>
                        <a:pt x="0" y="967315"/>
                      </a:lnTo>
                      <a:lnTo>
                        <a:pt x="599606" y="1506961"/>
                      </a:lnTo>
                      <a:lnTo>
                        <a:pt x="1259243" y="571259"/>
                      </a:lnTo>
                      <a:lnTo>
                        <a:pt x="459998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299" name="Freeform 256">
                  <a:extLst>
                    <a:ext uri="{FF2B5EF4-FFF2-40B4-BE49-F238E27FC236}">
                      <a16:creationId xmlns:a16="http://schemas.microsoft.com/office/drawing/2014/main" id="{1F057393-7B5E-7336-38A1-CC2E24249D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9826" y="2514690"/>
                  <a:ext cx="71437" cy="57150"/>
                </a:xfrm>
                <a:custGeom>
                  <a:avLst/>
                  <a:gdLst>
                    <a:gd name="T0" fmla="*/ 0 w 1678899"/>
                    <a:gd name="T1" fmla="*/ 0 h 1259174"/>
                    <a:gd name="T2" fmla="*/ 0 w 1678899"/>
                    <a:gd name="T3" fmla="*/ 0 h 1259174"/>
                    <a:gd name="T4" fmla="*/ 0 w 1678899"/>
                    <a:gd name="T5" fmla="*/ 0 h 1259174"/>
                    <a:gd name="T6" fmla="*/ 0 w 1678899"/>
                    <a:gd name="T7" fmla="*/ 0 h 1259174"/>
                    <a:gd name="T8" fmla="*/ 0 w 1678899"/>
                    <a:gd name="T9" fmla="*/ 0 h 1259174"/>
                    <a:gd name="T10" fmla="*/ 0 w 1678899"/>
                    <a:gd name="T11" fmla="*/ 0 h 125917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678899" h="1259174">
                      <a:moveTo>
                        <a:pt x="209862" y="1154242"/>
                      </a:moveTo>
                      <a:lnTo>
                        <a:pt x="1678899" y="1259174"/>
                      </a:lnTo>
                      <a:lnTo>
                        <a:pt x="1663908" y="899410"/>
                      </a:lnTo>
                      <a:lnTo>
                        <a:pt x="854439" y="0"/>
                      </a:lnTo>
                      <a:lnTo>
                        <a:pt x="0" y="269823"/>
                      </a:lnTo>
                      <a:lnTo>
                        <a:pt x="209862" y="115424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00" name="Freeform 257">
                  <a:extLst>
                    <a:ext uri="{FF2B5EF4-FFF2-40B4-BE49-F238E27FC236}">
                      <a16:creationId xmlns:a16="http://schemas.microsoft.com/office/drawing/2014/main" id="{77C45C9F-E6CE-2E64-735D-1C8CA7958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2526" y="2567078"/>
                  <a:ext cx="100012" cy="96837"/>
                </a:xfrm>
                <a:custGeom>
                  <a:avLst/>
                  <a:gdLst>
                    <a:gd name="T0" fmla="*/ 0 w 2578308"/>
                    <a:gd name="T1" fmla="*/ 0 h 2368446"/>
                    <a:gd name="T2" fmla="*/ 0 w 2578308"/>
                    <a:gd name="T3" fmla="*/ 0 h 2368446"/>
                    <a:gd name="T4" fmla="*/ 0 w 2578308"/>
                    <a:gd name="T5" fmla="*/ 0 h 2368446"/>
                    <a:gd name="T6" fmla="*/ 0 w 2578308"/>
                    <a:gd name="T7" fmla="*/ 0 h 2368446"/>
                    <a:gd name="T8" fmla="*/ 0 w 2578308"/>
                    <a:gd name="T9" fmla="*/ 0 h 2368446"/>
                    <a:gd name="T10" fmla="*/ 0 w 2578308"/>
                    <a:gd name="T11" fmla="*/ 0 h 2368446"/>
                    <a:gd name="T12" fmla="*/ 0 w 2578308"/>
                    <a:gd name="T13" fmla="*/ 0 h 2368446"/>
                    <a:gd name="T14" fmla="*/ 0 w 2578308"/>
                    <a:gd name="T15" fmla="*/ 0 h 2368446"/>
                    <a:gd name="T16" fmla="*/ 0 w 2578308"/>
                    <a:gd name="T17" fmla="*/ 0 h 2368446"/>
                    <a:gd name="T18" fmla="*/ 0 w 2578308"/>
                    <a:gd name="T19" fmla="*/ 0 h 2368446"/>
                    <a:gd name="T20" fmla="*/ 0 w 2578308"/>
                    <a:gd name="T21" fmla="*/ 0 h 2368446"/>
                    <a:gd name="T22" fmla="*/ 0 w 2578308"/>
                    <a:gd name="T23" fmla="*/ 0 h 236844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578308" h="2368446">
                      <a:moveTo>
                        <a:pt x="0" y="0"/>
                      </a:moveTo>
                      <a:lnTo>
                        <a:pt x="254833" y="1154242"/>
                      </a:lnTo>
                      <a:lnTo>
                        <a:pt x="104931" y="1259173"/>
                      </a:lnTo>
                      <a:lnTo>
                        <a:pt x="855821" y="1873287"/>
                      </a:lnTo>
                      <a:lnTo>
                        <a:pt x="1111621" y="1524299"/>
                      </a:lnTo>
                      <a:lnTo>
                        <a:pt x="1734645" y="2033965"/>
                      </a:lnTo>
                      <a:lnTo>
                        <a:pt x="1633928" y="2368446"/>
                      </a:lnTo>
                      <a:lnTo>
                        <a:pt x="2338465" y="2263514"/>
                      </a:lnTo>
                      <a:lnTo>
                        <a:pt x="2578308" y="1514006"/>
                      </a:lnTo>
                      <a:lnTo>
                        <a:pt x="2113613" y="224852"/>
                      </a:lnTo>
                      <a:lnTo>
                        <a:pt x="1439056" y="149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01" name="Freeform 258">
                  <a:extLst>
                    <a:ext uri="{FF2B5EF4-FFF2-40B4-BE49-F238E27FC236}">
                      <a16:creationId xmlns:a16="http://schemas.microsoft.com/office/drawing/2014/main" id="{303C48F3-1241-B26D-651A-AF60EAD9F4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9513" y="2627403"/>
                  <a:ext cx="39688" cy="49212"/>
                </a:xfrm>
                <a:custGeom>
                  <a:avLst/>
                  <a:gdLst>
                    <a:gd name="T0" fmla="*/ 0 w 1097536"/>
                    <a:gd name="T1" fmla="*/ 0 h 1184223"/>
                    <a:gd name="T2" fmla="*/ 0 w 1097536"/>
                    <a:gd name="T3" fmla="*/ 0 h 1184223"/>
                    <a:gd name="T4" fmla="*/ 0 w 1097536"/>
                    <a:gd name="T5" fmla="*/ 0 h 1184223"/>
                    <a:gd name="T6" fmla="*/ 0 w 1097536"/>
                    <a:gd name="T7" fmla="*/ 0 h 1184223"/>
                    <a:gd name="T8" fmla="*/ 0 w 1097536"/>
                    <a:gd name="T9" fmla="*/ 0 h 1184223"/>
                    <a:gd name="T10" fmla="*/ 0 w 1097536"/>
                    <a:gd name="T11" fmla="*/ 0 h 1184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097536" h="1184223">
                      <a:moveTo>
                        <a:pt x="482939" y="0"/>
                      </a:moveTo>
                      <a:lnTo>
                        <a:pt x="0" y="416160"/>
                      </a:lnTo>
                      <a:lnTo>
                        <a:pt x="452959" y="1184223"/>
                      </a:lnTo>
                      <a:lnTo>
                        <a:pt x="1067555" y="824459"/>
                      </a:lnTo>
                      <a:lnTo>
                        <a:pt x="1097536" y="509666"/>
                      </a:lnTo>
                      <a:lnTo>
                        <a:pt x="482939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02" name="Freeform 259">
                  <a:extLst>
                    <a:ext uri="{FF2B5EF4-FFF2-40B4-BE49-F238E27FC236}">
                      <a16:creationId xmlns:a16="http://schemas.microsoft.com/office/drawing/2014/main" id="{43CB9749-3CD0-C6BB-37CC-153A82CE47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6976" y="2654390"/>
                  <a:ext cx="65087" cy="60325"/>
                </a:xfrm>
                <a:custGeom>
                  <a:avLst/>
                  <a:gdLst>
                    <a:gd name="T0" fmla="*/ 0 w 1852882"/>
                    <a:gd name="T1" fmla="*/ 0 h 1521018"/>
                    <a:gd name="T2" fmla="*/ 0 w 1852882"/>
                    <a:gd name="T3" fmla="*/ 0 h 1521018"/>
                    <a:gd name="T4" fmla="*/ 0 w 1852882"/>
                    <a:gd name="T5" fmla="*/ 0 h 1521018"/>
                    <a:gd name="T6" fmla="*/ 0 w 1852882"/>
                    <a:gd name="T7" fmla="*/ 0 h 1521018"/>
                    <a:gd name="T8" fmla="*/ 0 w 1852882"/>
                    <a:gd name="T9" fmla="*/ 0 h 1521018"/>
                    <a:gd name="T10" fmla="*/ 0 w 1852882"/>
                    <a:gd name="T11" fmla="*/ 0 h 1521018"/>
                    <a:gd name="T12" fmla="*/ 0 w 1852882"/>
                    <a:gd name="T13" fmla="*/ 0 h 1521018"/>
                    <a:gd name="T14" fmla="*/ 0 w 1852882"/>
                    <a:gd name="T15" fmla="*/ 0 h 1521018"/>
                    <a:gd name="T16" fmla="*/ 0 w 1852882"/>
                    <a:gd name="T17" fmla="*/ 0 h 1521018"/>
                    <a:gd name="T18" fmla="*/ 0 w 1852882"/>
                    <a:gd name="T19" fmla="*/ 0 h 1521018"/>
                    <a:gd name="T20" fmla="*/ 0 w 1852882"/>
                    <a:gd name="T21" fmla="*/ 0 h 152101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852882" h="1521018">
                      <a:moveTo>
                        <a:pt x="0" y="507061"/>
                      </a:moveTo>
                      <a:lnTo>
                        <a:pt x="0" y="1211599"/>
                      </a:lnTo>
                      <a:lnTo>
                        <a:pt x="435424" y="1521018"/>
                      </a:lnTo>
                      <a:lnTo>
                        <a:pt x="839449" y="1391481"/>
                      </a:lnTo>
                      <a:lnTo>
                        <a:pt x="1763339" y="952692"/>
                      </a:lnTo>
                      <a:lnTo>
                        <a:pt x="1852882" y="743963"/>
                      </a:lnTo>
                      <a:lnTo>
                        <a:pt x="1756379" y="372784"/>
                      </a:lnTo>
                      <a:lnTo>
                        <a:pt x="1563372" y="307281"/>
                      </a:lnTo>
                      <a:lnTo>
                        <a:pt x="1370668" y="0"/>
                      </a:lnTo>
                      <a:lnTo>
                        <a:pt x="644577" y="177278"/>
                      </a:lnTo>
                      <a:lnTo>
                        <a:pt x="0" y="507061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03" name="Freeform 260">
                  <a:extLst>
                    <a:ext uri="{FF2B5EF4-FFF2-40B4-BE49-F238E27FC236}">
                      <a16:creationId xmlns:a16="http://schemas.microsoft.com/office/drawing/2014/main" id="{DA78FAD7-2746-3971-32CF-203222BEC8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7288" y="2644865"/>
                  <a:ext cx="53975" cy="109538"/>
                </a:xfrm>
                <a:custGeom>
                  <a:avLst/>
                  <a:gdLst>
                    <a:gd name="T0" fmla="*/ 0 w 444747"/>
                    <a:gd name="T1" fmla="*/ 1 h 900169"/>
                    <a:gd name="T2" fmla="*/ 0 w 444747"/>
                    <a:gd name="T3" fmla="*/ 1 h 900169"/>
                    <a:gd name="T4" fmla="*/ 0 w 444747"/>
                    <a:gd name="T5" fmla="*/ 2 h 900169"/>
                    <a:gd name="T6" fmla="*/ 1 w 444747"/>
                    <a:gd name="T7" fmla="*/ 3 h 900169"/>
                    <a:gd name="T8" fmla="*/ 1 w 444747"/>
                    <a:gd name="T9" fmla="*/ 3 h 900169"/>
                    <a:gd name="T10" fmla="*/ 1 w 444747"/>
                    <a:gd name="T11" fmla="*/ 2 h 900169"/>
                    <a:gd name="T12" fmla="*/ 1 w 444747"/>
                    <a:gd name="T13" fmla="*/ 2 h 900169"/>
                    <a:gd name="T14" fmla="*/ 1 w 444747"/>
                    <a:gd name="T15" fmla="*/ 2 h 900169"/>
                    <a:gd name="T16" fmla="*/ 1 w 444747"/>
                    <a:gd name="T17" fmla="*/ 2 h 900169"/>
                    <a:gd name="T18" fmla="*/ 1 w 444747"/>
                    <a:gd name="T19" fmla="*/ 1 h 900169"/>
                    <a:gd name="T20" fmla="*/ 1 w 444747"/>
                    <a:gd name="T21" fmla="*/ 0 h 900169"/>
                    <a:gd name="T22" fmla="*/ 0 w 444747"/>
                    <a:gd name="T23" fmla="*/ 1 h 900169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444747" h="900169">
                      <a:moveTo>
                        <a:pt x="0" y="238385"/>
                      </a:moveTo>
                      <a:lnTo>
                        <a:pt x="99623" y="298870"/>
                      </a:lnTo>
                      <a:lnTo>
                        <a:pt x="99623" y="715154"/>
                      </a:lnTo>
                      <a:lnTo>
                        <a:pt x="263290" y="900169"/>
                      </a:lnTo>
                      <a:lnTo>
                        <a:pt x="327333" y="836125"/>
                      </a:lnTo>
                      <a:lnTo>
                        <a:pt x="384261" y="683132"/>
                      </a:lnTo>
                      <a:lnTo>
                        <a:pt x="362913" y="608414"/>
                      </a:lnTo>
                      <a:lnTo>
                        <a:pt x="444747" y="576393"/>
                      </a:lnTo>
                      <a:lnTo>
                        <a:pt x="327333" y="476769"/>
                      </a:lnTo>
                      <a:lnTo>
                        <a:pt x="327333" y="266849"/>
                      </a:lnTo>
                      <a:lnTo>
                        <a:pt x="185014" y="0"/>
                      </a:lnTo>
                      <a:lnTo>
                        <a:pt x="0" y="238385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04" name="Freeform 257">
                  <a:extLst>
                    <a:ext uri="{FF2B5EF4-FFF2-40B4-BE49-F238E27FC236}">
                      <a16:creationId xmlns:a16="http://schemas.microsoft.com/office/drawing/2014/main" id="{F1D4EA2C-C312-6DCB-3E0F-7674965423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0526" y="2159090"/>
                  <a:ext cx="109537" cy="163513"/>
                </a:xfrm>
                <a:custGeom>
                  <a:avLst/>
                  <a:gdLst>
                    <a:gd name="T0" fmla="*/ 2147483646 w 84"/>
                    <a:gd name="T1" fmla="*/ 2147483646 h 126"/>
                    <a:gd name="T2" fmla="*/ 0 w 84"/>
                    <a:gd name="T3" fmla="*/ 2147483646 h 126"/>
                    <a:gd name="T4" fmla="*/ 0 w 84"/>
                    <a:gd name="T5" fmla="*/ 2147483646 h 126"/>
                    <a:gd name="T6" fmla="*/ 2147483646 w 84"/>
                    <a:gd name="T7" fmla="*/ 2147483646 h 126"/>
                    <a:gd name="T8" fmla="*/ 2147483646 w 84"/>
                    <a:gd name="T9" fmla="*/ 2147483646 h 126"/>
                    <a:gd name="T10" fmla="*/ 2147483646 w 84"/>
                    <a:gd name="T11" fmla="*/ 2147483646 h 126"/>
                    <a:gd name="T12" fmla="*/ 2147483646 w 84"/>
                    <a:gd name="T13" fmla="*/ 2147483646 h 126"/>
                    <a:gd name="T14" fmla="*/ 2147483646 w 84"/>
                    <a:gd name="T15" fmla="*/ 2147483646 h 126"/>
                    <a:gd name="T16" fmla="*/ 2147483646 w 84"/>
                    <a:gd name="T17" fmla="*/ 2147483646 h 126"/>
                    <a:gd name="T18" fmla="*/ 2147483646 w 84"/>
                    <a:gd name="T19" fmla="*/ 2147483646 h 126"/>
                    <a:gd name="T20" fmla="*/ 2147483646 w 84"/>
                    <a:gd name="T21" fmla="*/ 2147483646 h 126"/>
                    <a:gd name="T22" fmla="*/ 2147483646 w 84"/>
                    <a:gd name="T23" fmla="*/ 0 h 126"/>
                    <a:gd name="T24" fmla="*/ 2147483646 w 84"/>
                    <a:gd name="T25" fmla="*/ 2147483646 h 126"/>
                    <a:gd name="T26" fmla="*/ 2147483646 w 84"/>
                    <a:gd name="T27" fmla="*/ 2147483646 h 126"/>
                    <a:gd name="T28" fmla="*/ 2147483646 w 84"/>
                    <a:gd name="T29" fmla="*/ 2147483646 h 126"/>
                    <a:gd name="T30" fmla="*/ 2147483646 w 84"/>
                    <a:gd name="T31" fmla="*/ 2147483646 h 126"/>
                    <a:gd name="T32" fmla="*/ 2147483646 w 84"/>
                    <a:gd name="T33" fmla="*/ 2147483646 h 126"/>
                    <a:gd name="T34" fmla="*/ 2147483646 w 84"/>
                    <a:gd name="T35" fmla="*/ 2147483646 h 126"/>
                    <a:gd name="T36" fmla="*/ 2147483646 w 84"/>
                    <a:gd name="T37" fmla="*/ 2147483646 h 126"/>
                    <a:gd name="T38" fmla="*/ 2147483646 w 84"/>
                    <a:gd name="T39" fmla="*/ 2147483646 h 126"/>
                    <a:gd name="T40" fmla="*/ 2147483646 w 84"/>
                    <a:gd name="T41" fmla="*/ 2147483646 h 12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84" h="126">
                      <a:moveTo>
                        <a:pt x="18" y="126"/>
                      </a:moveTo>
                      <a:lnTo>
                        <a:pt x="0" y="114"/>
                      </a:lnTo>
                      <a:lnTo>
                        <a:pt x="0" y="102"/>
                      </a:lnTo>
                      <a:lnTo>
                        <a:pt x="6" y="96"/>
                      </a:lnTo>
                      <a:lnTo>
                        <a:pt x="12" y="84"/>
                      </a:lnTo>
                      <a:lnTo>
                        <a:pt x="12" y="66"/>
                      </a:lnTo>
                      <a:lnTo>
                        <a:pt x="6" y="60"/>
                      </a:lnTo>
                      <a:lnTo>
                        <a:pt x="12" y="54"/>
                      </a:lnTo>
                      <a:lnTo>
                        <a:pt x="6" y="36"/>
                      </a:lnTo>
                      <a:lnTo>
                        <a:pt x="30" y="30"/>
                      </a:lnTo>
                      <a:lnTo>
                        <a:pt x="30" y="18"/>
                      </a:lnTo>
                      <a:lnTo>
                        <a:pt x="54" y="0"/>
                      </a:lnTo>
                      <a:lnTo>
                        <a:pt x="60" y="6"/>
                      </a:lnTo>
                      <a:lnTo>
                        <a:pt x="72" y="6"/>
                      </a:lnTo>
                      <a:lnTo>
                        <a:pt x="78" y="18"/>
                      </a:lnTo>
                      <a:lnTo>
                        <a:pt x="84" y="30"/>
                      </a:lnTo>
                      <a:lnTo>
                        <a:pt x="72" y="42"/>
                      </a:lnTo>
                      <a:lnTo>
                        <a:pt x="78" y="66"/>
                      </a:lnTo>
                      <a:lnTo>
                        <a:pt x="72" y="96"/>
                      </a:lnTo>
                      <a:lnTo>
                        <a:pt x="54" y="102"/>
                      </a:lnTo>
                      <a:lnTo>
                        <a:pt x="18" y="12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05" name="Freeform 258">
                  <a:extLst>
                    <a:ext uri="{FF2B5EF4-FFF2-40B4-BE49-F238E27FC236}">
                      <a16:creationId xmlns:a16="http://schemas.microsoft.com/office/drawing/2014/main" id="{59D91F44-1BA8-D8C2-56A0-BB79A311AE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78501" y="824003"/>
                  <a:ext cx="436562" cy="557212"/>
                </a:xfrm>
                <a:custGeom>
                  <a:avLst/>
                  <a:gdLst>
                    <a:gd name="T0" fmla="*/ 2147483646 w 336"/>
                    <a:gd name="T1" fmla="*/ 2147483646 h 427"/>
                    <a:gd name="T2" fmla="*/ 2147483646 w 336"/>
                    <a:gd name="T3" fmla="*/ 2147483646 h 427"/>
                    <a:gd name="T4" fmla="*/ 2147483646 w 336"/>
                    <a:gd name="T5" fmla="*/ 2147483646 h 427"/>
                    <a:gd name="T6" fmla="*/ 2147483646 w 336"/>
                    <a:gd name="T7" fmla="*/ 2147483646 h 427"/>
                    <a:gd name="T8" fmla="*/ 2147483646 w 336"/>
                    <a:gd name="T9" fmla="*/ 2147483646 h 427"/>
                    <a:gd name="T10" fmla="*/ 2147483646 w 336"/>
                    <a:gd name="T11" fmla="*/ 2147483646 h 427"/>
                    <a:gd name="T12" fmla="*/ 2147483646 w 336"/>
                    <a:gd name="T13" fmla="*/ 2147483646 h 427"/>
                    <a:gd name="T14" fmla="*/ 2147483646 w 336"/>
                    <a:gd name="T15" fmla="*/ 2147483646 h 427"/>
                    <a:gd name="T16" fmla="*/ 2147483646 w 336"/>
                    <a:gd name="T17" fmla="*/ 2147483646 h 427"/>
                    <a:gd name="T18" fmla="*/ 2147483646 w 336"/>
                    <a:gd name="T19" fmla="*/ 2147483646 h 427"/>
                    <a:gd name="T20" fmla="*/ 2147483646 w 336"/>
                    <a:gd name="T21" fmla="*/ 2147483646 h 427"/>
                    <a:gd name="T22" fmla="*/ 2147483646 w 336"/>
                    <a:gd name="T23" fmla="*/ 0 h 427"/>
                    <a:gd name="T24" fmla="*/ 2147483646 w 336"/>
                    <a:gd name="T25" fmla="*/ 2147483646 h 427"/>
                    <a:gd name="T26" fmla="*/ 2147483646 w 336"/>
                    <a:gd name="T27" fmla="*/ 2147483646 h 427"/>
                    <a:gd name="T28" fmla="*/ 2147483646 w 336"/>
                    <a:gd name="T29" fmla="*/ 2147483646 h 427"/>
                    <a:gd name="T30" fmla="*/ 2147483646 w 336"/>
                    <a:gd name="T31" fmla="*/ 2147483646 h 427"/>
                    <a:gd name="T32" fmla="*/ 2147483646 w 336"/>
                    <a:gd name="T33" fmla="*/ 2147483646 h 427"/>
                    <a:gd name="T34" fmla="*/ 2147483646 w 336"/>
                    <a:gd name="T35" fmla="*/ 2147483646 h 427"/>
                    <a:gd name="T36" fmla="*/ 2147483646 w 336"/>
                    <a:gd name="T37" fmla="*/ 2147483646 h 427"/>
                    <a:gd name="T38" fmla="*/ 2147483646 w 336"/>
                    <a:gd name="T39" fmla="*/ 2147483646 h 427"/>
                    <a:gd name="T40" fmla="*/ 2147483646 w 336"/>
                    <a:gd name="T41" fmla="*/ 2147483646 h 427"/>
                    <a:gd name="T42" fmla="*/ 2147483646 w 336"/>
                    <a:gd name="T43" fmla="*/ 2147483646 h 427"/>
                    <a:gd name="T44" fmla="*/ 2147483646 w 336"/>
                    <a:gd name="T45" fmla="*/ 2147483646 h 427"/>
                    <a:gd name="T46" fmla="*/ 2147483646 w 336"/>
                    <a:gd name="T47" fmla="*/ 2147483646 h 427"/>
                    <a:gd name="T48" fmla="*/ 2147483646 w 336"/>
                    <a:gd name="T49" fmla="*/ 2147483646 h 427"/>
                    <a:gd name="T50" fmla="*/ 2147483646 w 336"/>
                    <a:gd name="T51" fmla="*/ 2147483646 h 427"/>
                    <a:gd name="T52" fmla="*/ 2147483646 w 336"/>
                    <a:gd name="T53" fmla="*/ 2147483646 h 427"/>
                    <a:gd name="T54" fmla="*/ 0 w 336"/>
                    <a:gd name="T55" fmla="*/ 2147483646 h 427"/>
                    <a:gd name="T56" fmla="*/ 2147483646 w 336"/>
                    <a:gd name="T57" fmla="*/ 2147483646 h 427"/>
                    <a:gd name="T58" fmla="*/ 2147483646 w 336"/>
                    <a:gd name="T59" fmla="*/ 2147483646 h 427"/>
                    <a:gd name="T60" fmla="*/ 2147483646 w 336"/>
                    <a:gd name="T61" fmla="*/ 2147483646 h 427"/>
                    <a:gd name="T62" fmla="*/ 2147483646 w 336"/>
                    <a:gd name="T63" fmla="*/ 2147483646 h 427"/>
                    <a:gd name="T64" fmla="*/ 2147483646 w 336"/>
                    <a:gd name="T65" fmla="*/ 2147483646 h 42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36" h="427">
                      <a:moveTo>
                        <a:pt x="120" y="427"/>
                      </a:moveTo>
                      <a:lnTo>
                        <a:pt x="96" y="397"/>
                      </a:lnTo>
                      <a:lnTo>
                        <a:pt x="78" y="325"/>
                      </a:lnTo>
                      <a:lnTo>
                        <a:pt x="96" y="282"/>
                      </a:lnTo>
                      <a:lnTo>
                        <a:pt x="144" y="180"/>
                      </a:lnTo>
                      <a:lnTo>
                        <a:pt x="192" y="150"/>
                      </a:lnTo>
                      <a:lnTo>
                        <a:pt x="222" y="114"/>
                      </a:lnTo>
                      <a:lnTo>
                        <a:pt x="252" y="96"/>
                      </a:lnTo>
                      <a:lnTo>
                        <a:pt x="294" y="72"/>
                      </a:lnTo>
                      <a:lnTo>
                        <a:pt x="336" y="30"/>
                      </a:lnTo>
                      <a:lnTo>
                        <a:pt x="330" y="6"/>
                      </a:lnTo>
                      <a:lnTo>
                        <a:pt x="294" y="0"/>
                      </a:lnTo>
                      <a:lnTo>
                        <a:pt x="270" y="24"/>
                      </a:lnTo>
                      <a:lnTo>
                        <a:pt x="252" y="42"/>
                      </a:lnTo>
                      <a:lnTo>
                        <a:pt x="222" y="48"/>
                      </a:lnTo>
                      <a:lnTo>
                        <a:pt x="186" y="48"/>
                      </a:lnTo>
                      <a:lnTo>
                        <a:pt x="174" y="60"/>
                      </a:lnTo>
                      <a:lnTo>
                        <a:pt x="162" y="78"/>
                      </a:lnTo>
                      <a:lnTo>
                        <a:pt x="114" y="126"/>
                      </a:lnTo>
                      <a:lnTo>
                        <a:pt x="90" y="138"/>
                      </a:lnTo>
                      <a:lnTo>
                        <a:pt x="84" y="168"/>
                      </a:lnTo>
                      <a:lnTo>
                        <a:pt x="66" y="186"/>
                      </a:lnTo>
                      <a:lnTo>
                        <a:pt x="42" y="216"/>
                      </a:lnTo>
                      <a:lnTo>
                        <a:pt x="42" y="240"/>
                      </a:lnTo>
                      <a:lnTo>
                        <a:pt x="30" y="270"/>
                      </a:lnTo>
                      <a:lnTo>
                        <a:pt x="12" y="295"/>
                      </a:lnTo>
                      <a:lnTo>
                        <a:pt x="18" y="325"/>
                      </a:lnTo>
                      <a:lnTo>
                        <a:pt x="0" y="349"/>
                      </a:lnTo>
                      <a:lnTo>
                        <a:pt x="18" y="391"/>
                      </a:lnTo>
                      <a:lnTo>
                        <a:pt x="48" y="403"/>
                      </a:lnTo>
                      <a:lnTo>
                        <a:pt x="54" y="415"/>
                      </a:lnTo>
                      <a:lnTo>
                        <a:pt x="72" y="421"/>
                      </a:lnTo>
                      <a:lnTo>
                        <a:pt x="120" y="42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06" name="Freeform 259">
                  <a:extLst>
                    <a:ext uri="{FF2B5EF4-FFF2-40B4-BE49-F238E27FC236}">
                      <a16:creationId xmlns:a16="http://schemas.microsoft.com/office/drawing/2014/main" id="{8B89E0CA-63D3-018D-83CF-52B88D2752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19738" y="4102190"/>
                  <a:ext cx="166688" cy="346075"/>
                </a:xfrm>
                <a:custGeom>
                  <a:avLst/>
                  <a:gdLst>
                    <a:gd name="T0" fmla="*/ 2147483646 w 126"/>
                    <a:gd name="T1" fmla="*/ 2147483646 h 265"/>
                    <a:gd name="T2" fmla="*/ 0 w 126"/>
                    <a:gd name="T3" fmla="*/ 2147483646 h 265"/>
                    <a:gd name="T4" fmla="*/ 2147483646 w 126"/>
                    <a:gd name="T5" fmla="*/ 2147483646 h 265"/>
                    <a:gd name="T6" fmla="*/ 2147483646 w 126"/>
                    <a:gd name="T7" fmla="*/ 2147483646 h 265"/>
                    <a:gd name="T8" fmla="*/ 2147483646 w 126"/>
                    <a:gd name="T9" fmla="*/ 2147483646 h 265"/>
                    <a:gd name="T10" fmla="*/ 2147483646 w 126"/>
                    <a:gd name="T11" fmla="*/ 2147483646 h 265"/>
                    <a:gd name="T12" fmla="*/ 2147483646 w 126"/>
                    <a:gd name="T13" fmla="*/ 2147483646 h 265"/>
                    <a:gd name="T14" fmla="*/ 2147483646 w 126"/>
                    <a:gd name="T15" fmla="*/ 2147483646 h 265"/>
                    <a:gd name="T16" fmla="*/ 2147483646 w 126"/>
                    <a:gd name="T17" fmla="*/ 0 h 265"/>
                    <a:gd name="T18" fmla="*/ 2147483646 w 126"/>
                    <a:gd name="T19" fmla="*/ 2147483646 h 265"/>
                    <a:gd name="T20" fmla="*/ 2147483646 w 126"/>
                    <a:gd name="T21" fmla="*/ 2147483646 h 265"/>
                    <a:gd name="T22" fmla="*/ 2147483646 w 126"/>
                    <a:gd name="T23" fmla="*/ 2147483646 h 265"/>
                    <a:gd name="T24" fmla="*/ 2147483646 w 126"/>
                    <a:gd name="T25" fmla="*/ 2147483646 h 265"/>
                    <a:gd name="T26" fmla="*/ 2147483646 w 126"/>
                    <a:gd name="T27" fmla="*/ 2147483646 h 265"/>
                    <a:gd name="T28" fmla="*/ 2147483646 w 126"/>
                    <a:gd name="T29" fmla="*/ 2147483646 h 265"/>
                    <a:gd name="T30" fmla="*/ 2147483646 w 126"/>
                    <a:gd name="T31" fmla="*/ 2147483646 h 265"/>
                    <a:gd name="T32" fmla="*/ 2147483646 w 126"/>
                    <a:gd name="T33" fmla="*/ 2147483646 h 26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26" h="265">
                      <a:moveTo>
                        <a:pt x="6" y="217"/>
                      </a:moveTo>
                      <a:lnTo>
                        <a:pt x="0" y="193"/>
                      </a:lnTo>
                      <a:lnTo>
                        <a:pt x="12" y="169"/>
                      </a:lnTo>
                      <a:lnTo>
                        <a:pt x="24" y="139"/>
                      </a:lnTo>
                      <a:lnTo>
                        <a:pt x="12" y="91"/>
                      </a:lnTo>
                      <a:lnTo>
                        <a:pt x="30" y="78"/>
                      </a:lnTo>
                      <a:lnTo>
                        <a:pt x="54" y="60"/>
                      </a:lnTo>
                      <a:lnTo>
                        <a:pt x="78" y="24"/>
                      </a:lnTo>
                      <a:lnTo>
                        <a:pt x="108" y="0"/>
                      </a:lnTo>
                      <a:lnTo>
                        <a:pt x="126" y="24"/>
                      </a:lnTo>
                      <a:lnTo>
                        <a:pt x="126" y="66"/>
                      </a:lnTo>
                      <a:lnTo>
                        <a:pt x="126" y="91"/>
                      </a:lnTo>
                      <a:lnTo>
                        <a:pt x="78" y="253"/>
                      </a:lnTo>
                      <a:lnTo>
                        <a:pt x="54" y="259"/>
                      </a:lnTo>
                      <a:lnTo>
                        <a:pt x="30" y="265"/>
                      </a:lnTo>
                      <a:lnTo>
                        <a:pt x="6" y="247"/>
                      </a:lnTo>
                      <a:lnTo>
                        <a:pt x="6" y="21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07" name="Freeform 271">
                  <a:extLst>
                    <a:ext uri="{FF2B5EF4-FFF2-40B4-BE49-F238E27FC236}">
                      <a16:creationId xmlns:a16="http://schemas.microsoft.com/office/drawing/2014/main" id="{8EC81E4B-950A-B134-4E48-2ACD554277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07251" y="3635465"/>
                  <a:ext cx="227012" cy="265113"/>
                </a:xfrm>
                <a:custGeom>
                  <a:avLst/>
                  <a:gdLst>
                    <a:gd name="T0" fmla="*/ 2147483646 w 174"/>
                    <a:gd name="T1" fmla="*/ 2147483646 h 204"/>
                    <a:gd name="T2" fmla="*/ 0 w 174"/>
                    <a:gd name="T3" fmla="*/ 2147483646 h 204"/>
                    <a:gd name="T4" fmla="*/ 0 w 174"/>
                    <a:gd name="T5" fmla="*/ 2147483646 h 204"/>
                    <a:gd name="T6" fmla="*/ 2147483646 w 174"/>
                    <a:gd name="T7" fmla="*/ 2147483646 h 204"/>
                    <a:gd name="T8" fmla="*/ 2147483646 w 174"/>
                    <a:gd name="T9" fmla="*/ 2147483646 h 204"/>
                    <a:gd name="T10" fmla="*/ 2147483646 w 174"/>
                    <a:gd name="T11" fmla="*/ 2147483646 h 204"/>
                    <a:gd name="T12" fmla="*/ 2147483646 w 174"/>
                    <a:gd name="T13" fmla="*/ 2147483646 h 204"/>
                    <a:gd name="T14" fmla="*/ 2147483646 w 174"/>
                    <a:gd name="T15" fmla="*/ 0 h 204"/>
                    <a:gd name="T16" fmla="*/ 2147483646 w 174"/>
                    <a:gd name="T17" fmla="*/ 2147483646 h 204"/>
                    <a:gd name="T18" fmla="*/ 2147483646 w 174"/>
                    <a:gd name="T19" fmla="*/ 2147483646 h 204"/>
                    <a:gd name="T20" fmla="*/ 2147483646 w 174"/>
                    <a:gd name="T21" fmla="*/ 2147483646 h 204"/>
                    <a:gd name="T22" fmla="*/ 2147483646 w 174"/>
                    <a:gd name="T23" fmla="*/ 2147483646 h 204"/>
                    <a:gd name="T24" fmla="*/ 2147483646 w 174"/>
                    <a:gd name="T25" fmla="*/ 2147483646 h 204"/>
                    <a:gd name="T26" fmla="*/ 2147483646 w 174"/>
                    <a:gd name="T27" fmla="*/ 2147483646 h 204"/>
                    <a:gd name="T28" fmla="*/ 2147483646 w 174"/>
                    <a:gd name="T29" fmla="*/ 2147483646 h 204"/>
                    <a:gd name="T30" fmla="*/ 2147483646 w 174"/>
                    <a:gd name="T31" fmla="*/ 2147483646 h 204"/>
                    <a:gd name="T32" fmla="*/ 2147483646 w 174"/>
                    <a:gd name="T33" fmla="*/ 2147483646 h 204"/>
                    <a:gd name="T34" fmla="*/ 2147483646 w 174"/>
                    <a:gd name="T35" fmla="*/ 2147483646 h 204"/>
                    <a:gd name="T36" fmla="*/ 2147483646 w 174"/>
                    <a:gd name="T37" fmla="*/ 2147483646 h 204"/>
                    <a:gd name="T38" fmla="*/ 2147483646 w 174"/>
                    <a:gd name="T39" fmla="*/ 2147483646 h 204"/>
                    <a:gd name="T40" fmla="*/ 2147483646 w 174"/>
                    <a:gd name="T41" fmla="*/ 2147483646 h 204"/>
                    <a:gd name="T42" fmla="*/ 2147483646 w 174"/>
                    <a:gd name="T43" fmla="*/ 2147483646 h 204"/>
                    <a:gd name="T44" fmla="*/ 2147483646 w 174"/>
                    <a:gd name="T45" fmla="*/ 2147483646 h 204"/>
                    <a:gd name="T46" fmla="*/ 2147483646 w 174"/>
                    <a:gd name="T47" fmla="*/ 2147483646 h 204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174" h="204">
                      <a:moveTo>
                        <a:pt x="12" y="168"/>
                      </a:moveTo>
                      <a:lnTo>
                        <a:pt x="0" y="144"/>
                      </a:lnTo>
                      <a:lnTo>
                        <a:pt x="0" y="108"/>
                      </a:lnTo>
                      <a:lnTo>
                        <a:pt x="12" y="90"/>
                      </a:lnTo>
                      <a:lnTo>
                        <a:pt x="36" y="84"/>
                      </a:lnTo>
                      <a:lnTo>
                        <a:pt x="60" y="66"/>
                      </a:lnTo>
                      <a:lnTo>
                        <a:pt x="96" y="24"/>
                      </a:lnTo>
                      <a:lnTo>
                        <a:pt x="138" y="0"/>
                      </a:lnTo>
                      <a:lnTo>
                        <a:pt x="162" y="12"/>
                      </a:lnTo>
                      <a:lnTo>
                        <a:pt x="174" y="30"/>
                      </a:lnTo>
                      <a:lnTo>
                        <a:pt x="156" y="48"/>
                      </a:lnTo>
                      <a:lnTo>
                        <a:pt x="150" y="66"/>
                      </a:lnTo>
                      <a:lnTo>
                        <a:pt x="156" y="90"/>
                      </a:lnTo>
                      <a:lnTo>
                        <a:pt x="174" y="108"/>
                      </a:lnTo>
                      <a:lnTo>
                        <a:pt x="156" y="120"/>
                      </a:lnTo>
                      <a:lnTo>
                        <a:pt x="150" y="132"/>
                      </a:lnTo>
                      <a:lnTo>
                        <a:pt x="138" y="150"/>
                      </a:lnTo>
                      <a:lnTo>
                        <a:pt x="126" y="168"/>
                      </a:lnTo>
                      <a:lnTo>
                        <a:pt x="114" y="198"/>
                      </a:lnTo>
                      <a:lnTo>
                        <a:pt x="90" y="204"/>
                      </a:lnTo>
                      <a:lnTo>
                        <a:pt x="72" y="192"/>
                      </a:lnTo>
                      <a:lnTo>
                        <a:pt x="42" y="192"/>
                      </a:lnTo>
                      <a:lnTo>
                        <a:pt x="24" y="192"/>
                      </a:lnTo>
                      <a:lnTo>
                        <a:pt x="12" y="16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08" name="Freeform 274">
                  <a:extLst>
                    <a:ext uri="{FF2B5EF4-FFF2-40B4-BE49-F238E27FC236}">
                      <a16:creationId xmlns:a16="http://schemas.microsoft.com/office/drawing/2014/main" id="{370060D0-65F5-03E7-BE3F-96FDCD8DDF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04101" y="3767228"/>
                  <a:ext cx="141287" cy="173037"/>
                </a:xfrm>
                <a:custGeom>
                  <a:avLst/>
                  <a:gdLst>
                    <a:gd name="T0" fmla="*/ 2147483646 w 108"/>
                    <a:gd name="T1" fmla="*/ 2147483646 h 132"/>
                    <a:gd name="T2" fmla="*/ 2147483646 w 108"/>
                    <a:gd name="T3" fmla="*/ 2147483646 h 132"/>
                    <a:gd name="T4" fmla="*/ 0 w 108"/>
                    <a:gd name="T5" fmla="*/ 2147483646 h 132"/>
                    <a:gd name="T6" fmla="*/ 2147483646 w 108"/>
                    <a:gd name="T7" fmla="*/ 2147483646 h 132"/>
                    <a:gd name="T8" fmla="*/ 2147483646 w 108"/>
                    <a:gd name="T9" fmla="*/ 2147483646 h 132"/>
                    <a:gd name="T10" fmla="*/ 2147483646 w 108"/>
                    <a:gd name="T11" fmla="*/ 2147483646 h 132"/>
                    <a:gd name="T12" fmla="*/ 2147483646 w 108"/>
                    <a:gd name="T13" fmla="*/ 2147483646 h 132"/>
                    <a:gd name="T14" fmla="*/ 2147483646 w 108"/>
                    <a:gd name="T15" fmla="*/ 0 h 132"/>
                    <a:gd name="T16" fmla="*/ 2147483646 w 108"/>
                    <a:gd name="T17" fmla="*/ 2147483646 h 132"/>
                    <a:gd name="T18" fmla="*/ 2147483646 w 108"/>
                    <a:gd name="T19" fmla="*/ 2147483646 h 132"/>
                    <a:gd name="T20" fmla="*/ 2147483646 w 108"/>
                    <a:gd name="T21" fmla="*/ 2147483646 h 132"/>
                    <a:gd name="T22" fmla="*/ 2147483646 w 108"/>
                    <a:gd name="T23" fmla="*/ 2147483646 h 132"/>
                    <a:gd name="T24" fmla="*/ 2147483646 w 108"/>
                    <a:gd name="T25" fmla="*/ 2147483646 h 132"/>
                    <a:gd name="T26" fmla="*/ 2147483646 w 108"/>
                    <a:gd name="T27" fmla="*/ 2147483646 h 132"/>
                    <a:gd name="T28" fmla="*/ 2147483646 w 108"/>
                    <a:gd name="T29" fmla="*/ 2147483646 h 132"/>
                    <a:gd name="T30" fmla="*/ 2147483646 w 108"/>
                    <a:gd name="T31" fmla="*/ 2147483646 h 132"/>
                    <a:gd name="T32" fmla="*/ 2147483646 w 108"/>
                    <a:gd name="T33" fmla="*/ 2147483646 h 132"/>
                    <a:gd name="T34" fmla="*/ 2147483646 w 108"/>
                    <a:gd name="T35" fmla="*/ 2147483646 h 132"/>
                    <a:gd name="T36" fmla="*/ 2147483646 w 108"/>
                    <a:gd name="T37" fmla="*/ 2147483646 h 132"/>
                    <a:gd name="T38" fmla="*/ 2147483646 w 108"/>
                    <a:gd name="T39" fmla="*/ 2147483646 h 132"/>
                    <a:gd name="T40" fmla="*/ 2147483646 w 108"/>
                    <a:gd name="T41" fmla="*/ 2147483646 h 132"/>
                    <a:gd name="T42" fmla="*/ 2147483646 w 108"/>
                    <a:gd name="T43" fmla="*/ 2147483646 h 132"/>
                    <a:gd name="T44" fmla="*/ 2147483646 w 108"/>
                    <a:gd name="T45" fmla="*/ 2147483646 h 132"/>
                    <a:gd name="T46" fmla="*/ 2147483646 w 108"/>
                    <a:gd name="T47" fmla="*/ 2147483646 h 132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108" h="132">
                      <a:moveTo>
                        <a:pt x="12" y="126"/>
                      </a:moveTo>
                      <a:lnTo>
                        <a:pt x="12" y="108"/>
                      </a:lnTo>
                      <a:lnTo>
                        <a:pt x="0" y="84"/>
                      </a:lnTo>
                      <a:lnTo>
                        <a:pt x="6" y="66"/>
                      </a:lnTo>
                      <a:lnTo>
                        <a:pt x="24" y="24"/>
                      </a:lnTo>
                      <a:lnTo>
                        <a:pt x="36" y="12"/>
                      </a:lnTo>
                      <a:lnTo>
                        <a:pt x="66" y="6"/>
                      </a:lnTo>
                      <a:lnTo>
                        <a:pt x="108" y="0"/>
                      </a:lnTo>
                      <a:lnTo>
                        <a:pt x="108" y="12"/>
                      </a:lnTo>
                      <a:lnTo>
                        <a:pt x="90" y="12"/>
                      </a:lnTo>
                      <a:lnTo>
                        <a:pt x="54" y="24"/>
                      </a:lnTo>
                      <a:lnTo>
                        <a:pt x="42" y="42"/>
                      </a:lnTo>
                      <a:lnTo>
                        <a:pt x="84" y="42"/>
                      </a:lnTo>
                      <a:lnTo>
                        <a:pt x="90" y="60"/>
                      </a:lnTo>
                      <a:lnTo>
                        <a:pt x="78" y="66"/>
                      </a:lnTo>
                      <a:lnTo>
                        <a:pt x="66" y="78"/>
                      </a:lnTo>
                      <a:lnTo>
                        <a:pt x="90" y="102"/>
                      </a:lnTo>
                      <a:lnTo>
                        <a:pt x="96" y="126"/>
                      </a:lnTo>
                      <a:lnTo>
                        <a:pt x="72" y="126"/>
                      </a:lnTo>
                      <a:lnTo>
                        <a:pt x="54" y="108"/>
                      </a:lnTo>
                      <a:lnTo>
                        <a:pt x="36" y="84"/>
                      </a:lnTo>
                      <a:lnTo>
                        <a:pt x="36" y="114"/>
                      </a:lnTo>
                      <a:lnTo>
                        <a:pt x="36" y="132"/>
                      </a:lnTo>
                      <a:lnTo>
                        <a:pt x="12" y="12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09" name="Freeform 275">
                  <a:extLst>
                    <a:ext uri="{FF2B5EF4-FFF2-40B4-BE49-F238E27FC236}">
                      <a16:creationId xmlns:a16="http://schemas.microsoft.com/office/drawing/2014/main" id="{932704A5-470E-5CB4-9231-D539CBC6B1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3426" y="3964078"/>
                  <a:ext cx="265112" cy="60325"/>
                </a:xfrm>
                <a:custGeom>
                  <a:avLst/>
                  <a:gdLst>
                    <a:gd name="T0" fmla="*/ 0 w 34"/>
                    <a:gd name="T1" fmla="*/ 2147483646 h 8"/>
                    <a:gd name="T2" fmla="*/ 2147483646 w 34"/>
                    <a:gd name="T3" fmla="*/ 0 h 8"/>
                    <a:gd name="T4" fmla="*/ 2147483646 w 34"/>
                    <a:gd name="T5" fmla="*/ 0 h 8"/>
                    <a:gd name="T6" fmla="*/ 2147483646 w 34"/>
                    <a:gd name="T7" fmla="*/ 2147483646 h 8"/>
                    <a:gd name="T8" fmla="*/ 2147483646 w 34"/>
                    <a:gd name="T9" fmla="*/ 2147483646 h 8"/>
                    <a:gd name="T10" fmla="*/ 2147483646 w 34"/>
                    <a:gd name="T11" fmla="*/ 2147483646 h 8"/>
                    <a:gd name="T12" fmla="*/ 2147483646 w 34"/>
                    <a:gd name="T13" fmla="*/ 2147483646 h 8"/>
                    <a:gd name="T14" fmla="*/ 2147483646 w 34"/>
                    <a:gd name="T15" fmla="*/ 2147483646 h 8"/>
                    <a:gd name="T16" fmla="*/ 2147483646 w 34"/>
                    <a:gd name="T17" fmla="*/ 2147483646 h 8"/>
                    <a:gd name="T18" fmla="*/ 2147483646 w 34"/>
                    <a:gd name="T19" fmla="*/ 2147483646 h 8"/>
                    <a:gd name="T20" fmla="*/ 0 w 34"/>
                    <a:gd name="T21" fmla="*/ 2147483646 h 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4" h="8">
                      <a:moveTo>
                        <a:pt x="0" y="1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20" y="1"/>
                        <a:pt x="20" y="1"/>
                        <a:pt x="20" y="1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19" y="6"/>
                        <a:pt x="10" y="4"/>
                        <a:pt x="8" y="4"/>
                      </a:cubicBezTo>
                      <a:cubicBezTo>
                        <a:pt x="7" y="3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10" name="Freeform 276">
                  <a:extLst>
                    <a:ext uri="{FF2B5EF4-FFF2-40B4-BE49-F238E27FC236}">
                      <a16:creationId xmlns:a16="http://schemas.microsoft.com/office/drawing/2014/main" id="{CF787D4B-96A3-623B-0B24-BFB8609338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6551" y="2327365"/>
                  <a:ext cx="158750" cy="179388"/>
                </a:xfrm>
                <a:custGeom>
                  <a:avLst/>
                  <a:gdLst>
                    <a:gd name="T0" fmla="*/ 0 w 120"/>
                    <a:gd name="T1" fmla="*/ 2147483646 h 138"/>
                    <a:gd name="T2" fmla="*/ 0 w 120"/>
                    <a:gd name="T3" fmla="*/ 2147483646 h 138"/>
                    <a:gd name="T4" fmla="*/ 2147483646 w 120"/>
                    <a:gd name="T5" fmla="*/ 2147483646 h 138"/>
                    <a:gd name="T6" fmla="*/ 2147483646 w 120"/>
                    <a:gd name="T7" fmla="*/ 2147483646 h 138"/>
                    <a:gd name="T8" fmla="*/ 2147483646 w 120"/>
                    <a:gd name="T9" fmla="*/ 0 h 138"/>
                    <a:gd name="T10" fmla="*/ 2147483646 w 120"/>
                    <a:gd name="T11" fmla="*/ 2147483646 h 138"/>
                    <a:gd name="T12" fmla="*/ 2147483646 w 120"/>
                    <a:gd name="T13" fmla="*/ 2147483646 h 138"/>
                    <a:gd name="T14" fmla="*/ 2147483646 w 120"/>
                    <a:gd name="T15" fmla="*/ 2147483646 h 138"/>
                    <a:gd name="T16" fmla="*/ 2147483646 w 120"/>
                    <a:gd name="T17" fmla="*/ 2147483646 h 138"/>
                    <a:gd name="T18" fmla="*/ 2147483646 w 120"/>
                    <a:gd name="T19" fmla="*/ 2147483646 h 138"/>
                    <a:gd name="T20" fmla="*/ 2147483646 w 120"/>
                    <a:gd name="T21" fmla="*/ 2147483646 h 138"/>
                    <a:gd name="T22" fmla="*/ 2147483646 w 120"/>
                    <a:gd name="T23" fmla="*/ 2147483646 h 138"/>
                    <a:gd name="T24" fmla="*/ 2147483646 w 120"/>
                    <a:gd name="T25" fmla="*/ 2147483646 h 138"/>
                    <a:gd name="T26" fmla="*/ 2147483646 w 120"/>
                    <a:gd name="T27" fmla="*/ 2147483646 h 138"/>
                    <a:gd name="T28" fmla="*/ 2147483646 w 120"/>
                    <a:gd name="T29" fmla="*/ 2147483646 h 138"/>
                    <a:gd name="T30" fmla="*/ 2147483646 w 120"/>
                    <a:gd name="T31" fmla="*/ 2147483646 h 138"/>
                    <a:gd name="T32" fmla="*/ 0 w 120"/>
                    <a:gd name="T33" fmla="*/ 2147483646 h 13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20" h="138">
                      <a:moveTo>
                        <a:pt x="0" y="114"/>
                      </a:moveTo>
                      <a:lnTo>
                        <a:pt x="0" y="90"/>
                      </a:lnTo>
                      <a:lnTo>
                        <a:pt x="6" y="72"/>
                      </a:lnTo>
                      <a:lnTo>
                        <a:pt x="36" y="24"/>
                      </a:lnTo>
                      <a:lnTo>
                        <a:pt x="66" y="0"/>
                      </a:lnTo>
                      <a:lnTo>
                        <a:pt x="66" y="18"/>
                      </a:lnTo>
                      <a:lnTo>
                        <a:pt x="54" y="42"/>
                      </a:lnTo>
                      <a:lnTo>
                        <a:pt x="60" y="54"/>
                      </a:lnTo>
                      <a:lnTo>
                        <a:pt x="108" y="78"/>
                      </a:lnTo>
                      <a:lnTo>
                        <a:pt x="120" y="108"/>
                      </a:lnTo>
                      <a:lnTo>
                        <a:pt x="120" y="132"/>
                      </a:lnTo>
                      <a:lnTo>
                        <a:pt x="96" y="138"/>
                      </a:lnTo>
                      <a:lnTo>
                        <a:pt x="84" y="120"/>
                      </a:lnTo>
                      <a:lnTo>
                        <a:pt x="66" y="126"/>
                      </a:lnTo>
                      <a:lnTo>
                        <a:pt x="48" y="114"/>
                      </a:lnTo>
                      <a:lnTo>
                        <a:pt x="18" y="108"/>
                      </a:lnTo>
                      <a:lnTo>
                        <a:pt x="0" y="11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11" name="Freeform 277">
                  <a:extLst>
                    <a:ext uri="{FF2B5EF4-FFF2-40B4-BE49-F238E27FC236}">
                      <a16:creationId xmlns:a16="http://schemas.microsoft.com/office/drawing/2014/main" id="{33753A8B-F6C9-076D-E44D-A31C2336FA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4088" y="3233828"/>
                  <a:ext cx="276225" cy="77787"/>
                </a:xfrm>
                <a:custGeom>
                  <a:avLst/>
                  <a:gdLst>
                    <a:gd name="T0" fmla="*/ 2147483646 w 35"/>
                    <a:gd name="T1" fmla="*/ 2147483646 h 10"/>
                    <a:gd name="T2" fmla="*/ 2147483646 w 35"/>
                    <a:gd name="T3" fmla="*/ 0 h 10"/>
                    <a:gd name="T4" fmla="*/ 2147483646 w 35"/>
                    <a:gd name="T5" fmla="*/ 0 h 10"/>
                    <a:gd name="T6" fmla="*/ 2147483646 w 35"/>
                    <a:gd name="T7" fmla="*/ 2147483646 h 10"/>
                    <a:gd name="T8" fmla="*/ 2147483646 w 35"/>
                    <a:gd name="T9" fmla="*/ 2147483646 h 10"/>
                    <a:gd name="T10" fmla="*/ 2147483646 w 35"/>
                    <a:gd name="T11" fmla="*/ 2147483646 h 10"/>
                    <a:gd name="T12" fmla="*/ 2147483646 w 35"/>
                    <a:gd name="T13" fmla="*/ 2147483646 h 10"/>
                    <a:gd name="T14" fmla="*/ 2147483646 w 35"/>
                    <a:gd name="T15" fmla="*/ 2147483646 h 10"/>
                    <a:gd name="T16" fmla="*/ 2147483646 w 35"/>
                    <a:gd name="T17" fmla="*/ 2147483646 h 10"/>
                    <a:gd name="T18" fmla="*/ 2147483646 w 35"/>
                    <a:gd name="T19" fmla="*/ 2147483646 h 10"/>
                    <a:gd name="T20" fmla="*/ 2147483646 w 35"/>
                    <a:gd name="T21" fmla="*/ 2147483646 h 10"/>
                    <a:gd name="T22" fmla="*/ 2147483646 w 35"/>
                    <a:gd name="T23" fmla="*/ 2147483646 h 10"/>
                    <a:gd name="T24" fmla="*/ 2147483646 w 35"/>
                    <a:gd name="T25" fmla="*/ 2147483646 h 10"/>
                    <a:gd name="T26" fmla="*/ 2147483646 w 35"/>
                    <a:gd name="T27" fmla="*/ 2147483646 h 10"/>
                    <a:gd name="T28" fmla="*/ 0 w 35"/>
                    <a:gd name="T29" fmla="*/ 2147483646 h 10"/>
                    <a:gd name="T30" fmla="*/ 2147483646 w 35"/>
                    <a:gd name="T31" fmla="*/ 2147483646 h 1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35" h="10">
                      <a:moveTo>
                        <a:pt x="2" y="1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6" y="3"/>
                        <a:pt x="27" y="5"/>
                        <a:pt x="28" y="6"/>
                      </a:cubicBezTo>
                      <a:cubicBezTo>
                        <a:pt x="30" y="7"/>
                        <a:pt x="33" y="7"/>
                        <a:pt x="33" y="7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35" y="9"/>
                        <a:pt x="35" y="10"/>
                        <a:pt x="33" y="10"/>
                      </a:cubicBezTo>
                      <a:cubicBezTo>
                        <a:pt x="31" y="10"/>
                        <a:pt x="25" y="10"/>
                        <a:pt x="25" y="10"/>
                      </a:cubicBezTo>
                      <a:cubicBezTo>
                        <a:pt x="23" y="8"/>
                        <a:pt x="23" y="8"/>
                        <a:pt x="23" y="8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12" name="Freeform 278">
                  <a:extLst>
                    <a:ext uri="{FF2B5EF4-FFF2-40B4-BE49-F238E27FC236}">
                      <a16:creationId xmlns:a16="http://schemas.microsoft.com/office/drawing/2014/main" id="{6AE56281-1887-0C09-B7DE-6779B31BDB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0313" y="3319553"/>
                  <a:ext cx="171450" cy="47625"/>
                </a:xfrm>
                <a:custGeom>
                  <a:avLst/>
                  <a:gdLst>
                    <a:gd name="T0" fmla="*/ 2147483646 w 132"/>
                    <a:gd name="T1" fmla="*/ 0 h 36"/>
                    <a:gd name="T2" fmla="*/ 2147483646 w 132"/>
                    <a:gd name="T3" fmla="*/ 2147483646 h 36"/>
                    <a:gd name="T4" fmla="*/ 0 w 132"/>
                    <a:gd name="T5" fmla="*/ 2147483646 h 36"/>
                    <a:gd name="T6" fmla="*/ 2147483646 w 132"/>
                    <a:gd name="T7" fmla="*/ 2147483646 h 36"/>
                    <a:gd name="T8" fmla="*/ 2147483646 w 132"/>
                    <a:gd name="T9" fmla="*/ 2147483646 h 36"/>
                    <a:gd name="T10" fmla="*/ 2147483646 w 132"/>
                    <a:gd name="T11" fmla="*/ 2147483646 h 36"/>
                    <a:gd name="T12" fmla="*/ 2147483646 w 132"/>
                    <a:gd name="T13" fmla="*/ 2147483646 h 36"/>
                    <a:gd name="T14" fmla="*/ 2147483646 w 132"/>
                    <a:gd name="T15" fmla="*/ 2147483646 h 36"/>
                    <a:gd name="T16" fmla="*/ 2147483646 w 132"/>
                    <a:gd name="T17" fmla="*/ 2147483646 h 36"/>
                    <a:gd name="T18" fmla="*/ 2147483646 w 132"/>
                    <a:gd name="T19" fmla="*/ 0 h 36"/>
                    <a:gd name="T20" fmla="*/ 2147483646 w 132"/>
                    <a:gd name="T21" fmla="*/ 0 h 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32" h="36">
                      <a:moveTo>
                        <a:pt x="24" y="0"/>
                      </a:moveTo>
                      <a:lnTo>
                        <a:pt x="24" y="12"/>
                      </a:lnTo>
                      <a:lnTo>
                        <a:pt x="0" y="18"/>
                      </a:lnTo>
                      <a:lnTo>
                        <a:pt x="30" y="30"/>
                      </a:lnTo>
                      <a:lnTo>
                        <a:pt x="42" y="36"/>
                      </a:lnTo>
                      <a:lnTo>
                        <a:pt x="66" y="36"/>
                      </a:lnTo>
                      <a:lnTo>
                        <a:pt x="84" y="24"/>
                      </a:lnTo>
                      <a:lnTo>
                        <a:pt x="132" y="30"/>
                      </a:lnTo>
                      <a:lnTo>
                        <a:pt x="108" y="18"/>
                      </a:lnTo>
                      <a:lnTo>
                        <a:pt x="72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13" name="Freeform 279">
                  <a:extLst>
                    <a:ext uri="{FF2B5EF4-FFF2-40B4-BE49-F238E27FC236}">
                      <a16:creationId xmlns:a16="http://schemas.microsoft.com/office/drawing/2014/main" id="{BDAC6392-6DAD-E87C-2048-CF8A304869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2501" y="2792503"/>
                  <a:ext cx="77787" cy="46037"/>
                </a:xfrm>
                <a:custGeom>
                  <a:avLst/>
                  <a:gdLst>
                    <a:gd name="T0" fmla="*/ 0 w 60"/>
                    <a:gd name="T1" fmla="*/ 2147483646 h 36"/>
                    <a:gd name="T2" fmla="*/ 2147483646 w 60"/>
                    <a:gd name="T3" fmla="*/ 0 h 36"/>
                    <a:gd name="T4" fmla="*/ 2147483646 w 60"/>
                    <a:gd name="T5" fmla="*/ 2147483646 h 36"/>
                    <a:gd name="T6" fmla="*/ 2147483646 w 60"/>
                    <a:gd name="T7" fmla="*/ 2147483646 h 36"/>
                    <a:gd name="T8" fmla="*/ 2147483646 w 60"/>
                    <a:gd name="T9" fmla="*/ 2147483646 h 36"/>
                    <a:gd name="T10" fmla="*/ 2147483646 w 60"/>
                    <a:gd name="T11" fmla="*/ 2147483646 h 36"/>
                    <a:gd name="T12" fmla="*/ 0 w 60"/>
                    <a:gd name="T13" fmla="*/ 2147483646 h 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0" h="36">
                      <a:moveTo>
                        <a:pt x="0" y="12"/>
                      </a:moveTo>
                      <a:lnTo>
                        <a:pt x="36" y="0"/>
                      </a:lnTo>
                      <a:lnTo>
                        <a:pt x="60" y="6"/>
                      </a:lnTo>
                      <a:lnTo>
                        <a:pt x="60" y="18"/>
                      </a:lnTo>
                      <a:lnTo>
                        <a:pt x="54" y="36"/>
                      </a:lnTo>
                      <a:lnTo>
                        <a:pt x="30" y="24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14" name="Freeform 280">
                  <a:extLst>
                    <a:ext uri="{FF2B5EF4-FFF2-40B4-BE49-F238E27FC236}">
                      <a16:creationId xmlns:a16="http://schemas.microsoft.com/office/drawing/2014/main" id="{93D1BFA5-BB41-212F-05A5-6F6EB02A7F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5188" y="2703603"/>
                  <a:ext cx="31750" cy="61912"/>
                </a:xfrm>
                <a:custGeom>
                  <a:avLst/>
                  <a:gdLst>
                    <a:gd name="T0" fmla="*/ 0 w 24"/>
                    <a:gd name="T1" fmla="*/ 2147483646 h 48"/>
                    <a:gd name="T2" fmla="*/ 2147483646 w 24"/>
                    <a:gd name="T3" fmla="*/ 2147483646 h 48"/>
                    <a:gd name="T4" fmla="*/ 2147483646 w 24"/>
                    <a:gd name="T5" fmla="*/ 0 h 48"/>
                    <a:gd name="T6" fmla="*/ 2147483646 w 24"/>
                    <a:gd name="T7" fmla="*/ 2147483646 h 48"/>
                    <a:gd name="T8" fmla="*/ 2147483646 w 24"/>
                    <a:gd name="T9" fmla="*/ 2147483646 h 48"/>
                    <a:gd name="T10" fmla="*/ 0 w 24"/>
                    <a:gd name="T11" fmla="*/ 2147483646 h 4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4" h="48">
                      <a:moveTo>
                        <a:pt x="0" y="48"/>
                      </a:moveTo>
                      <a:lnTo>
                        <a:pt x="6" y="6"/>
                      </a:lnTo>
                      <a:lnTo>
                        <a:pt x="18" y="0"/>
                      </a:lnTo>
                      <a:lnTo>
                        <a:pt x="24" y="24"/>
                      </a:lnTo>
                      <a:lnTo>
                        <a:pt x="24" y="48"/>
                      </a:lnTo>
                      <a:lnTo>
                        <a:pt x="0" y="4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15" name="Freeform 281">
                  <a:extLst>
                    <a:ext uri="{FF2B5EF4-FFF2-40B4-BE49-F238E27FC236}">
                      <a16:creationId xmlns:a16="http://schemas.microsoft.com/office/drawing/2014/main" id="{A3078A69-BCA4-FD41-9A94-C6BE10E26E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7251" y="2640103"/>
                  <a:ext cx="39687" cy="47625"/>
                </a:xfrm>
                <a:custGeom>
                  <a:avLst/>
                  <a:gdLst>
                    <a:gd name="T0" fmla="*/ 0 w 30"/>
                    <a:gd name="T1" fmla="*/ 2147483646 h 37"/>
                    <a:gd name="T2" fmla="*/ 2147483646 w 30"/>
                    <a:gd name="T3" fmla="*/ 0 h 37"/>
                    <a:gd name="T4" fmla="*/ 2147483646 w 30"/>
                    <a:gd name="T5" fmla="*/ 2147483646 h 37"/>
                    <a:gd name="T6" fmla="*/ 2147483646 w 30"/>
                    <a:gd name="T7" fmla="*/ 2147483646 h 37"/>
                    <a:gd name="T8" fmla="*/ 0 w 30"/>
                    <a:gd name="T9" fmla="*/ 2147483646 h 3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0" h="37">
                      <a:moveTo>
                        <a:pt x="0" y="12"/>
                      </a:moveTo>
                      <a:lnTo>
                        <a:pt x="24" y="0"/>
                      </a:lnTo>
                      <a:lnTo>
                        <a:pt x="30" y="24"/>
                      </a:lnTo>
                      <a:lnTo>
                        <a:pt x="24" y="37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16" name="Freeform 282">
                  <a:extLst>
                    <a:ext uri="{FF2B5EF4-FFF2-40B4-BE49-F238E27FC236}">
                      <a16:creationId xmlns:a16="http://schemas.microsoft.com/office/drawing/2014/main" id="{A3483E92-430C-A39A-E0DB-5C6B6F0C86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65763" y="2816315"/>
                  <a:ext cx="39688" cy="7938"/>
                </a:xfrm>
                <a:custGeom>
                  <a:avLst/>
                  <a:gdLst>
                    <a:gd name="T0" fmla="*/ 2147483646 w 30"/>
                    <a:gd name="T1" fmla="*/ 0 h 6"/>
                    <a:gd name="T2" fmla="*/ 2147483646 w 30"/>
                    <a:gd name="T3" fmla="*/ 0 h 6"/>
                    <a:gd name="T4" fmla="*/ 0 w 30"/>
                    <a:gd name="T5" fmla="*/ 2147483646 h 6"/>
                    <a:gd name="T6" fmla="*/ 2147483646 w 30"/>
                    <a:gd name="T7" fmla="*/ 0 h 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0" h="6">
                      <a:moveTo>
                        <a:pt x="24" y="0"/>
                      </a:moveTo>
                      <a:lnTo>
                        <a:pt x="30" y="0"/>
                      </a:lnTo>
                      <a:lnTo>
                        <a:pt x="0" y="6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17" name="Rectangle 283">
                  <a:extLst>
                    <a:ext uri="{FF2B5EF4-FFF2-40B4-BE49-F238E27FC236}">
                      <a16:creationId xmlns:a16="http://schemas.microsoft.com/office/drawing/2014/main" id="{73A2D190-5875-DF91-0036-2B470D9DAC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26063" y="3048090"/>
                  <a:ext cx="0" cy="3175"/>
                </a:xfrm>
                <a:prstGeom prst="rect">
                  <a:avLst/>
                </a:pr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1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1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1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1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1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defTabSz="609570" fontAlgn="base">
                    <a:spcBef>
                      <a:spcPct val="15000"/>
                    </a:spcBef>
                    <a:spcAft>
                      <a:spcPct val="0"/>
                    </a:spcAft>
                    <a:defRPr/>
                  </a:pPr>
                  <a:endParaRPr lang="en-US" altLang="en-US" sz="1867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8" name="Freeform 284">
                  <a:extLst>
                    <a:ext uri="{FF2B5EF4-FFF2-40B4-BE49-F238E27FC236}">
                      <a16:creationId xmlns:a16="http://schemas.microsoft.com/office/drawing/2014/main" id="{61F9C1F1-BE7E-0328-1769-60CEA92068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7301" y="2667090"/>
                  <a:ext cx="492125" cy="179388"/>
                </a:xfrm>
                <a:custGeom>
                  <a:avLst/>
                  <a:gdLst>
                    <a:gd name="T0" fmla="*/ 2147483646 w 10616"/>
                    <a:gd name="T1" fmla="*/ 2147483646 h 10000"/>
                    <a:gd name="T2" fmla="*/ 2147483646 w 10616"/>
                    <a:gd name="T3" fmla="*/ 2147483646 h 10000"/>
                    <a:gd name="T4" fmla="*/ 2147483646 w 10616"/>
                    <a:gd name="T5" fmla="*/ 2147483646 h 10000"/>
                    <a:gd name="T6" fmla="*/ 2147483646 w 10616"/>
                    <a:gd name="T7" fmla="*/ 2147483646 h 10000"/>
                    <a:gd name="T8" fmla="*/ 2147483646 w 10616"/>
                    <a:gd name="T9" fmla="*/ 2147483646 h 10000"/>
                    <a:gd name="T10" fmla="*/ 2147483646 w 10616"/>
                    <a:gd name="T11" fmla="*/ 2147483646 h 10000"/>
                    <a:gd name="T12" fmla="*/ 2147483646 w 10616"/>
                    <a:gd name="T13" fmla="*/ 2147483646 h 10000"/>
                    <a:gd name="T14" fmla="*/ 2147483646 w 10616"/>
                    <a:gd name="T15" fmla="*/ 2147483646 h 10000"/>
                    <a:gd name="T16" fmla="*/ 2147483646 w 10616"/>
                    <a:gd name="T17" fmla="*/ 2147483646 h 10000"/>
                    <a:gd name="T18" fmla="*/ 2147483646 w 10616"/>
                    <a:gd name="T19" fmla="*/ 2147483646 h 10000"/>
                    <a:gd name="T20" fmla="*/ 2147483646 w 10616"/>
                    <a:gd name="T21" fmla="*/ 2147483646 h 10000"/>
                    <a:gd name="T22" fmla="*/ 2147483646 w 10616"/>
                    <a:gd name="T23" fmla="*/ 2147483646 h 10000"/>
                    <a:gd name="T24" fmla="*/ 2147483646 w 10616"/>
                    <a:gd name="T25" fmla="*/ 0 h 10000"/>
                    <a:gd name="T26" fmla="*/ 2147483646 w 10616"/>
                    <a:gd name="T27" fmla="*/ 0 h 10000"/>
                    <a:gd name="T28" fmla="*/ 2147483646 w 10616"/>
                    <a:gd name="T29" fmla="*/ 2147483646 h 10000"/>
                    <a:gd name="T30" fmla="*/ 2147483646 w 10616"/>
                    <a:gd name="T31" fmla="*/ 2147483646 h 10000"/>
                    <a:gd name="T32" fmla="*/ 2147483646 w 10616"/>
                    <a:gd name="T33" fmla="*/ 2147483646 h 10000"/>
                    <a:gd name="T34" fmla="*/ 2147483646 w 10616"/>
                    <a:gd name="T35" fmla="*/ 2147483646 h 10000"/>
                    <a:gd name="T36" fmla="*/ 2147483646 w 10616"/>
                    <a:gd name="T37" fmla="*/ 2147483646 h 10000"/>
                    <a:gd name="T38" fmla="*/ 2147483646 w 10616"/>
                    <a:gd name="T39" fmla="*/ 0 h 10000"/>
                    <a:gd name="T40" fmla="*/ 2147483646 w 10616"/>
                    <a:gd name="T41" fmla="*/ 0 h 10000"/>
                    <a:gd name="T42" fmla="*/ 2147483646 w 10616"/>
                    <a:gd name="T43" fmla="*/ 0 h 10000"/>
                    <a:gd name="T44" fmla="*/ 2147483646 w 10616"/>
                    <a:gd name="T45" fmla="*/ 2147483646 h 10000"/>
                    <a:gd name="T46" fmla="*/ 2147483646 w 10616"/>
                    <a:gd name="T47" fmla="*/ 2147483646 h 10000"/>
                    <a:gd name="T48" fmla="*/ 2147483646 w 10616"/>
                    <a:gd name="T49" fmla="*/ 2147483646 h 10000"/>
                    <a:gd name="T50" fmla="*/ 2147483646 w 10616"/>
                    <a:gd name="T51" fmla="*/ 2147483646 h 10000"/>
                    <a:gd name="T52" fmla="*/ 2147483646 w 10616"/>
                    <a:gd name="T53" fmla="*/ 2147483646 h 10000"/>
                    <a:gd name="T54" fmla="*/ 2147483646 w 10616"/>
                    <a:gd name="T55" fmla="*/ 2147483646 h 10000"/>
                    <a:gd name="T56" fmla="*/ 2147483646 w 10616"/>
                    <a:gd name="T57" fmla="*/ 2147483646 h 10000"/>
                    <a:gd name="T58" fmla="*/ 2147483646 w 10616"/>
                    <a:gd name="T59" fmla="*/ 2147483646 h 10000"/>
                    <a:gd name="T60" fmla="*/ 2147483646 w 10616"/>
                    <a:gd name="T61" fmla="*/ 2147483646 h 10000"/>
                    <a:gd name="T62" fmla="*/ 0 w 10616"/>
                    <a:gd name="T63" fmla="*/ 2147483646 h 10000"/>
                    <a:gd name="T64" fmla="*/ 2147483646 w 10616"/>
                    <a:gd name="T65" fmla="*/ 2147483646 h 10000"/>
                    <a:gd name="T66" fmla="*/ 2147483646 w 10616"/>
                    <a:gd name="T67" fmla="*/ 2147483646 h 10000"/>
                    <a:gd name="T68" fmla="*/ 2147483646 w 10616"/>
                    <a:gd name="T69" fmla="*/ 2147483646 h 10000"/>
                    <a:gd name="T70" fmla="*/ 2147483646 w 10616"/>
                    <a:gd name="T71" fmla="*/ 2147483646 h 10000"/>
                    <a:gd name="T72" fmla="*/ 2147483646 w 10616"/>
                    <a:gd name="T73" fmla="*/ 2147483646 h 10000"/>
                    <a:gd name="T74" fmla="*/ 2147483646 w 10616"/>
                    <a:gd name="T75" fmla="*/ 2147483646 h 10000"/>
                    <a:gd name="T76" fmla="*/ 2147483646 w 10616"/>
                    <a:gd name="T77" fmla="*/ 2147483646 h 10000"/>
                    <a:gd name="T78" fmla="*/ 2147483646 w 10616"/>
                    <a:gd name="T79" fmla="*/ 2147483646 h 10000"/>
                    <a:gd name="T80" fmla="*/ 2147483646 w 10616"/>
                    <a:gd name="T81" fmla="*/ 2147483646 h 10000"/>
                    <a:gd name="T82" fmla="*/ 2147483646 w 10616"/>
                    <a:gd name="T83" fmla="*/ 2147483646 h 10000"/>
                    <a:gd name="T84" fmla="*/ 2147483646 w 10616"/>
                    <a:gd name="T85" fmla="*/ 2147483646 h 10000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10616" h="10000">
                      <a:moveTo>
                        <a:pt x="6379" y="8696"/>
                      </a:moveTo>
                      <a:lnTo>
                        <a:pt x="6718" y="9130"/>
                      </a:lnTo>
                      <a:lnTo>
                        <a:pt x="8582" y="8696"/>
                      </a:lnTo>
                      <a:lnTo>
                        <a:pt x="9430" y="8261"/>
                      </a:lnTo>
                      <a:lnTo>
                        <a:pt x="10277" y="7826"/>
                      </a:lnTo>
                      <a:lnTo>
                        <a:pt x="10616" y="8261"/>
                      </a:lnTo>
                      <a:cubicBezTo>
                        <a:pt x="10560" y="7826"/>
                        <a:pt x="10503" y="7392"/>
                        <a:pt x="10447" y="6957"/>
                      </a:cubicBezTo>
                      <a:lnTo>
                        <a:pt x="10447" y="3913"/>
                      </a:lnTo>
                      <a:cubicBezTo>
                        <a:pt x="10503" y="3768"/>
                        <a:pt x="10560" y="3623"/>
                        <a:pt x="10616" y="3478"/>
                      </a:cubicBezTo>
                      <a:lnTo>
                        <a:pt x="9938" y="1304"/>
                      </a:lnTo>
                      <a:lnTo>
                        <a:pt x="9599" y="435"/>
                      </a:lnTo>
                      <a:lnTo>
                        <a:pt x="9091" y="435"/>
                      </a:lnTo>
                      <a:cubicBezTo>
                        <a:pt x="9034" y="290"/>
                        <a:pt x="8978" y="145"/>
                        <a:pt x="8921" y="0"/>
                      </a:cubicBezTo>
                      <a:lnTo>
                        <a:pt x="8243" y="1304"/>
                      </a:lnTo>
                      <a:lnTo>
                        <a:pt x="7396" y="1304"/>
                      </a:lnTo>
                      <a:lnTo>
                        <a:pt x="7226" y="1304"/>
                      </a:lnTo>
                      <a:lnTo>
                        <a:pt x="6548" y="435"/>
                      </a:lnTo>
                      <a:lnTo>
                        <a:pt x="6040" y="0"/>
                      </a:lnTo>
                      <a:lnTo>
                        <a:pt x="4684" y="0"/>
                      </a:lnTo>
                      <a:lnTo>
                        <a:pt x="4345" y="0"/>
                      </a:lnTo>
                      <a:lnTo>
                        <a:pt x="3836" y="435"/>
                      </a:lnTo>
                      <a:lnTo>
                        <a:pt x="3497" y="1304"/>
                      </a:lnTo>
                      <a:lnTo>
                        <a:pt x="2650" y="1739"/>
                      </a:lnTo>
                      <a:cubicBezTo>
                        <a:pt x="2593" y="1594"/>
                        <a:pt x="2537" y="1449"/>
                        <a:pt x="2480" y="1304"/>
                      </a:cubicBezTo>
                      <a:lnTo>
                        <a:pt x="2311" y="1304"/>
                      </a:lnTo>
                      <a:lnTo>
                        <a:pt x="1972" y="2609"/>
                      </a:lnTo>
                      <a:cubicBezTo>
                        <a:pt x="1746" y="2609"/>
                        <a:pt x="1494" y="2631"/>
                        <a:pt x="1294" y="2609"/>
                      </a:cubicBezTo>
                      <a:cubicBezTo>
                        <a:pt x="1094" y="2587"/>
                        <a:pt x="883" y="2261"/>
                        <a:pt x="770" y="2478"/>
                      </a:cubicBezTo>
                      <a:cubicBezTo>
                        <a:pt x="657" y="2695"/>
                        <a:pt x="333" y="2962"/>
                        <a:pt x="205" y="3117"/>
                      </a:cubicBezTo>
                      <a:cubicBezTo>
                        <a:pt x="77" y="3272"/>
                        <a:pt x="0" y="3266"/>
                        <a:pt x="0" y="3407"/>
                      </a:cubicBezTo>
                      <a:cubicBezTo>
                        <a:pt x="113" y="3701"/>
                        <a:pt x="482" y="5084"/>
                        <a:pt x="698" y="5748"/>
                      </a:cubicBezTo>
                      <a:cubicBezTo>
                        <a:pt x="914" y="6412"/>
                        <a:pt x="1138" y="6900"/>
                        <a:pt x="1294" y="7391"/>
                      </a:cubicBezTo>
                      <a:cubicBezTo>
                        <a:pt x="1450" y="7882"/>
                        <a:pt x="1520" y="8261"/>
                        <a:pt x="1633" y="8696"/>
                      </a:cubicBezTo>
                      <a:lnTo>
                        <a:pt x="3158" y="9130"/>
                      </a:lnTo>
                      <a:lnTo>
                        <a:pt x="3328" y="9130"/>
                      </a:lnTo>
                      <a:lnTo>
                        <a:pt x="4514" y="10000"/>
                      </a:lnTo>
                      <a:lnTo>
                        <a:pt x="5192" y="9130"/>
                      </a:lnTo>
                      <a:lnTo>
                        <a:pt x="5870" y="10000"/>
                      </a:lnTo>
                      <a:lnTo>
                        <a:pt x="6379" y="869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19" name="Freeform 285">
                  <a:extLst>
                    <a:ext uri="{FF2B5EF4-FFF2-40B4-BE49-F238E27FC236}">
                      <a16:creationId xmlns:a16="http://schemas.microsoft.com/office/drawing/2014/main" id="{C4AE2330-9456-D437-1D49-9BDCBDFB55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4951" y="2816315"/>
                  <a:ext cx="180975" cy="146050"/>
                </a:xfrm>
                <a:custGeom>
                  <a:avLst/>
                  <a:gdLst>
                    <a:gd name="T0" fmla="*/ 2147483646 w 139"/>
                    <a:gd name="T1" fmla="*/ 2147483646 h 114"/>
                    <a:gd name="T2" fmla="*/ 2147483646 w 139"/>
                    <a:gd name="T3" fmla="*/ 2147483646 h 114"/>
                    <a:gd name="T4" fmla="*/ 2147483646 w 139"/>
                    <a:gd name="T5" fmla="*/ 2147483646 h 114"/>
                    <a:gd name="T6" fmla="*/ 2147483646 w 139"/>
                    <a:gd name="T7" fmla="*/ 2147483646 h 114"/>
                    <a:gd name="T8" fmla="*/ 2147483646 w 139"/>
                    <a:gd name="T9" fmla="*/ 2147483646 h 114"/>
                    <a:gd name="T10" fmla="*/ 2147483646 w 139"/>
                    <a:gd name="T11" fmla="*/ 2147483646 h 114"/>
                    <a:gd name="T12" fmla="*/ 2147483646 w 139"/>
                    <a:gd name="T13" fmla="*/ 0 h 114"/>
                    <a:gd name="T14" fmla="*/ 2147483646 w 139"/>
                    <a:gd name="T15" fmla="*/ 2147483646 h 114"/>
                    <a:gd name="T16" fmla="*/ 2147483646 w 139"/>
                    <a:gd name="T17" fmla="*/ 2147483646 h 114"/>
                    <a:gd name="T18" fmla="*/ 2147483646 w 139"/>
                    <a:gd name="T19" fmla="*/ 2147483646 h 114"/>
                    <a:gd name="T20" fmla="*/ 2147483646 w 139"/>
                    <a:gd name="T21" fmla="*/ 2147483646 h 114"/>
                    <a:gd name="T22" fmla="*/ 2147483646 w 139"/>
                    <a:gd name="T23" fmla="*/ 2147483646 h 114"/>
                    <a:gd name="T24" fmla="*/ 2147483646 w 139"/>
                    <a:gd name="T25" fmla="*/ 2147483646 h 114"/>
                    <a:gd name="T26" fmla="*/ 0 w 139"/>
                    <a:gd name="T27" fmla="*/ 2147483646 h 114"/>
                    <a:gd name="T28" fmla="*/ 2147483646 w 139"/>
                    <a:gd name="T29" fmla="*/ 2147483646 h 114"/>
                    <a:gd name="T30" fmla="*/ 2147483646 w 139"/>
                    <a:gd name="T31" fmla="*/ 2147483646 h 11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39" h="114">
                      <a:moveTo>
                        <a:pt x="25" y="114"/>
                      </a:moveTo>
                      <a:lnTo>
                        <a:pt x="61" y="96"/>
                      </a:lnTo>
                      <a:lnTo>
                        <a:pt x="73" y="90"/>
                      </a:lnTo>
                      <a:lnTo>
                        <a:pt x="115" y="66"/>
                      </a:lnTo>
                      <a:lnTo>
                        <a:pt x="127" y="24"/>
                      </a:lnTo>
                      <a:lnTo>
                        <a:pt x="139" y="6"/>
                      </a:lnTo>
                      <a:lnTo>
                        <a:pt x="139" y="0"/>
                      </a:lnTo>
                      <a:lnTo>
                        <a:pt x="115" y="6"/>
                      </a:lnTo>
                      <a:lnTo>
                        <a:pt x="49" y="12"/>
                      </a:lnTo>
                      <a:lnTo>
                        <a:pt x="37" y="6"/>
                      </a:lnTo>
                      <a:lnTo>
                        <a:pt x="19" y="24"/>
                      </a:lnTo>
                      <a:lnTo>
                        <a:pt x="25" y="48"/>
                      </a:lnTo>
                      <a:lnTo>
                        <a:pt x="0" y="102"/>
                      </a:lnTo>
                      <a:lnTo>
                        <a:pt x="13" y="102"/>
                      </a:lnTo>
                      <a:lnTo>
                        <a:pt x="25" y="11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20" name="Freeform 286">
                  <a:extLst>
                    <a:ext uri="{FF2B5EF4-FFF2-40B4-BE49-F238E27FC236}">
                      <a16:creationId xmlns:a16="http://schemas.microsoft.com/office/drawing/2014/main" id="{7EF055A9-EF2C-FCD6-C84E-AD838D7565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1138" y="2932203"/>
                  <a:ext cx="127000" cy="115887"/>
                </a:xfrm>
                <a:custGeom>
                  <a:avLst/>
                  <a:gdLst>
                    <a:gd name="T0" fmla="*/ 2147483646 w 97"/>
                    <a:gd name="T1" fmla="*/ 2147483646 h 90"/>
                    <a:gd name="T2" fmla="*/ 2147483646 w 97"/>
                    <a:gd name="T3" fmla="*/ 0 h 90"/>
                    <a:gd name="T4" fmla="*/ 2147483646 w 97"/>
                    <a:gd name="T5" fmla="*/ 2147483646 h 90"/>
                    <a:gd name="T6" fmla="*/ 2147483646 w 97"/>
                    <a:gd name="T7" fmla="*/ 2147483646 h 90"/>
                    <a:gd name="T8" fmla="*/ 2147483646 w 97"/>
                    <a:gd name="T9" fmla="*/ 2147483646 h 90"/>
                    <a:gd name="T10" fmla="*/ 2147483646 w 97"/>
                    <a:gd name="T11" fmla="*/ 2147483646 h 90"/>
                    <a:gd name="T12" fmla="*/ 2147483646 w 97"/>
                    <a:gd name="T13" fmla="*/ 2147483646 h 90"/>
                    <a:gd name="T14" fmla="*/ 0 w 97"/>
                    <a:gd name="T15" fmla="*/ 2147483646 h 90"/>
                    <a:gd name="T16" fmla="*/ 2147483646 w 97"/>
                    <a:gd name="T17" fmla="*/ 2147483646 h 90"/>
                    <a:gd name="T18" fmla="*/ 2147483646 w 97"/>
                    <a:gd name="T19" fmla="*/ 2147483646 h 90"/>
                    <a:gd name="T20" fmla="*/ 2147483646 w 97"/>
                    <a:gd name="T21" fmla="*/ 2147483646 h 90"/>
                    <a:gd name="T22" fmla="*/ 2147483646 w 97"/>
                    <a:gd name="T23" fmla="*/ 2147483646 h 90"/>
                    <a:gd name="T24" fmla="*/ 2147483646 w 97"/>
                    <a:gd name="T25" fmla="*/ 2147483646 h 90"/>
                    <a:gd name="T26" fmla="*/ 2147483646 w 97"/>
                    <a:gd name="T27" fmla="*/ 2147483646 h 90"/>
                    <a:gd name="T28" fmla="*/ 2147483646 w 97"/>
                    <a:gd name="T29" fmla="*/ 2147483646 h 90"/>
                    <a:gd name="T30" fmla="*/ 2147483646 w 97"/>
                    <a:gd name="T31" fmla="*/ 2147483646 h 90"/>
                    <a:gd name="T32" fmla="*/ 2147483646 w 97"/>
                    <a:gd name="T33" fmla="*/ 2147483646 h 90"/>
                    <a:gd name="T34" fmla="*/ 2147483646 w 97"/>
                    <a:gd name="T35" fmla="*/ 2147483646 h 90"/>
                    <a:gd name="T36" fmla="*/ 2147483646 w 97"/>
                    <a:gd name="T37" fmla="*/ 2147483646 h 90"/>
                    <a:gd name="T38" fmla="*/ 2147483646 w 97"/>
                    <a:gd name="T39" fmla="*/ 2147483646 h 9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97" h="90">
                      <a:moveTo>
                        <a:pt x="91" y="24"/>
                      </a:moveTo>
                      <a:lnTo>
                        <a:pt x="91" y="0"/>
                      </a:lnTo>
                      <a:lnTo>
                        <a:pt x="79" y="6"/>
                      </a:lnTo>
                      <a:lnTo>
                        <a:pt x="43" y="24"/>
                      </a:lnTo>
                      <a:lnTo>
                        <a:pt x="31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0" y="42"/>
                      </a:lnTo>
                      <a:lnTo>
                        <a:pt x="18" y="90"/>
                      </a:lnTo>
                      <a:lnTo>
                        <a:pt x="25" y="90"/>
                      </a:lnTo>
                      <a:lnTo>
                        <a:pt x="37" y="90"/>
                      </a:lnTo>
                      <a:lnTo>
                        <a:pt x="49" y="78"/>
                      </a:lnTo>
                      <a:lnTo>
                        <a:pt x="67" y="78"/>
                      </a:lnTo>
                      <a:lnTo>
                        <a:pt x="73" y="66"/>
                      </a:lnTo>
                      <a:lnTo>
                        <a:pt x="61" y="36"/>
                      </a:lnTo>
                      <a:lnTo>
                        <a:pt x="85" y="30"/>
                      </a:lnTo>
                      <a:lnTo>
                        <a:pt x="97" y="24"/>
                      </a:lnTo>
                      <a:lnTo>
                        <a:pt x="91" y="2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21" name="Freeform 287">
                  <a:extLst>
                    <a:ext uri="{FF2B5EF4-FFF2-40B4-BE49-F238E27FC236}">
                      <a16:creationId xmlns:a16="http://schemas.microsoft.com/office/drawing/2014/main" id="{B1B274C5-049D-3C5B-2CF3-763167D492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1138" y="2932203"/>
                  <a:ext cx="127000" cy="115887"/>
                </a:xfrm>
                <a:custGeom>
                  <a:avLst/>
                  <a:gdLst>
                    <a:gd name="T0" fmla="*/ 2147483646 w 97"/>
                    <a:gd name="T1" fmla="*/ 2147483646 h 90"/>
                    <a:gd name="T2" fmla="*/ 2147483646 w 97"/>
                    <a:gd name="T3" fmla="*/ 0 h 90"/>
                    <a:gd name="T4" fmla="*/ 2147483646 w 97"/>
                    <a:gd name="T5" fmla="*/ 2147483646 h 90"/>
                    <a:gd name="T6" fmla="*/ 2147483646 w 97"/>
                    <a:gd name="T7" fmla="*/ 2147483646 h 90"/>
                    <a:gd name="T8" fmla="*/ 2147483646 w 97"/>
                    <a:gd name="T9" fmla="*/ 2147483646 h 90"/>
                    <a:gd name="T10" fmla="*/ 2147483646 w 97"/>
                    <a:gd name="T11" fmla="*/ 2147483646 h 90"/>
                    <a:gd name="T12" fmla="*/ 2147483646 w 97"/>
                    <a:gd name="T13" fmla="*/ 2147483646 h 90"/>
                    <a:gd name="T14" fmla="*/ 0 w 97"/>
                    <a:gd name="T15" fmla="*/ 2147483646 h 90"/>
                    <a:gd name="T16" fmla="*/ 2147483646 w 97"/>
                    <a:gd name="T17" fmla="*/ 2147483646 h 90"/>
                    <a:gd name="T18" fmla="*/ 2147483646 w 97"/>
                    <a:gd name="T19" fmla="*/ 2147483646 h 90"/>
                    <a:gd name="T20" fmla="*/ 2147483646 w 97"/>
                    <a:gd name="T21" fmla="*/ 2147483646 h 90"/>
                    <a:gd name="T22" fmla="*/ 2147483646 w 97"/>
                    <a:gd name="T23" fmla="*/ 2147483646 h 90"/>
                    <a:gd name="T24" fmla="*/ 2147483646 w 97"/>
                    <a:gd name="T25" fmla="*/ 2147483646 h 90"/>
                    <a:gd name="T26" fmla="*/ 2147483646 w 97"/>
                    <a:gd name="T27" fmla="*/ 2147483646 h 90"/>
                    <a:gd name="T28" fmla="*/ 2147483646 w 97"/>
                    <a:gd name="T29" fmla="*/ 2147483646 h 90"/>
                    <a:gd name="T30" fmla="*/ 2147483646 w 97"/>
                    <a:gd name="T31" fmla="*/ 2147483646 h 90"/>
                    <a:gd name="T32" fmla="*/ 2147483646 w 97"/>
                    <a:gd name="T33" fmla="*/ 2147483646 h 90"/>
                    <a:gd name="T34" fmla="*/ 2147483646 w 97"/>
                    <a:gd name="T35" fmla="*/ 2147483646 h 90"/>
                    <a:gd name="T36" fmla="*/ 2147483646 w 97"/>
                    <a:gd name="T37" fmla="*/ 2147483646 h 90"/>
                    <a:gd name="T38" fmla="*/ 2147483646 w 97"/>
                    <a:gd name="T39" fmla="*/ 2147483646 h 9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97" h="90">
                      <a:moveTo>
                        <a:pt x="91" y="24"/>
                      </a:moveTo>
                      <a:lnTo>
                        <a:pt x="91" y="0"/>
                      </a:lnTo>
                      <a:lnTo>
                        <a:pt x="79" y="6"/>
                      </a:lnTo>
                      <a:lnTo>
                        <a:pt x="43" y="24"/>
                      </a:lnTo>
                      <a:lnTo>
                        <a:pt x="31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0" y="42"/>
                      </a:lnTo>
                      <a:lnTo>
                        <a:pt x="18" y="90"/>
                      </a:lnTo>
                      <a:lnTo>
                        <a:pt x="25" y="90"/>
                      </a:lnTo>
                      <a:lnTo>
                        <a:pt x="37" y="90"/>
                      </a:lnTo>
                      <a:lnTo>
                        <a:pt x="49" y="78"/>
                      </a:lnTo>
                      <a:lnTo>
                        <a:pt x="67" y="78"/>
                      </a:lnTo>
                      <a:lnTo>
                        <a:pt x="73" y="66"/>
                      </a:lnTo>
                      <a:lnTo>
                        <a:pt x="61" y="36"/>
                      </a:lnTo>
                      <a:lnTo>
                        <a:pt x="85" y="30"/>
                      </a:lnTo>
                      <a:lnTo>
                        <a:pt x="97" y="24"/>
                      </a:lnTo>
                      <a:lnTo>
                        <a:pt x="91" y="24"/>
                      </a:lnTo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22" name="Freeform 288">
                  <a:extLst>
                    <a:ext uri="{FF2B5EF4-FFF2-40B4-BE49-F238E27FC236}">
                      <a16:creationId xmlns:a16="http://schemas.microsoft.com/office/drawing/2014/main" id="{50C5406C-171B-ED40-1E17-DBC1E27E64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30876" y="3151278"/>
                  <a:ext cx="119062" cy="77787"/>
                </a:xfrm>
                <a:custGeom>
                  <a:avLst/>
                  <a:gdLst>
                    <a:gd name="T0" fmla="*/ 2147483646 w 90"/>
                    <a:gd name="T1" fmla="*/ 2147483646 h 60"/>
                    <a:gd name="T2" fmla="*/ 2147483646 w 90"/>
                    <a:gd name="T3" fmla="*/ 2147483646 h 60"/>
                    <a:gd name="T4" fmla="*/ 2147483646 w 90"/>
                    <a:gd name="T5" fmla="*/ 2147483646 h 60"/>
                    <a:gd name="T6" fmla="*/ 2147483646 w 90"/>
                    <a:gd name="T7" fmla="*/ 2147483646 h 60"/>
                    <a:gd name="T8" fmla="*/ 2147483646 w 90"/>
                    <a:gd name="T9" fmla="*/ 0 h 60"/>
                    <a:gd name="T10" fmla="*/ 2147483646 w 90"/>
                    <a:gd name="T11" fmla="*/ 2147483646 h 60"/>
                    <a:gd name="T12" fmla="*/ 2147483646 w 90"/>
                    <a:gd name="T13" fmla="*/ 2147483646 h 60"/>
                    <a:gd name="T14" fmla="*/ 0 w 90"/>
                    <a:gd name="T15" fmla="*/ 2147483646 h 60"/>
                    <a:gd name="T16" fmla="*/ 2147483646 w 90"/>
                    <a:gd name="T17" fmla="*/ 2147483646 h 6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90" h="60">
                      <a:moveTo>
                        <a:pt x="18" y="48"/>
                      </a:moveTo>
                      <a:lnTo>
                        <a:pt x="66" y="60"/>
                      </a:lnTo>
                      <a:lnTo>
                        <a:pt x="78" y="30"/>
                      </a:lnTo>
                      <a:lnTo>
                        <a:pt x="90" y="24"/>
                      </a:lnTo>
                      <a:lnTo>
                        <a:pt x="84" y="0"/>
                      </a:lnTo>
                      <a:lnTo>
                        <a:pt x="30" y="18"/>
                      </a:lnTo>
                      <a:lnTo>
                        <a:pt x="6" y="6"/>
                      </a:lnTo>
                      <a:lnTo>
                        <a:pt x="0" y="24"/>
                      </a:lnTo>
                      <a:lnTo>
                        <a:pt x="18" y="4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23" name="Freeform 289">
                  <a:extLst>
                    <a:ext uri="{FF2B5EF4-FFF2-40B4-BE49-F238E27FC236}">
                      <a16:creationId xmlns:a16="http://schemas.microsoft.com/office/drawing/2014/main" id="{55DF0B0A-E365-C056-9F8F-ED511E0D3D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48338" y="3181440"/>
                  <a:ext cx="187325" cy="217488"/>
                </a:xfrm>
                <a:custGeom>
                  <a:avLst/>
                  <a:gdLst>
                    <a:gd name="T0" fmla="*/ 2147483646 w 24"/>
                    <a:gd name="T1" fmla="*/ 2147483646 h 28"/>
                    <a:gd name="T2" fmla="*/ 2147483646 w 24"/>
                    <a:gd name="T3" fmla="*/ 2147483646 h 28"/>
                    <a:gd name="T4" fmla="*/ 2147483646 w 24"/>
                    <a:gd name="T5" fmla="*/ 2147483646 h 28"/>
                    <a:gd name="T6" fmla="*/ 2147483646 w 24"/>
                    <a:gd name="T7" fmla="*/ 2147483646 h 28"/>
                    <a:gd name="T8" fmla="*/ 0 w 24"/>
                    <a:gd name="T9" fmla="*/ 2147483646 h 28"/>
                    <a:gd name="T10" fmla="*/ 2147483646 w 24"/>
                    <a:gd name="T11" fmla="*/ 2147483646 h 28"/>
                    <a:gd name="T12" fmla="*/ 2147483646 w 24"/>
                    <a:gd name="T13" fmla="*/ 2147483646 h 28"/>
                    <a:gd name="T14" fmla="*/ 2147483646 w 24"/>
                    <a:gd name="T15" fmla="*/ 2147483646 h 28"/>
                    <a:gd name="T16" fmla="*/ 2147483646 w 24"/>
                    <a:gd name="T17" fmla="*/ 2147483646 h 28"/>
                    <a:gd name="T18" fmla="*/ 2147483646 w 24"/>
                    <a:gd name="T19" fmla="*/ 2147483646 h 28"/>
                    <a:gd name="T20" fmla="*/ 2147483646 w 24"/>
                    <a:gd name="T21" fmla="*/ 2147483646 h 28"/>
                    <a:gd name="T22" fmla="*/ 2147483646 w 24"/>
                    <a:gd name="T23" fmla="*/ 2147483646 h 28"/>
                    <a:gd name="T24" fmla="*/ 2147483646 w 24"/>
                    <a:gd name="T25" fmla="*/ 0 h 28"/>
                    <a:gd name="T26" fmla="*/ 2147483646 w 24"/>
                    <a:gd name="T27" fmla="*/ 0 h 28"/>
                    <a:gd name="T28" fmla="*/ 2147483646 w 24"/>
                    <a:gd name="T29" fmla="*/ 2147483646 h 28"/>
                    <a:gd name="T30" fmla="*/ 2147483646 w 24"/>
                    <a:gd name="T31" fmla="*/ 2147483646 h 28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4" h="28">
                      <a:moveTo>
                        <a:pt x="9" y="6"/>
                      </a:move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3" y="18"/>
                        <a:pt x="0" y="18"/>
                      </a:cubicBezTo>
                      <a:cubicBezTo>
                        <a:pt x="1" y="21"/>
                        <a:pt x="1" y="21"/>
                        <a:pt x="1" y="21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7" y="15"/>
                        <a:pt x="17" y="15"/>
                        <a:pt x="17" y="15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1" y="1"/>
                        <a:pt x="11" y="1"/>
                        <a:pt x="11" y="1"/>
                      </a:cubicBezTo>
                      <a:lnTo>
                        <a:pt x="9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Freeform 290">
                  <a:extLst>
                    <a:ext uri="{FF2B5EF4-FFF2-40B4-BE49-F238E27FC236}">
                      <a16:creationId xmlns:a16="http://schemas.microsoft.com/office/drawing/2014/main" id="{EB700F22-AAA7-60D9-9F3E-52D9103D79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13388" y="3321140"/>
                  <a:ext cx="265113" cy="165100"/>
                </a:xfrm>
                <a:custGeom>
                  <a:avLst/>
                  <a:gdLst>
                    <a:gd name="T0" fmla="*/ 2147483646 w 34"/>
                    <a:gd name="T1" fmla="*/ 0 h 21"/>
                    <a:gd name="T2" fmla="*/ 2147483646 w 34"/>
                    <a:gd name="T3" fmla="*/ 2147483646 h 21"/>
                    <a:gd name="T4" fmla="*/ 2147483646 w 34"/>
                    <a:gd name="T5" fmla="*/ 2147483646 h 21"/>
                    <a:gd name="T6" fmla="*/ 2147483646 w 34"/>
                    <a:gd name="T7" fmla="*/ 2147483646 h 21"/>
                    <a:gd name="T8" fmla="*/ 0 w 34"/>
                    <a:gd name="T9" fmla="*/ 2147483646 h 21"/>
                    <a:gd name="T10" fmla="*/ 2147483646 w 34"/>
                    <a:gd name="T11" fmla="*/ 2147483646 h 21"/>
                    <a:gd name="T12" fmla="*/ 2147483646 w 34"/>
                    <a:gd name="T13" fmla="*/ 2147483646 h 21"/>
                    <a:gd name="T14" fmla="*/ 2147483646 w 34"/>
                    <a:gd name="T15" fmla="*/ 2147483646 h 21"/>
                    <a:gd name="T16" fmla="*/ 2147483646 w 34"/>
                    <a:gd name="T17" fmla="*/ 2147483646 h 21"/>
                    <a:gd name="T18" fmla="*/ 2147483646 w 34"/>
                    <a:gd name="T19" fmla="*/ 2147483646 h 21"/>
                    <a:gd name="T20" fmla="*/ 2147483646 w 34"/>
                    <a:gd name="T21" fmla="*/ 2147483646 h 21"/>
                    <a:gd name="T22" fmla="*/ 2147483646 w 34"/>
                    <a:gd name="T23" fmla="*/ 2147483646 h 21"/>
                    <a:gd name="T24" fmla="*/ 2147483646 w 34"/>
                    <a:gd name="T25" fmla="*/ 2147483646 h 21"/>
                    <a:gd name="T26" fmla="*/ 2147483646 w 34"/>
                    <a:gd name="T27" fmla="*/ 0 h 2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34" h="21">
                      <a:moveTo>
                        <a:pt x="30" y="0"/>
                      </a:moveTo>
                      <a:cubicBezTo>
                        <a:pt x="25" y="2"/>
                        <a:pt x="18" y="3"/>
                        <a:pt x="18" y="4"/>
                      </a:cubicBezTo>
                      <a:cubicBezTo>
                        <a:pt x="16" y="5"/>
                        <a:pt x="14" y="7"/>
                        <a:pt x="14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34" y="10"/>
                        <a:pt x="34" y="10"/>
                        <a:pt x="34" y="10"/>
                      </a:cubicBezTo>
                      <a:cubicBezTo>
                        <a:pt x="31" y="3"/>
                        <a:pt x="31" y="3"/>
                        <a:pt x="31" y="3"/>
                      </a:cubicBezTo>
                      <a:lnTo>
                        <a:pt x="3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25" name="Freeform 291">
                  <a:extLst>
                    <a:ext uri="{FF2B5EF4-FFF2-40B4-BE49-F238E27FC236}">
                      <a16:creationId xmlns:a16="http://schemas.microsoft.com/office/drawing/2014/main" id="{EE17F92C-A8E0-FC46-ED62-E53A01F3B4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6063" y="2962365"/>
                  <a:ext cx="492125" cy="422275"/>
                </a:xfrm>
                <a:custGeom>
                  <a:avLst/>
                  <a:gdLst>
                    <a:gd name="T0" fmla="*/ 2147483646 w 63"/>
                    <a:gd name="T1" fmla="*/ 2147483646 h 54"/>
                    <a:gd name="T2" fmla="*/ 2147483646 w 63"/>
                    <a:gd name="T3" fmla="*/ 2147483646 h 54"/>
                    <a:gd name="T4" fmla="*/ 2147483646 w 63"/>
                    <a:gd name="T5" fmla="*/ 2147483646 h 54"/>
                    <a:gd name="T6" fmla="*/ 2147483646 w 63"/>
                    <a:gd name="T7" fmla="*/ 2147483646 h 54"/>
                    <a:gd name="T8" fmla="*/ 2147483646 w 63"/>
                    <a:gd name="T9" fmla="*/ 2147483646 h 54"/>
                    <a:gd name="T10" fmla="*/ 2147483646 w 63"/>
                    <a:gd name="T11" fmla="*/ 2147483646 h 54"/>
                    <a:gd name="T12" fmla="*/ 2147483646 w 63"/>
                    <a:gd name="T13" fmla="*/ 2147483646 h 54"/>
                    <a:gd name="T14" fmla="*/ 2147483646 w 63"/>
                    <a:gd name="T15" fmla="*/ 2147483646 h 54"/>
                    <a:gd name="T16" fmla="*/ 2147483646 w 63"/>
                    <a:gd name="T17" fmla="*/ 2147483646 h 54"/>
                    <a:gd name="T18" fmla="*/ 2147483646 w 63"/>
                    <a:gd name="T19" fmla="*/ 2147483646 h 54"/>
                    <a:gd name="T20" fmla="*/ 2147483646 w 63"/>
                    <a:gd name="T21" fmla="*/ 2147483646 h 54"/>
                    <a:gd name="T22" fmla="*/ 2147483646 w 63"/>
                    <a:gd name="T23" fmla="*/ 2147483646 h 54"/>
                    <a:gd name="T24" fmla="*/ 2147483646 w 63"/>
                    <a:gd name="T25" fmla="*/ 2147483646 h 54"/>
                    <a:gd name="T26" fmla="*/ 2147483646 w 63"/>
                    <a:gd name="T27" fmla="*/ 2147483646 h 54"/>
                    <a:gd name="T28" fmla="*/ 2147483646 w 63"/>
                    <a:gd name="T29" fmla="*/ 0 h 54"/>
                    <a:gd name="T30" fmla="*/ 2147483646 w 63"/>
                    <a:gd name="T31" fmla="*/ 0 h 54"/>
                    <a:gd name="T32" fmla="*/ 2147483646 w 63"/>
                    <a:gd name="T33" fmla="*/ 2147483646 h 54"/>
                    <a:gd name="T34" fmla="*/ 2147483646 w 63"/>
                    <a:gd name="T35" fmla="*/ 2147483646 h 54"/>
                    <a:gd name="T36" fmla="*/ 2147483646 w 63"/>
                    <a:gd name="T37" fmla="*/ 2147483646 h 54"/>
                    <a:gd name="T38" fmla="*/ 2147483646 w 63"/>
                    <a:gd name="T39" fmla="*/ 2147483646 h 54"/>
                    <a:gd name="T40" fmla="*/ 2147483646 w 63"/>
                    <a:gd name="T41" fmla="*/ 2147483646 h 54"/>
                    <a:gd name="T42" fmla="*/ 2147483646 w 63"/>
                    <a:gd name="T43" fmla="*/ 2147483646 h 54"/>
                    <a:gd name="T44" fmla="*/ 0 w 63"/>
                    <a:gd name="T45" fmla="*/ 2147483646 h 54"/>
                    <a:gd name="T46" fmla="*/ 2147483646 w 63"/>
                    <a:gd name="T47" fmla="*/ 2147483646 h 54"/>
                    <a:gd name="T48" fmla="*/ 2147483646 w 63"/>
                    <a:gd name="T49" fmla="*/ 2147483646 h 54"/>
                    <a:gd name="T50" fmla="*/ 2147483646 w 63"/>
                    <a:gd name="T51" fmla="*/ 2147483646 h 54"/>
                    <a:gd name="T52" fmla="*/ 2147483646 w 63"/>
                    <a:gd name="T53" fmla="*/ 2147483646 h 54"/>
                    <a:gd name="T54" fmla="*/ 2147483646 w 63"/>
                    <a:gd name="T55" fmla="*/ 2147483646 h 54"/>
                    <a:gd name="T56" fmla="*/ 2147483646 w 63"/>
                    <a:gd name="T57" fmla="*/ 2147483646 h 54"/>
                    <a:gd name="T58" fmla="*/ 2147483646 w 63"/>
                    <a:gd name="T59" fmla="*/ 2147483646 h 54"/>
                    <a:gd name="T60" fmla="*/ 2147483646 w 63"/>
                    <a:gd name="T61" fmla="*/ 2147483646 h 54"/>
                    <a:gd name="T62" fmla="*/ 2147483646 w 63"/>
                    <a:gd name="T63" fmla="*/ 2147483646 h 54"/>
                    <a:gd name="T64" fmla="*/ 2147483646 w 63"/>
                    <a:gd name="T65" fmla="*/ 2147483646 h 54"/>
                    <a:gd name="T66" fmla="*/ 2147483646 w 63"/>
                    <a:gd name="T67" fmla="*/ 2147483646 h 5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63" h="54">
                      <a:moveTo>
                        <a:pt x="63" y="34"/>
                      </a:moveTo>
                      <a:cubicBezTo>
                        <a:pt x="55" y="32"/>
                        <a:pt x="55" y="32"/>
                        <a:pt x="55" y="32"/>
                      </a:cubicBezTo>
                      <a:cubicBezTo>
                        <a:pt x="52" y="28"/>
                        <a:pt x="52" y="28"/>
                        <a:pt x="52" y="28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2" y="25"/>
                        <a:pt x="52" y="25"/>
                        <a:pt x="52" y="25"/>
                      </a:cubicBezTo>
                      <a:cubicBezTo>
                        <a:pt x="48" y="23"/>
                        <a:pt x="48" y="23"/>
                        <a:pt x="48" y="23"/>
                      </a:cubicBezTo>
                      <a:cubicBezTo>
                        <a:pt x="46" y="17"/>
                        <a:pt x="46" y="17"/>
                        <a:pt x="46" y="17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28" y="9"/>
                        <a:pt x="28" y="9"/>
                        <a:pt x="28" y="9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9" y="29"/>
                        <a:pt x="9" y="29"/>
                        <a:pt x="9" y="29"/>
                      </a:cubicBezTo>
                      <a:cubicBezTo>
                        <a:pt x="13" y="33"/>
                        <a:pt x="13" y="33"/>
                        <a:pt x="13" y="33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24" y="53"/>
                        <a:pt x="24" y="53"/>
                        <a:pt x="24" y="53"/>
                      </a:cubicBezTo>
                      <a:cubicBezTo>
                        <a:pt x="24" y="54"/>
                        <a:pt x="24" y="54"/>
                        <a:pt x="24" y="54"/>
                      </a:cubicBezTo>
                      <a:cubicBezTo>
                        <a:pt x="27" y="53"/>
                        <a:pt x="27" y="53"/>
                        <a:pt x="27" y="53"/>
                      </a:cubicBezTo>
                      <a:cubicBezTo>
                        <a:pt x="38" y="53"/>
                        <a:pt x="38" y="53"/>
                        <a:pt x="38" y="53"/>
                      </a:cubicBezTo>
                      <a:cubicBezTo>
                        <a:pt x="38" y="53"/>
                        <a:pt x="40" y="51"/>
                        <a:pt x="42" y="50"/>
                      </a:cubicBezTo>
                      <a:cubicBezTo>
                        <a:pt x="42" y="49"/>
                        <a:pt x="49" y="48"/>
                        <a:pt x="54" y="46"/>
                      </a:cubicBezTo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26" name="Freeform 292">
                  <a:extLst>
                    <a:ext uri="{FF2B5EF4-FFF2-40B4-BE49-F238E27FC236}">
                      <a16:creationId xmlns:a16="http://schemas.microsoft.com/office/drawing/2014/main" id="{E349C1AC-5DDE-95A3-9E1E-9F14453E84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48338" y="3229065"/>
                  <a:ext cx="77788" cy="92075"/>
                </a:xfrm>
                <a:custGeom>
                  <a:avLst/>
                  <a:gdLst>
                    <a:gd name="T0" fmla="*/ 0 w 10"/>
                    <a:gd name="T1" fmla="*/ 2147483646 h 12"/>
                    <a:gd name="T2" fmla="*/ 2147483646 w 10"/>
                    <a:gd name="T3" fmla="*/ 2147483646 h 12"/>
                    <a:gd name="T4" fmla="*/ 2147483646 w 10"/>
                    <a:gd name="T5" fmla="*/ 2147483646 h 12"/>
                    <a:gd name="T6" fmla="*/ 2147483646 w 10"/>
                    <a:gd name="T7" fmla="*/ 0 h 12"/>
                    <a:gd name="T8" fmla="*/ 2147483646 w 10"/>
                    <a:gd name="T9" fmla="*/ 0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0" y="12"/>
                      </a:moveTo>
                      <a:cubicBezTo>
                        <a:pt x="3" y="12"/>
                        <a:pt x="4" y="11"/>
                        <a:pt x="4" y="11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27" name="Freeform 293">
                  <a:extLst>
                    <a:ext uri="{FF2B5EF4-FFF2-40B4-BE49-F238E27FC236}">
                      <a16:creationId xmlns:a16="http://schemas.microsoft.com/office/drawing/2014/main" id="{D9A7CE7E-69FA-6F18-D199-59CEFA4B6A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0201" y="2806790"/>
                  <a:ext cx="249237" cy="250825"/>
                </a:xfrm>
                <a:custGeom>
                  <a:avLst/>
                  <a:gdLst>
                    <a:gd name="T0" fmla="*/ 2147483646 w 192"/>
                    <a:gd name="T1" fmla="*/ 2147483646 h 192"/>
                    <a:gd name="T2" fmla="*/ 2147483646 w 192"/>
                    <a:gd name="T3" fmla="*/ 2147483646 h 192"/>
                    <a:gd name="T4" fmla="*/ 2147483646 w 192"/>
                    <a:gd name="T5" fmla="*/ 2147483646 h 192"/>
                    <a:gd name="T6" fmla="*/ 2147483646 w 192"/>
                    <a:gd name="T7" fmla="*/ 2147483646 h 192"/>
                    <a:gd name="T8" fmla="*/ 2147483646 w 192"/>
                    <a:gd name="T9" fmla="*/ 2147483646 h 192"/>
                    <a:gd name="T10" fmla="*/ 2147483646 w 192"/>
                    <a:gd name="T11" fmla="*/ 0 h 192"/>
                    <a:gd name="T12" fmla="*/ 2147483646 w 192"/>
                    <a:gd name="T13" fmla="*/ 2147483646 h 192"/>
                    <a:gd name="T14" fmla="*/ 2147483646 w 192"/>
                    <a:gd name="T15" fmla="*/ 2147483646 h 192"/>
                    <a:gd name="T16" fmla="*/ 2147483646 w 192"/>
                    <a:gd name="T17" fmla="*/ 2147483646 h 192"/>
                    <a:gd name="T18" fmla="*/ 2147483646 w 192"/>
                    <a:gd name="T19" fmla="*/ 2147483646 h 192"/>
                    <a:gd name="T20" fmla="*/ 2147483646 w 192"/>
                    <a:gd name="T21" fmla="*/ 2147483646 h 192"/>
                    <a:gd name="T22" fmla="*/ 0 w 192"/>
                    <a:gd name="T23" fmla="*/ 2147483646 h 192"/>
                    <a:gd name="T24" fmla="*/ 0 w 192"/>
                    <a:gd name="T25" fmla="*/ 2147483646 h 192"/>
                    <a:gd name="T26" fmla="*/ 2147483646 w 192"/>
                    <a:gd name="T27" fmla="*/ 2147483646 h 192"/>
                    <a:gd name="T28" fmla="*/ 2147483646 w 192"/>
                    <a:gd name="T29" fmla="*/ 2147483646 h 192"/>
                    <a:gd name="T30" fmla="*/ 2147483646 w 192"/>
                    <a:gd name="T31" fmla="*/ 2147483646 h 192"/>
                    <a:gd name="T32" fmla="*/ 2147483646 w 192"/>
                    <a:gd name="T33" fmla="*/ 2147483646 h 192"/>
                    <a:gd name="T34" fmla="*/ 2147483646 w 192"/>
                    <a:gd name="T35" fmla="*/ 2147483646 h 192"/>
                    <a:gd name="T36" fmla="*/ 2147483646 w 192"/>
                    <a:gd name="T37" fmla="*/ 2147483646 h 192"/>
                    <a:gd name="T38" fmla="*/ 2147483646 w 192"/>
                    <a:gd name="T39" fmla="*/ 2147483646 h 192"/>
                    <a:gd name="T40" fmla="*/ 2147483646 w 192"/>
                    <a:gd name="T41" fmla="*/ 2147483646 h 192"/>
                    <a:gd name="T42" fmla="*/ 2147483646 w 192"/>
                    <a:gd name="T43" fmla="*/ 2147483646 h 192"/>
                    <a:gd name="T44" fmla="*/ 2147483646 w 192"/>
                    <a:gd name="T45" fmla="*/ 2147483646 h 192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192" h="192">
                      <a:moveTo>
                        <a:pt x="168" y="120"/>
                      </a:moveTo>
                      <a:lnTo>
                        <a:pt x="132" y="90"/>
                      </a:lnTo>
                      <a:lnTo>
                        <a:pt x="132" y="66"/>
                      </a:lnTo>
                      <a:lnTo>
                        <a:pt x="138" y="42"/>
                      </a:lnTo>
                      <a:lnTo>
                        <a:pt x="114" y="6"/>
                      </a:lnTo>
                      <a:lnTo>
                        <a:pt x="102" y="0"/>
                      </a:lnTo>
                      <a:lnTo>
                        <a:pt x="72" y="6"/>
                      </a:lnTo>
                      <a:lnTo>
                        <a:pt x="66" y="6"/>
                      </a:lnTo>
                      <a:lnTo>
                        <a:pt x="66" y="12"/>
                      </a:lnTo>
                      <a:lnTo>
                        <a:pt x="54" y="30"/>
                      </a:lnTo>
                      <a:lnTo>
                        <a:pt x="42" y="72"/>
                      </a:lnTo>
                      <a:lnTo>
                        <a:pt x="0" y="96"/>
                      </a:lnTo>
                      <a:lnTo>
                        <a:pt x="0" y="120"/>
                      </a:lnTo>
                      <a:lnTo>
                        <a:pt x="24" y="126"/>
                      </a:lnTo>
                      <a:lnTo>
                        <a:pt x="84" y="156"/>
                      </a:lnTo>
                      <a:lnTo>
                        <a:pt x="102" y="174"/>
                      </a:lnTo>
                      <a:lnTo>
                        <a:pt x="150" y="180"/>
                      </a:lnTo>
                      <a:lnTo>
                        <a:pt x="168" y="192"/>
                      </a:lnTo>
                      <a:lnTo>
                        <a:pt x="186" y="192"/>
                      </a:lnTo>
                      <a:lnTo>
                        <a:pt x="180" y="180"/>
                      </a:lnTo>
                      <a:lnTo>
                        <a:pt x="192" y="174"/>
                      </a:lnTo>
                      <a:lnTo>
                        <a:pt x="180" y="150"/>
                      </a:lnTo>
                      <a:lnTo>
                        <a:pt x="168" y="12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28" name="Freeform 294">
                  <a:extLst>
                    <a:ext uri="{FF2B5EF4-FFF2-40B4-BE49-F238E27FC236}">
                      <a16:creationId xmlns:a16="http://schemas.microsoft.com/office/drawing/2014/main" id="{550C3F82-CFB9-3017-9526-5EDAB48D18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53076" y="2738528"/>
                  <a:ext cx="469900" cy="427037"/>
                </a:xfrm>
                <a:custGeom>
                  <a:avLst/>
                  <a:gdLst>
                    <a:gd name="T0" fmla="*/ 2147483646 w 60"/>
                    <a:gd name="T1" fmla="*/ 2147483646 h 55"/>
                    <a:gd name="T2" fmla="*/ 2147483646 w 60"/>
                    <a:gd name="T3" fmla="*/ 2147483646 h 55"/>
                    <a:gd name="T4" fmla="*/ 2147483646 w 60"/>
                    <a:gd name="T5" fmla="*/ 2147483646 h 55"/>
                    <a:gd name="T6" fmla="*/ 2147483646 w 60"/>
                    <a:gd name="T7" fmla="*/ 2147483646 h 55"/>
                    <a:gd name="T8" fmla="*/ 2147483646 w 60"/>
                    <a:gd name="T9" fmla="*/ 2147483646 h 55"/>
                    <a:gd name="T10" fmla="*/ 2147483646 w 60"/>
                    <a:gd name="T11" fmla="*/ 2147483646 h 55"/>
                    <a:gd name="T12" fmla="*/ 2147483646 w 60"/>
                    <a:gd name="T13" fmla="*/ 2147483646 h 55"/>
                    <a:gd name="T14" fmla="*/ 2147483646 w 60"/>
                    <a:gd name="T15" fmla="*/ 2147483646 h 55"/>
                    <a:gd name="T16" fmla="*/ 2147483646 w 60"/>
                    <a:gd name="T17" fmla="*/ 2147483646 h 55"/>
                    <a:gd name="T18" fmla="*/ 2147483646 w 60"/>
                    <a:gd name="T19" fmla="*/ 2147483646 h 55"/>
                    <a:gd name="T20" fmla="*/ 2147483646 w 60"/>
                    <a:gd name="T21" fmla="*/ 2147483646 h 55"/>
                    <a:gd name="T22" fmla="*/ 2147483646 w 60"/>
                    <a:gd name="T23" fmla="*/ 2147483646 h 55"/>
                    <a:gd name="T24" fmla="*/ 2147483646 w 60"/>
                    <a:gd name="T25" fmla="*/ 2147483646 h 55"/>
                    <a:gd name="T26" fmla="*/ 2147483646 w 60"/>
                    <a:gd name="T27" fmla="*/ 2147483646 h 55"/>
                    <a:gd name="T28" fmla="*/ 2147483646 w 60"/>
                    <a:gd name="T29" fmla="*/ 2147483646 h 55"/>
                    <a:gd name="T30" fmla="*/ 2147483646 w 60"/>
                    <a:gd name="T31" fmla="*/ 2147483646 h 55"/>
                    <a:gd name="T32" fmla="*/ 2147483646 w 60"/>
                    <a:gd name="T33" fmla="*/ 2147483646 h 55"/>
                    <a:gd name="T34" fmla="*/ 2147483646 w 60"/>
                    <a:gd name="T35" fmla="*/ 2147483646 h 55"/>
                    <a:gd name="T36" fmla="*/ 2147483646 w 60"/>
                    <a:gd name="T37" fmla="*/ 2147483646 h 55"/>
                    <a:gd name="T38" fmla="*/ 2147483646 w 60"/>
                    <a:gd name="T39" fmla="*/ 2147483646 h 55"/>
                    <a:gd name="T40" fmla="*/ 2147483646 w 60"/>
                    <a:gd name="T41" fmla="*/ 0 h 55"/>
                    <a:gd name="T42" fmla="*/ 2147483646 w 60"/>
                    <a:gd name="T43" fmla="*/ 2147483646 h 55"/>
                    <a:gd name="T44" fmla="*/ 2147483646 w 60"/>
                    <a:gd name="T45" fmla="*/ 2147483646 h 55"/>
                    <a:gd name="T46" fmla="*/ 0 w 60"/>
                    <a:gd name="T47" fmla="*/ 0 h 55"/>
                    <a:gd name="T48" fmla="*/ 0 w 60"/>
                    <a:gd name="T49" fmla="*/ 0 h 55"/>
                    <a:gd name="T50" fmla="*/ 0 w 60"/>
                    <a:gd name="T51" fmla="*/ 2147483646 h 55"/>
                    <a:gd name="T52" fmla="*/ 2147483646 w 60"/>
                    <a:gd name="T53" fmla="*/ 2147483646 h 55"/>
                    <a:gd name="T54" fmla="*/ 2147483646 w 60"/>
                    <a:gd name="T55" fmla="*/ 2147483646 h 55"/>
                    <a:gd name="T56" fmla="*/ 2147483646 w 60"/>
                    <a:gd name="T57" fmla="*/ 2147483646 h 55"/>
                    <a:gd name="T58" fmla="*/ 2147483646 w 60"/>
                    <a:gd name="T59" fmla="*/ 2147483646 h 55"/>
                    <a:gd name="T60" fmla="*/ 2147483646 w 60"/>
                    <a:gd name="T61" fmla="*/ 2147483646 h 55"/>
                    <a:gd name="T62" fmla="*/ 2147483646 w 60"/>
                    <a:gd name="T63" fmla="*/ 2147483646 h 55"/>
                    <a:gd name="T64" fmla="*/ 2147483646 w 60"/>
                    <a:gd name="T65" fmla="*/ 2147483646 h 55"/>
                    <a:gd name="T66" fmla="*/ 2147483646 w 60"/>
                    <a:gd name="T67" fmla="*/ 2147483646 h 55"/>
                    <a:gd name="T68" fmla="*/ 2147483646 w 60"/>
                    <a:gd name="T69" fmla="*/ 2147483646 h 55"/>
                    <a:gd name="T70" fmla="*/ 2147483646 w 60"/>
                    <a:gd name="T71" fmla="*/ 2147483646 h 55"/>
                    <a:gd name="T72" fmla="*/ 2147483646 w 60"/>
                    <a:gd name="T73" fmla="*/ 2147483646 h 55"/>
                    <a:gd name="T74" fmla="*/ 2147483646 w 60"/>
                    <a:gd name="T75" fmla="*/ 2147483646 h 55"/>
                    <a:gd name="T76" fmla="*/ 2147483646 w 60"/>
                    <a:gd name="T77" fmla="*/ 2147483646 h 55"/>
                    <a:gd name="T78" fmla="*/ 2147483646 w 60"/>
                    <a:gd name="T79" fmla="*/ 2147483646 h 55"/>
                    <a:gd name="T80" fmla="*/ 2147483646 w 60"/>
                    <a:gd name="T81" fmla="*/ 2147483646 h 55"/>
                    <a:gd name="T82" fmla="*/ 2147483646 w 60"/>
                    <a:gd name="T83" fmla="*/ 2147483646 h 55"/>
                    <a:gd name="T84" fmla="*/ 2147483646 w 60"/>
                    <a:gd name="T85" fmla="*/ 2147483646 h 55"/>
                    <a:gd name="T86" fmla="*/ 2147483646 w 60"/>
                    <a:gd name="T87" fmla="*/ 2147483646 h 55"/>
                    <a:gd name="T88" fmla="*/ 2147483646 w 60"/>
                    <a:gd name="T89" fmla="*/ 2147483646 h 55"/>
                    <a:gd name="T90" fmla="*/ 2147483646 w 60"/>
                    <a:gd name="T91" fmla="*/ 2147483646 h 55"/>
                    <a:gd name="T92" fmla="*/ 2147483646 w 60"/>
                    <a:gd name="T93" fmla="*/ 2147483646 h 55"/>
                    <a:gd name="T94" fmla="*/ 2147483646 w 60"/>
                    <a:gd name="T95" fmla="*/ 2147483646 h 55"/>
                    <a:gd name="T96" fmla="*/ 2147483646 w 60"/>
                    <a:gd name="T97" fmla="*/ 2147483646 h 55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60" h="55">
                      <a:moveTo>
                        <a:pt x="53" y="38"/>
                      </a:moveTo>
                      <a:cubicBezTo>
                        <a:pt x="53" y="38"/>
                        <a:pt x="53" y="38"/>
                        <a:pt x="53" y="38"/>
                      </a:cubicBezTo>
                      <a:cubicBezTo>
                        <a:pt x="55" y="32"/>
                        <a:pt x="55" y="32"/>
                        <a:pt x="55" y="32"/>
                      </a:cubicBezTo>
                      <a:cubicBezTo>
                        <a:pt x="51" y="30"/>
                        <a:pt x="51" y="30"/>
                        <a:pt x="51" y="30"/>
                      </a:cubicBezTo>
                      <a:cubicBezTo>
                        <a:pt x="51" y="25"/>
                        <a:pt x="51" y="25"/>
                        <a:pt x="51" y="25"/>
                      </a:cubicBezTo>
                      <a:cubicBezTo>
                        <a:pt x="52" y="21"/>
                        <a:pt x="52" y="21"/>
                        <a:pt x="52" y="21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0" y="5"/>
                        <a:pt x="40" y="5"/>
                        <a:pt x="40" y="5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26" y="11"/>
                        <a:pt x="26" y="11"/>
                        <a:pt x="26" y="11"/>
                      </a:cubicBezTo>
                      <a:cubicBezTo>
                        <a:pt x="22" y="11"/>
                        <a:pt x="22" y="11"/>
                        <a:pt x="22" y="11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6"/>
                        <a:pt x="0" y="7"/>
                      </a:cubicBezTo>
                      <a:cubicBezTo>
                        <a:pt x="0" y="7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4" y="38"/>
                        <a:pt x="14" y="38"/>
                        <a:pt x="14" y="38"/>
                      </a:cubicBezTo>
                      <a:cubicBezTo>
                        <a:pt x="15" y="36"/>
                        <a:pt x="15" y="36"/>
                        <a:pt x="15" y="36"/>
                      </a:cubicBezTo>
                      <a:cubicBezTo>
                        <a:pt x="19" y="39"/>
                        <a:pt x="19" y="39"/>
                        <a:pt x="19" y="39"/>
                      </a:cubicBezTo>
                      <a:cubicBezTo>
                        <a:pt x="23" y="44"/>
                        <a:pt x="23" y="44"/>
                        <a:pt x="23" y="44"/>
                      </a:cubicBezTo>
                      <a:cubicBezTo>
                        <a:pt x="28" y="48"/>
                        <a:pt x="28" y="48"/>
                        <a:pt x="28" y="48"/>
                      </a:cubicBezTo>
                      <a:cubicBezTo>
                        <a:pt x="34" y="49"/>
                        <a:pt x="34" y="49"/>
                        <a:pt x="34" y="49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42" y="52"/>
                        <a:pt x="42" y="52"/>
                        <a:pt x="42" y="52"/>
                      </a:cubicBezTo>
                      <a:cubicBezTo>
                        <a:pt x="53" y="55"/>
                        <a:pt x="53" y="55"/>
                        <a:pt x="53" y="55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5" y="51"/>
                        <a:pt x="55" y="51"/>
                        <a:pt x="55" y="51"/>
                      </a:cubicBezTo>
                      <a:cubicBezTo>
                        <a:pt x="60" y="49"/>
                        <a:pt x="60" y="49"/>
                        <a:pt x="60" y="49"/>
                      </a:cubicBezTo>
                      <a:cubicBezTo>
                        <a:pt x="59" y="46"/>
                        <a:pt x="59" y="46"/>
                        <a:pt x="59" y="46"/>
                      </a:cubicBezTo>
                      <a:cubicBezTo>
                        <a:pt x="58" y="44"/>
                        <a:pt x="58" y="44"/>
                        <a:pt x="58" y="44"/>
                      </a:cubicBezTo>
                      <a:cubicBezTo>
                        <a:pt x="54" y="40"/>
                        <a:pt x="54" y="40"/>
                        <a:pt x="54" y="40"/>
                      </a:cubicBezTo>
                      <a:cubicBezTo>
                        <a:pt x="53" y="38"/>
                        <a:pt x="53" y="38"/>
                        <a:pt x="53" y="38"/>
                      </a:cubicBezTo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29" name="Freeform 299">
                  <a:extLst>
                    <a:ext uri="{FF2B5EF4-FFF2-40B4-BE49-F238E27FC236}">
                      <a16:creationId xmlns:a16="http://schemas.microsoft.com/office/drawing/2014/main" id="{63FBED9E-38A2-42DC-EF79-356D067B91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0938" y="2113053"/>
                  <a:ext cx="158750" cy="107950"/>
                </a:xfrm>
                <a:custGeom>
                  <a:avLst/>
                  <a:gdLst>
                    <a:gd name="T0" fmla="*/ 2147483646 w 20"/>
                    <a:gd name="T1" fmla="*/ 2147483646 h 14"/>
                    <a:gd name="T2" fmla="*/ 2147483646 w 20"/>
                    <a:gd name="T3" fmla="*/ 2147483646 h 14"/>
                    <a:gd name="T4" fmla="*/ 2147483646 w 20"/>
                    <a:gd name="T5" fmla="*/ 0 h 14"/>
                    <a:gd name="T6" fmla="*/ 2147483646 w 20"/>
                    <a:gd name="T7" fmla="*/ 2147483646 h 14"/>
                    <a:gd name="T8" fmla="*/ 2147483646 w 20"/>
                    <a:gd name="T9" fmla="*/ 0 h 14"/>
                    <a:gd name="T10" fmla="*/ 2147483646 w 20"/>
                    <a:gd name="T11" fmla="*/ 0 h 14"/>
                    <a:gd name="T12" fmla="*/ 2147483646 w 20"/>
                    <a:gd name="T13" fmla="*/ 2147483646 h 14"/>
                    <a:gd name="T14" fmla="*/ 2147483646 w 20"/>
                    <a:gd name="T15" fmla="*/ 2147483646 h 14"/>
                    <a:gd name="T16" fmla="*/ 0 w 20"/>
                    <a:gd name="T17" fmla="*/ 2147483646 h 14"/>
                    <a:gd name="T18" fmla="*/ 2147483646 w 20"/>
                    <a:gd name="T19" fmla="*/ 2147483646 h 14"/>
                    <a:gd name="T20" fmla="*/ 2147483646 w 20"/>
                    <a:gd name="T21" fmla="*/ 2147483646 h 14"/>
                    <a:gd name="T22" fmla="*/ 2147483646 w 20"/>
                    <a:gd name="T23" fmla="*/ 2147483646 h 14"/>
                    <a:gd name="T24" fmla="*/ 2147483646 w 20"/>
                    <a:gd name="T25" fmla="*/ 2147483646 h 14"/>
                    <a:gd name="T26" fmla="*/ 2147483646 w 20"/>
                    <a:gd name="T27" fmla="*/ 2147483646 h 14"/>
                    <a:gd name="T28" fmla="*/ 2147483646 w 20"/>
                    <a:gd name="T29" fmla="*/ 2147483646 h 14"/>
                    <a:gd name="T30" fmla="*/ 2147483646 w 20"/>
                    <a:gd name="T31" fmla="*/ 2147483646 h 14"/>
                    <a:gd name="T32" fmla="*/ 2147483646 w 20"/>
                    <a:gd name="T33" fmla="*/ 2147483646 h 14"/>
                    <a:gd name="T34" fmla="*/ 2147483646 w 20"/>
                    <a:gd name="T35" fmla="*/ 2147483646 h 14"/>
                    <a:gd name="T36" fmla="*/ 2147483646 w 20"/>
                    <a:gd name="T37" fmla="*/ 2147483646 h 14"/>
                    <a:gd name="T38" fmla="*/ 2147483646 w 20"/>
                    <a:gd name="T39" fmla="*/ 2147483646 h 14"/>
                    <a:gd name="T40" fmla="*/ 2147483646 w 20"/>
                    <a:gd name="T41" fmla="*/ 2147483646 h 14"/>
                    <a:gd name="T42" fmla="*/ 2147483646 w 20"/>
                    <a:gd name="T43" fmla="*/ 2147483646 h 14"/>
                    <a:gd name="T44" fmla="*/ 2147483646 w 20"/>
                    <a:gd name="T45" fmla="*/ 2147483646 h 14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0" h="14">
                      <a:moveTo>
                        <a:pt x="19" y="4"/>
                      </a:move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3"/>
                        <a:pt x="1" y="5"/>
                        <a:pt x="1" y="5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3" y="12"/>
                        <a:pt x="13" y="12"/>
                      </a:cubicBezTo>
                      <a:cubicBezTo>
                        <a:pt x="13" y="12"/>
                        <a:pt x="15" y="12"/>
                        <a:pt x="16" y="12"/>
                      </a:cubicBezTo>
                      <a:cubicBezTo>
                        <a:pt x="17" y="12"/>
                        <a:pt x="16" y="9"/>
                        <a:pt x="16" y="9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19" y="4"/>
                        <a:pt x="19" y="4"/>
                        <a:pt x="19" y="4"/>
                      </a:cubicBezTo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30" name="Freeform 300">
                  <a:extLst>
                    <a:ext uri="{FF2B5EF4-FFF2-40B4-BE49-F238E27FC236}">
                      <a16:creationId xmlns:a16="http://schemas.microsoft.com/office/drawing/2014/main" id="{9DA641B4-DCE1-895E-001E-7AA5A27FFF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0788" y="1963828"/>
                  <a:ext cx="119063" cy="101600"/>
                </a:xfrm>
                <a:custGeom>
                  <a:avLst/>
                  <a:gdLst>
                    <a:gd name="T0" fmla="*/ 2147483646 w 90"/>
                    <a:gd name="T1" fmla="*/ 2147483646 h 78"/>
                    <a:gd name="T2" fmla="*/ 2147483646 w 90"/>
                    <a:gd name="T3" fmla="*/ 2147483646 h 78"/>
                    <a:gd name="T4" fmla="*/ 2147483646 w 90"/>
                    <a:gd name="T5" fmla="*/ 2147483646 h 78"/>
                    <a:gd name="T6" fmla="*/ 2147483646 w 90"/>
                    <a:gd name="T7" fmla="*/ 2147483646 h 78"/>
                    <a:gd name="T8" fmla="*/ 2147483646 w 90"/>
                    <a:gd name="T9" fmla="*/ 2147483646 h 78"/>
                    <a:gd name="T10" fmla="*/ 2147483646 w 90"/>
                    <a:gd name="T11" fmla="*/ 0 h 78"/>
                    <a:gd name="T12" fmla="*/ 2147483646 w 90"/>
                    <a:gd name="T13" fmla="*/ 0 h 78"/>
                    <a:gd name="T14" fmla="*/ 2147483646 w 90"/>
                    <a:gd name="T15" fmla="*/ 0 h 78"/>
                    <a:gd name="T16" fmla="*/ 0 w 90"/>
                    <a:gd name="T17" fmla="*/ 2147483646 h 78"/>
                    <a:gd name="T18" fmla="*/ 0 w 90"/>
                    <a:gd name="T19" fmla="*/ 2147483646 h 78"/>
                    <a:gd name="T20" fmla="*/ 2147483646 w 90"/>
                    <a:gd name="T21" fmla="*/ 2147483646 h 78"/>
                    <a:gd name="T22" fmla="*/ 2147483646 w 90"/>
                    <a:gd name="T23" fmla="*/ 2147483646 h 78"/>
                    <a:gd name="T24" fmla="*/ 2147483646 w 90"/>
                    <a:gd name="T25" fmla="*/ 2147483646 h 78"/>
                    <a:gd name="T26" fmla="*/ 2147483646 w 90"/>
                    <a:gd name="T27" fmla="*/ 2147483646 h 78"/>
                    <a:gd name="T28" fmla="*/ 2147483646 w 90"/>
                    <a:gd name="T29" fmla="*/ 2147483646 h 78"/>
                    <a:gd name="T30" fmla="*/ 2147483646 w 90"/>
                    <a:gd name="T31" fmla="*/ 2147483646 h 78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90" h="78">
                      <a:moveTo>
                        <a:pt x="54" y="66"/>
                      </a:moveTo>
                      <a:lnTo>
                        <a:pt x="78" y="78"/>
                      </a:lnTo>
                      <a:lnTo>
                        <a:pt x="84" y="42"/>
                      </a:lnTo>
                      <a:lnTo>
                        <a:pt x="84" y="30"/>
                      </a:lnTo>
                      <a:lnTo>
                        <a:pt x="90" y="6"/>
                      </a:lnTo>
                      <a:lnTo>
                        <a:pt x="84" y="0"/>
                      </a:lnTo>
                      <a:lnTo>
                        <a:pt x="72" y="0"/>
                      </a:lnTo>
                      <a:lnTo>
                        <a:pt x="36" y="0"/>
                      </a:lnTo>
                      <a:lnTo>
                        <a:pt x="0" y="18"/>
                      </a:lnTo>
                      <a:lnTo>
                        <a:pt x="0" y="30"/>
                      </a:lnTo>
                      <a:lnTo>
                        <a:pt x="6" y="42"/>
                      </a:lnTo>
                      <a:lnTo>
                        <a:pt x="12" y="48"/>
                      </a:lnTo>
                      <a:lnTo>
                        <a:pt x="18" y="54"/>
                      </a:lnTo>
                      <a:lnTo>
                        <a:pt x="12" y="60"/>
                      </a:lnTo>
                      <a:lnTo>
                        <a:pt x="36" y="54"/>
                      </a:lnTo>
                      <a:lnTo>
                        <a:pt x="54" y="6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Freeform 301">
                  <a:extLst>
                    <a:ext uri="{FF2B5EF4-FFF2-40B4-BE49-F238E27FC236}">
                      <a16:creationId xmlns:a16="http://schemas.microsoft.com/office/drawing/2014/main" id="{59684EEF-2B01-FA27-73BF-7ACA6816F4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6026" y="2120990"/>
                  <a:ext cx="233362" cy="211138"/>
                </a:xfrm>
                <a:custGeom>
                  <a:avLst/>
                  <a:gdLst>
                    <a:gd name="T0" fmla="*/ 2147483646 w 30"/>
                    <a:gd name="T1" fmla="*/ 2147483646 h 27"/>
                    <a:gd name="T2" fmla="*/ 2147483646 w 30"/>
                    <a:gd name="T3" fmla="*/ 2147483646 h 27"/>
                    <a:gd name="T4" fmla="*/ 2147483646 w 30"/>
                    <a:gd name="T5" fmla="*/ 2147483646 h 27"/>
                    <a:gd name="T6" fmla="*/ 2147483646 w 30"/>
                    <a:gd name="T7" fmla="*/ 2147483646 h 27"/>
                    <a:gd name="T8" fmla="*/ 2147483646 w 30"/>
                    <a:gd name="T9" fmla="*/ 0 h 27"/>
                    <a:gd name="T10" fmla="*/ 2147483646 w 30"/>
                    <a:gd name="T11" fmla="*/ 2147483646 h 27"/>
                    <a:gd name="T12" fmla="*/ 2147483646 w 30"/>
                    <a:gd name="T13" fmla="*/ 2147483646 h 27"/>
                    <a:gd name="T14" fmla="*/ 2147483646 w 30"/>
                    <a:gd name="T15" fmla="*/ 2147483646 h 27"/>
                    <a:gd name="T16" fmla="*/ 2147483646 w 30"/>
                    <a:gd name="T17" fmla="*/ 2147483646 h 27"/>
                    <a:gd name="T18" fmla="*/ 2147483646 w 30"/>
                    <a:gd name="T19" fmla="*/ 2147483646 h 27"/>
                    <a:gd name="T20" fmla="*/ 2147483646 w 30"/>
                    <a:gd name="T21" fmla="*/ 2147483646 h 27"/>
                    <a:gd name="T22" fmla="*/ 2147483646 w 30"/>
                    <a:gd name="T23" fmla="*/ 2147483646 h 27"/>
                    <a:gd name="T24" fmla="*/ 2147483646 w 30"/>
                    <a:gd name="T25" fmla="*/ 2147483646 h 27"/>
                    <a:gd name="T26" fmla="*/ 2147483646 w 30"/>
                    <a:gd name="T27" fmla="*/ 2147483646 h 27"/>
                    <a:gd name="T28" fmla="*/ 2147483646 w 30"/>
                    <a:gd name="T29" fmla="*/ 2147483646 h 27"/>
                    <a:gd name="T30" fmla="*/ 2147483646 w 30"/>
                    <a:gd name="T31" fmla="*/ 2147483646 h 27"/>
                    <a:gd name="T32" fmla="*/ 0 w 30"/>
                    <a:gd name="T33" fmla="*/ 2147483646 h 27"/>
                    <a:gd name="T34" fmla="*/ 2147483646 w 30"/>
                    <a:gd name="T35" fmla="*/ 2147483646 h 27"/>
                    <a:gd name="T36" fmla="*/ 2147483646 w 30"/>
                    <a:gd name="T37" fmla="*/ 2147483646 h 27"/>
                    <a:gd name="T38" fmla="*/ 2147483646 w 30"/>
                    <a:gd name="T39" fmla="*/ 2147483646 h 27"/>
                    <a:gd name="T40" fmla="*/ 2147483646 w 30"/>
                    <a:gd name="T41" fmla="*/ 2147483646 h 27"/>
                    <a:gd name="T42" fmla="*/ 2147483646 w 30"/>
                    <a:gd name="T43" fmla="*/ 2147483646 h 27"/>
                    <a:gd name="T44" fmla="*/ 2147483646 w 30"/>
                    <a:gd name="T45" fmla="*/ 2147483646 h 27"/>
                    <a:gd name="T46" fmla="*/ 2147483646 w 30"/>
                    <a:gd name="T47" fmla="*/ 2147483646 h 27"/>
                    <a:gd name="T48" fmla="*/ 2147483646 w 30"/>
                    <a:gd name="T49" fmla="*/ 2147483646 h 27"/>
                    <a:gd name="T50" fmla="*/ 2147483646 w 30"/>
                    <a:gd name="T51" fmla="*/ 2147483646 h 27"/>
                    <a:gd name="T52" fmla="*/ 2147483646 w 30"/>
                    <a:gd name="T53" fmla="*/ 2147483646 h 27"/>
                    <a:gd name="T54" fmla="*/ 2147483646 w 30"/>
                    <a:gd name="T55" fmla="*/ 2147483646 h 27"/>
                    <a:gd name="T56" fmla="*/ 2147483646 w 30"/>
                    <a:gd name="T57" fmla="*/ 2147483646 h 27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30" h="27">
                      <a:moveTo>
                        <a:pt x="30" y="14"/>
                      </a:moveTo>
                      <a:cubicBezTo>
                        <a:pt x="27" y="11"/>
                        <a:pt x="27" y="11"/>
                        <a:pt x="27" y="11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9" y="11"/>
                        <a:pt x="8" y="11"/>
                      </a:cubicBezTo>
                      <a:cubicBezTo>
                        <a:pt x="7" y="11"/>
                        <a:pt x="5" y="11"/>
                        <a:pt x="5" y="11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7"/>
                        <a:pt x="24" y="27"/>
                        <a:pt x="24" y="27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6" y="17"/>
                        <a:pt x="26" y="17"/>
                        <a:pt x="26" y="17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lnTo>
                        <a:pt x="30" y="1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32" name="Freeform 302">
                  <a:extLst>
                    <a:ext uri="{FF2B5EF4-FFF2-40B4-BE49-F238E27FC236}">
                      <a16:creationId xmlns:a16="http://schemas.microsoft.com/office/drawing/2014/main" id="{B0C7AE23-4284-EBDD-885D-830B650B13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8876" y="2035265"/>
                  <a:ext cx="190500" cy="107950"/>
                </a:xfrm>
                <a:custGeom>
                  <a:avLst/>
                  <a:gdLst>
                    <a:gd name="T0" fmla="*/ 2147483646 w 24"/>
                    <a:gd name="T1" fmla="*/ 2147483646 h 14"/>
                    <a:gd name="T2" fmla="*/ 2147483646 w 24"/>
                    <a:gd name="T3" fmla="*/ 2147483646 h 14"/>
                    <a:gd name="T4" fmla="*/ 2147483646 w 24"/>
                    <a:gd name="T5" fmla="*/ 2147483646 h 14"/>
                    <a:gd name="T6" fmla="*/ 2147483646 w 24"/>
                    <a:gd name="T7" fmla="*/ 2147483646 h 14"/>
                    <a:gd name="T8" fmla="*/ 2147483646 w 24"/>
                    <a:gd name="T9" fmla="*/ 2147483646 h 14"/>
                    <a:gd name="T10" fmla="*/ 2147483646 w 24"/>
                    <a:gd name="T11" fmla="*/ 2147483646 h 14"/>
                    <a:gd name="T12" fmla="*/ 2147483646 w 24"/>
                    <a:gd name="T13" fmla="*/ 2147483646 h 14"/>
                    <a:gd name="T14" fmla="*/ 2147483646 w 24"/>
                    <a:gd name="T15" fmla="*/ 2147483646 h 14"/>
                    <a:gd name="T16" fmla="*/ 2147483646 w 24"/>
                    <a:gd name="T17" fmla="*/ 2147483646 h 14"/>
                    <a:gd name="T18" fmla="*/ 2147483646 w 24"/>
                    <a:gd name="T19" fmla="*/ 2147483646 h 14"/>
                    <a:gd name="T20" fmla="*/ 2147483646 w 24"/>
                    <a:gd name="T21" fmla="*/ 2147483646 h 14"/>
                    <a:gd name="T22" fmla="*/ 2147483646 w 24"/>
                    <a:gd name="T23" fmla="*/ 0 h 14"/>
                    <a:gd name="T24" fmla="*/ 2147483646 w 24"/>
                    <a:gd name="T25" fmla="*/ 2147483646 h 14"/>
                    <a:gd name="T26" fmla="*/ 2147483646 w 24"/>
                    <a:gd name="T27" fmla="*/ 2147483646 h 14"/>
                    <a:gd name="T28" fmla="*/ 2147483646 w 24"/>
                    <a:gd name="T29" fmla="*/ 2147483646 h 14"/>
                    <a:gd name="T30" fmla="*/ 2147483646 w 24"/>
                    <a:gd name="T31" fmla="*/ 2147483646 h 14"/>
                    <a:gd name="T32" fmla="*/ 2147483646 w 24"/>
                    <a:gd name="T33" fmla="*/ 2147483646 h 14"/>
                    <a:gd name="T34" fmla="*/ 2147483646 w 24"/>
                    <a:gd name="T35" fmla="*/ 2147483646 h 14"/>
                    <a:gd name="T36" fmla="*/ 0 w 24"/>
                    <a:gd name="T37" fmla="*/ 2147483646 h 14"/>
                    <a:gd name="T38" fmla="*/ 2147483646 w 24"/>
                    <a:gd name="T39" fmla="*/ 2147483646 h 14"/>
                    <a:gd name="T40" fmla="*/ 2147483646 w 24"/>
                    <a:gd name="T41" fmla="*/ 2147483646 h 1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4" h="14">
                      <a:moveTo>
                        <a:pt x="8" y="10"/>
                      </a:moveTo>
                      <a:cubicBezTo>
                        <a:pt x="12" y="11"/>
                        <a:pt x="12" y="11"/>
                        <a:pt x="12" y="11"/>
                      </a:cubicBezTo>
                      <a:cubicBezTo>
                        <a:pt x="14" y="10"/>
                        <a:pt x="14" y="10"/>
                        <a:pt x="14" y="10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8" y="14"/>
                        <a:pt x="18" y="14"/>
                        <a:pt x="18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1" y="7"/>
                        <a:pt x="1" y="8"/>
                      </a:cubicBezTo>
                      <a:cubicBezTo>
                        <a:pt x="1" y="8"/>
                        <a:pt x="0" y="10"/>
                        <a:pt x="0" y="11"/>
                      </a:cubicBezTo>
                      <a:cubicBezTo>
                        <a:pt x="4" y="10"/>
                        <a:pt x="4" y="10"/>
                        <a:pt x="4" y="10"/>
                      </a:cubicBezTo>
                      <a:lnTo>
                        <a:pt x="8" y="1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33" name="Freeform 303">
                  <a:extLst>
                    <a:ext uri="{FF2B5EF4-FFF2-40B4-BE49-F238E27FC236}">
                      <a16:creationId xmlns:a16="http://schemas.microsoft.com/office/drawing/2014/main" id="{59447771-8535-931E-4EF5-1AC5A371EF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7176" y="3486240"/>
                  <a:ext cx="188912" cy="141288"/>
                </a:xfrm>
                <a:custGeom>
                  <a:avLst/>
                  <a:gdLst>
                    <a:gd name="T0" fmla="*/ 2147483646 w 24"/>
                    <a:gd name="T1" fmla="*/ 2147483646 h 18"/>
                    <a:gd name="T2" fmla="*/ 2147483646 w 24"/>
                    <a:gd name="T3" fmla="*/ 2147483646 h 18"/>
                    <a:gd name="T4" fmla="*/ 2147483646 w 24"/>
                    <a:gd name="T5" fmla="*/ 2147483646 h 18"/>
                    <a:gd name="T6" fmla="*/ 2147483646 w 24"/>
                    <a:gd name="T7" fmla="*/ 2147483646 h 18"/>
                    <a:gd name="T8" fmla="*/ 2147483646 w 24"/>
                    <a:gd name="T9" fmla="*/ 2147483646 h 18"/>
                    <a:gd name="T10" fmla="*/ 2147483646 w 24"/>
                    <a:gd name="T11" fmla="*/ 2147483646 h 18"/>
                    <a:gd name="T12" fmla="*/ 2147483646 w 24"/>
                    <a:gd name="T13" fmla="*/ 2147483646 h 18"/>
                    <a:gd name="T14" fmla="*/ 2147483646 w 24"/>
                    <a:gd name="T15" fmla="*/ 2147483646 h 18"/>
                    <a:gd name="T16" fmla="*/ 2147483646 w 24"/>
                    <a:gd name="T17" fmla="*/ 2147483646 h 18"/>
                    <a:gd name="T18" fmla="*/ 2147483646 w 24"/>
                    <a:gd name="T19" fmla="*/ 2147483646 h 18"/>
                    <a:gd name="T20" fmla="*/ 2147483646 w 24"/>
                    <a:gd name="T21" fmla="*/ 2147483646 h 18"/>
                    <a:gd name="T22" fmla="*/ 2147483646 w 24"/>
                    <a:gd name="T23" fmla="*/ 2147483646 h 18"/>
                    <a:gd name="T24" fmla="*/ 2147483646 w 24"/>
                    <a:gd name="T25" fmla="*/ 2147483646 h 18"/>
                    <a:gd name="T26" fmla="*/ 2147483646 w 24"/>
                    <a:gd name="T27" fmla="*/ 2147483646 h 18"/>
                    <a:gd name="T28" fmla="*/ 2147483646 w 24"/>
                    <a:gd name="T29" fmla="*/ 2147483646 h 18"/>
                    <a:gd name="T30" fmla="*/ 2147483646 w 24"/>
                    <a:gd name="T31" fmla="*/ 2147483646 h 18"/>
                    <a:gd name="T32" fmla="*/ 2147483646 w 24"/>
                    <a:gd name="T33" fmla="*/ 0 h 18"/>
                    <a:gd name="T34" fmla="*/ 2147483646 w 24"/>
                    <a:gd name="T35" fmla="*/ 0 h 18"/>
                    <a:gd name="T36" fmla="*/ 2147483646 w 24"/>
                    <a:gd name="T37" fmla="*/ 2147483646 h 18"/>
                    <a:gd name="T38" fmla="*/ 2147483646 w 24"/>
                    <a:gd name="T39" fmla="*/ 2147483646 h 18"/>
                    <a:gd name="T40" fmla="*/ 2147483646 w 24"/>
                    <a:gd name="T41" fmla="*/ 2147483646 h 18"/>
                    <a:gd name="T42" fmla="*/ 0 w 24"/>
                    <a:gd name="T43" fmla="*/ 2147483646 h 18"/>
                    <a:gd name="T44" fmla="*/ 2147483646 w 24"/>
                    <a:gd name="T45" fmla="*/ 2147483646 h 18"/>
                    <a:gd name="T46" fmla="*/ 2147483646 w 24"/>
                    <a:gd name="T47" fmla="*/ 2147483646 h 18"/>
                    <a:gd name="T48" fmla="*/ 2147483646 w 24"/>
                    <a:gd name="T49" fmla="*/ 2147483646 h 18"/>
                    <a:gd name="T50" fmla="*/ 2147483646 w 24"/>
                    <a:gd name="T51" fmla="*/ 2147483646 h 1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24" h="18">
                      <a:moveTo>
                        <a:pt x="9" y="10"/>
                      </a:move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8" y="15"/>
                        <a:pt x="19" y="18"/>
                        <a:pt x="20" y="18"/>
                      </a:cubicBezTo>
                      <a:cubicBezTo>
                        <a:pt x="20" y="18"/>
                        <a:pt x="21" y="17"/>
                        <a:pt x="22" y="17"/>
                      </a:cubicBezTo>
                      <a:cubicBezTo>
                        <a:pt x="23" y="17"/>
                        <a:pt x="24" y="16"/>
                        <a:pt x="24" y="16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3" y="8"/>
                        <a:pt x="23" y="8"/>
                        <a:pt x="23" y="8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3"/>
                        <a:pt x="21" y="1"/>
                        <a:pt x="20" y="1"/>
                      </a:cubicBezTo>
                      <a:cubicBezTo>
                        <a:pt x="20" y="1"/>
                        <a:pt x="16" y="2"/>
                        <a:pt x="16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8" y="12"/>
                        <a:pt x="8" y="12"/>
                        <a:pt x="8" y="12"/>
                      </a:cubicBezTo>
                      <a:lnTo>
                        <a:pt x="9" y="1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34" name="Freeform 304">
                  <a:extLst>
                    <a:ext uri="{FF2B5EF4-FFF2-40B4-BE49-F238E27FC236}">
                      <a16:creationId xmlns:a16="http://schemas.microsoft.com/office/drawing/2014/main" id="{3E65F34A-7EAE-9AFF-6495-78C092FF65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1138" y="3384640"/>
                  <a:ext cx="147638" cy="111125"/>
                </a:xfrm>
                <a:custGeom>
                  <a:avLst/>
                  <a:gdLst>
                    <a:gd name="T0" fmla="*/ 2147483646 w 114"/>
                    <a:gd name="T1" fmla="*/ 2147483646 h 85"/>
                    <a:gd name="T2" fmla="*/ 2147483646 w 114"/>
                    <a:gd name="T3" fmla="*/ 2147483646 h 85"/>
                    <a:gd name="T4" fmla="*/ 2147483646 w 114"/>
                    <a:gd name="T5" fmla="*/ 2147483646 h 85"/>
                    <a:gd name="T6" fmla="*/ 2147483646 w 114"/>
                    <a:gd name="T7" fmla="*/ 2147483646 h 85"/>
                    <a:gd name="T8" fmla="*/ 2147483646 w 114"/>
                    <a:gd name="T9" fmla="*/ 2147483646 h 85"/>
                    <a:gd name="T10" fmla="*/ 2147483646 w 114"/>
                    <a:gd name="T11" fmla="*/ 2147483646 h 85"/>
                    <a:gd name="T12" fmla="*/ 2147483646 w 114"/>
                    <a:gd name="T13" fmla="*/ 2147483646 h 85"/>
                    <a:gd name="T14" fmla="*/ 2147483646 w 114"/>
                    <a:gd name="T15" fmla="*/ 2147483646 h 85"/>
                    <a:gd name="T16" fmla="*/ 2147483646 w 114"/>
                    <a:gd name="T17" fmla="*/ 2147483646 h 85"/>
                    <a:gd name="T18" fmla="*/ 2147483646 w 114"/>
                    <a:gd name="T19" fmla="*/ 2147483646 h 85"/>
                    <a:gd name="T20" fmla="*/ 2147483646 w 114"/>
                    <a:gd name="T21" fmla="*/ 2147483646 h 85"/>
                    <a:gd name="T22" fmla="*/ 2147483646 w 114"/>
                    <a:gd name="T23" fmla="*/ 0 h 85"/>
                    <a:gd name="T24" fmla="*/ 2147483646 w 114"/>
                    <a:gd name="T25" fmla="*/ 2147483646 h 85"/>
                    <a:gd name="T26" fmla="*/ 2147483646 w 114"/>
                    <a:gd name="T27" fmla="*/ 2147483646 h 85"/>
                    <a:gd name="T28" fmla="*/ 0 w 114"/>
                    <a:gd name="T29" fmla="*/ 2147483646 h 85"/>
                    <a:gd name="T30" fmla="*/ 2147483646 w 114"/>
                    <a:gd name="T31" fmla="*/ 2147483646 h 85"/>
                    <a:gd name="T32" fmla="*/ 2147483646 w 114"/>
                    <a:gd name="T33" fmla="*/ 2147483646 h 85"/>
                    <a:gd name="T34" fmla="*/ 2147483646 w 114"/>
                    <a:gd name="T35" fmla="*/ 2147483646 h 85"/>
                    <a:gd name="T36" fmla="*/ 2147483646 w 114"/>
                    <a:gd name="T37" fmla="*/ 2147483646 h 8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14" h="85">
                      <a:moveTo>
                        <a:pt x="54" y="79"/>
                      </a:moveTo>
                      <a:lnTo>
                        <a:pt x="66" y="79"/>
                      </a:lnTo>
                      <a:lnTo>
                        <a:pt x="78" y="79"/>
                      </a:lnTo>
                      <a:lnTo>
                        <a:pt x="108" y="85"/>
                      </a:lnTo>
                      <a:lnTo>
                        <a:pt x="114" y="85"/>
                      </a:lnTo>
                      <a:lnTo>
                        <a:pt x="102" y="61"/>
                      </a:lnTo>
                      <a:lnTo>
                        <a:pt x="96" y="43"/>
                      </a:lnTo>
                      <a:lnTo>
                        <a:pt x="96" y="36"/>
                      </a:lnTo>
                      <a:lnTo>
                        <a:pt x="84" y="30"/>
                      </a:lnTo>
                      <a:lnTo>
                        <a:pt x="72" y="18"/>
                      </a:lnTo>
                      <a:lnTo>
                        <a:pt x="42" y="0"/>
                      </a:lnTo>
                      <a:lnTo>
                        <a:pt x="30" y="6"/>
                      </a:lnTo>
                      <a:lnTo>
                        <a:pt x="12" y="6"/>
                      </a:lnTo>
                      <a:lnTo>
                        <a:pt x="0" y="43"/>
                      </a:lnTo>
                      <a:lnTo>
                        <a:pt x="12" y="85"/>
                      </a:lnTo>
                      <a:lnTo>
                        <a:pt x="18" y="85"/>
                      </a:lnTo>
                      <a:lnTo>
                        <a:pt x="24" y="85"/>
                      </a:lnTo>
                      <a:lnTo>
                        <a:pt x="54" y="79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35" name="Freeform 305">
                  <a:extLst>
                    <a:ext uri="{FF2B5EF4-FFF2-40B4-BE49-F238E27FC236}">
                      <a16:creationId xmlns:a16="http://schemas.microsoft.com/office/drawing/2014/main" id="{9CF6EFB9-C4DD-1018-5662-3567F63E6F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9076" y="3113178"/>
                  <a:ext cx="298450" cy="319087"/>
                </a:xfrm>
                <a:custGeom>
                  <a:avLst/>
                  <a:gdLst>
                    <a:gd name="T0" fmla="*/ 2147483646 w 38"/>
                    <a:gd name="T1" fmla="*/ 2147483646 h 41"/>
                    <a:gd name="T2" fmla="*/ 2147483646 w 38"/>
                    <a:gd name="T3" fmla="*/ 2147483646 h 41"/>
                    <a:gd name="T4" fmla="*/ 2147483646 w 38"/>
                    <a:gd name="T5" fmla="*/ 2147483646 h 41"/>
                    <a:gd name="T6" fmla="*/ 2147483646 w 38"/>
                    <a:gd name="T7" fmla="*/ 2147483646 h 41"/>
                    <a:gd name="T8" fmla="*/ 2147483646 w 38"/>
                    <a:gd name="T9" fmla="*/ 2147483646 h 41"/>
                    <a:gd name="T10" fmla="*/ 2147483646 w 38"/>
                    <a:gd name="T11" fmla="*/ 2147483646 h 41"/>
                    <a:gd name="T12" fmla="*/ 2147483646 w 38"/>
                    <a:gd name="T13" fmla="*/ 2147483646 h 41"/>
                    <a:gd name="T14" fmla="*/ 2147483646 w 38"/>
                    <a:gd name="T15" fmla="*/ 2147483646 h 41"/>
                    <a:gd name="T16" fmla="*/ 2147483646 w 38"/>
                    <a:gd name="T17" fmla="*/ 2147483646 h 41"/>
                    <a:gd name="T18" fmla="*/ 2147483646 w 38"/>
                    <a:gd name="T19" fmla="*/ 2147483646 h 41"/>
                    <a:gd name="T20" fmla="*/ 2147483646 w 38"/>
                    <a:gd name="T21" fmla="*/ 2147483646 h 41"/>
                    <a:gd name="T22" fmla="*/ 2147483646 w 38"/>
                    <a:gd name="T23" fmla="*/ 2147483646 h 41"/>
                    <a:gd name="T24" fmla="*/ 2147483646 w 38"/>
                    <a:gd name="T25" fmla="*/ 2147483646 h 41"/>
                    <a:gd name="T26" fmla="*/ 2147483646 w 38"/>
                    <a:gd name="T27" fmla="*/ 0 h 41"/>
                    <a:gd name="T28" fmla="*/ 2147483646 w 38"/>
                    <a:gd name="T29" fmla="*/ 2147483646 h 41"/>
                    <a:gd name="T30" fmla="*/ 2147483646 w 38"/>
                    <a:gd name="T31" fmla="*/ 2147483646 h 41"/>
                    <a:gd name="T32" fmla="*/ 2147483646 w 38"/>
                    <a:gd name="T33" fmla="*/ 2147483646 h 41"/>
                    <a:gd name="T34" fmla="*/ 2147483646 w 38"/>
                    <a:gd name="T35" fmla="*/ 2147483646 h 41"/>
                    <a:gd name="T36" fmla="*/ 2147483646 w 38"/>
                    <a:gd name="T37" fmla="*/ 2147483646 h 41"/>
                    <a:gd name="T38" fmla="*/ 2147483646 w 38"/>
                    <a:gd name="T39" fmla="*/ 2147483646 h 41"/>
                    <a:gd name="T40" fmla="*/ 0 w 38"/>
                    <a:gd name="T41" fmla="*/ 2147483646 h 41"/>
                    <a:gd name="T42" fmla="*/ 2147483646 w 38"/>
                    <a:gd name="T43" fmla="*/ 2147483646 h 41"/>
                    <a:gd name="T44" fmla="*/ 2147483646 w 38"/>
                    <a:gd name="T45" fmla="*/ 2147483646 h 41"/>
                    <a:gd name="T46" fmla="*/ 2147483646 w 38"/>
                    <a:gd name="T47" fmla="*/ 2147483646 h 41"/>
                    <a:gd name="T48" fmla="*/ 2147483646 w 38"/>
                    <a:gd name="T49" fmla="*/ 2147483646 h 41"/>
                    <a:gd name="T50" fmla="*/ 2147483646 w 38"/>
                    <a:gd name="T51" fmla="*/ 2147483646 h 41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38" h="41">
                      <a:moveTo>
                        <a:pt x="6" y="35"/>
                      </a:moveTo>
                      <a:cubicBezTo>
                        <a:pt x="11" y="38"/>
                        <a:pt x="11" y="38"/>
                        <a:pt x="11" y="38"/>
                      </a:cubicBezTo>
                      <a:cubicBezTo>
                        <a:pt x="13" y="40"/>
                        <a:pt x="13" y="40"/>
                        <a:pt x="13" y="40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ubicBezTo>
                        <a:pt x="15" y="41"/>
                        <a:pt x="15" y="41"/>
                        <a:pt x="15" y="41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20" y="40"/>
                        <a:pt x="20" y="40"/>
                        <a:pt x="20" y="40"/>
                      </a:cubicBezTo>
                      <a:cubicBezTo>
                        <a:pt x="21" y="39"/>
                        <a:pt x="21" y="39"/>
                        <a:pt x="21" y="39"/>
                      </a:cubicBezTo>
                      <a:cubicBezTo>
                        <a:pt x="35" y="39"/>
                        <a:pt x="35" y="39"/>
                        <a:pt x="35" y="39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17" y="3"/>
                        <a:pt x="17" y="3"/>
                        <a:pt x="17" y="3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3"/>
                        <a:pt x="14" y="20"/>
                        <a:pt x="13" y="20"/>
                      </a:cubicBezTo>
                      <a:cubicBezTo>
                        <a:pt x="13" y="20"/>
                        <a:pt x="5" y="19"/>
                        <a:pt x="1" y="19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4" y="36"/>
                        <a:pt x="4" y="36"/>
                        <a:pt x="4" y="36"/>
                      </a:cubicBezTo>
                      <a:lnTo>
                        <a:pt x="6" y="35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36" name="Freeform 306">
                  <a:extLst>
                    <a:ext uri="{FF2B5EF4-FFF2-40B4-BE49-F238E27FC236}">
                      <a16:creationId xmlns:a16="http://schemas.microsoft.com/office/drawing/2014/main" id="{188C5530-386E-761D-13AC-A51C6E6254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6188" y="2979828"/>
                  <a:ext cx="282575" cy="273050"/>
                </a:xfrm>
                <a:custGeom>
                  <a:avLst/>
                  <a:gdLst>
                    <a:gd name="T0" fmla="*/ 0 w 36"/>
                    <a:gd name="T1" fmla="*/ 2147483646 h 35"/>
                    <a:gd name="T2" fmla="*/ 2147483646 w 36"/>
                    <a:gd name="T3" fmla="*/ 2147483646 h 35"/>
                    <a:gd name="T4" fmla="*/ 2147483646 w 36"/>
                    <a:gd name="T5" fmla="*/ 2147483646 h 35"/>
                    <a:gd name="T6" fmla="*/ 2147483646 w 36"/>
                    <a:gd name="T7" fmla="*/ 2147483646 h 35"/>
                    <a:gd name="T8" fmla="*/ 2147483646 w 36"/>
                    <a:gd name="T9" fmla="*/ 2147483646 h 35"/>
                    <a:gd name="T10" fmla="*/ 2147483646 w 36"/>
                    <a:gd name="T11" fmla="*/ 2147483646 h 35"/>
                    <a:gd name="T12" fmla="*/ 2147483646 w 36"/>
                    <a:gd name="T13" fmla="*/ 2147483646 h 35"/>
                    <a:gd name="T14" fmla="*/ 2147483646 w 36"/>
                    <a:gd name="T15" fmla="*/ 2147483646 h 35"/>
                    <a:gd name="T16" fmla="*/ 2147483646 w 36"/>
                    <a:gd name="T17" fmla="*/ 2147483646 h 35"/>
                    <a:gd name="T18" fmla="*/ 2147483646 w 36"/>
                    <a:gd name="T19" fmla="*/ 2147483646 h 35"/>
                    <a:gd name="T20" fmla="*/ 2147483646 w 36"/>
                    <a:gd name="T21" fmla="*/ 2147483646 h 35"/>
                    <a:gd name="T22" fmla="*/ 2147483646 w 36"/>
                    <a:gd name="T23" fmla="*/ 2147483646 h 35"/>
                    <a:gd name="T24" fmla="*/ 2147483646 w 36"/>
                    <a:gd name="T25" fmla="*/ 2147483646 h 35"/>
                    <a:gd name="T26" fmla="*/ 2147483646 w 36"/>
                    <a:gd name="T27" fmla="*/ 2147483646 h 35"/>
                    <a:gd name="T28" fmla="*/ 2147483646 w 36"/>
                    <a:gd name="T29" fmla="*/ 2147483646 h 35"/>
                    <a:gd name="T30" fmla="*/ 2147483646 w 36"/>
                    <a:gd name="T31" fmla="*/ 2147483646 h 35"/>
                    <a:gd name="T32" fmla="*/ 2147483646 w 36"/>
                    <a:gd name="T33" fmla="*/ 2147483646 h 35"/>
                    <a:gd name="T34" fmla="*/ 2147483646 w 36"/>
                    <a:gd name="T35" fmla="*/ 2147483646 h 35"/>
                    <a:gd name="T36" fmla="*/ 2147483646 w 36"/>
                    <a:gd name="T37" fmla="*/ 2147483646 h 35"/>
                    <a:gd name="T38" fmla="*/ 2147483646 w 36"/>
                    <a:gd name="T39" fmla="*/ 2147483646 h 35"/>
                    <a:gd name="T40" fmla="*/ 2147483646 w 36"/>
                    <a:gd name="T41" fmla="*/ 0 h 35"/>
                    <a:gd name="T42" fmla="*/ 2147483646 w 36"/>
                    <a:gd name="T43" fmla="*/ 0 h 35"/>
                    <a:gd name="T44" fmla="*/ 2147483646 w 36"/>
                    <a:gd name="T45" fmla="*/ 2147483646 h 35"/>
                    <a:gd name="T46" fmla="*/ 0 w 36"/>
                    <a:gd name="T47" fmla="*/ 2147483646 h 35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36" h="35">
                      <a:moveTo>
                        <a:pt x="0" y="5"/>
                      </a:moveTo>
                      <a:cubicBezTo>
                        <a:pt x="0" y="5"/>
                        <a:pt x="1" y="7"/>
                        <a:pt x="1" y="8"/>
                      </a:cubicBezTo>
                      <a:cubicBezTo>
                        <a:pt x="1" y="8"/>
                        <a:pt x="2" y="10"/>
                        <a:pt x="2" y="10"/>
                      </a:cubicBezTo>
                      <a:cubicBezTo>
                        <a:pt x="2" y="10"/>
                        <a:pt x="1" y="35"/>
                        <a:pt x="2" y="35"/>
                      </a:cubicBezTo>
                      <a:cubicBezTo>
                        <a:pt x="2" y="35"/>
                        <a:pt x="2" y="35"/>
                        <a:pt x="3" y="35"/>
                      </a:cubicBezTo>
                      <a:cubicBezTo>
                        <a:pt x="7" y="35"/>
                        <a:pt x="29" y="35"/>
                        <a:pt x="29" y="35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31" y="12"/>
                        <a:pt x="31" y="12"/>
                        <a:pt x="31" y="12"/>
                      </a:cubicBezTo>
                      <a:cubicBezTo>
                        <a:pt x="34" y="9"/>
                        <a:pt x="34" y="9"/>
                        <a:pt x="34" y="9"/>
                      </a:cubicBezTo>
                      <a:cubicBezTo>
                        <a:pt x="33" y="9"/>
                        <a:pt x="33" y="9"/>
                        <a:pt x="33" y="9"/>
                      </a:cubicBezTo>
                      <a:cubicBezTo>
                        <a:pt x="30" y="1"/>
                        <a:pt x="30" y="1"/>
                        <a:pt x="30" y="1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37" name="Freeform 307">
                  <a:extLst>
                    <a:ext uri="{FF2B5EF4-FFF2-40B4-BE49-F238E27FC236}">
                      <a16:creationId xmlns:a16="http://schemas.microsoft.com/office/drawing/2014/main" id="{AE265CE4-2A6B-2F18-2845-871BB1688C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0426" y="2932203"/>
                  <a:ext cx="409575" cy="388937"/>
                </a:xfrm>
                <a:custGeom>
                  <a:avLst/>
                  <a:gdLst>
                    <a:gd name="T0" fmla="*/ 2147483646 w 52"/>
                    <a:gd name="T1" fmla="*/ 2147483646 h 50"/>
                    <a:gd name="T2" fmla="*/ 2147483646 w 52"/>
                    <a:gd name="T3" fmla="*/ 2147483646 h 50"/>
                    <a:gd name="T4" fmla="*/ 2147483646 w 52"/>
                    <a:gd name="T5" fmla="*/ 2147483646 h 50"/>
                    <a:gd name="T6" fmla="*/ 0 w 52"/>
                    <a:gd name="T7" fmla="*/ 2147483646 h 50"/>
                    <a:gd name="T8" fmla="*/ 0 w 52"/>
                    <a:gd name="T9" fmla="*/ 2147483646 h 50"/>
                    <a:gd name="T10" fmla="*/ 2147483646 w 52"/>
                    <a:gd name="T11" fmla="*/ 2147483646 h 50"/>
                    <a:gd name="T12" fmla="*/ 2147483646 w 52"/>
                    <a:gd name="T13" fmla="*/ 2147483646 h 50"/>
                    <a:gd name="T14" fmla="*/ 2147483646 w 52"/>
                    <a:gd name="T15" fmla="*/ 2147483646 h 50"/>
                    <a:gd name="T16" fmla="*/ 2147483646 w 52"/>
                    <a:gd name="T17" fmla="*/ 2147483646 h 50"/>
                    <a:gd name="T18" fmla="*/ 2147483646 w 52"/>
                    <a:gd name="T19" fmla="*/ 2147483646 h 50"/>
                    <a:gd name="T20" fmla="*/ 2147483646 w 52"/>
                    <a:gd name="T21" fmla="*/ 2147483646 h 50"/>
                    <a:gd name="T22" fmla="*/ 2147483646 w 52"/>
                    <a:gd name="T23" fmla="*/ 2147483646 h 50"/>
                    <a:gd name="T24" fmla="*/ 2147483646 w 52"/>
                    <a:gd name="T25" fmla="*/ 2147483646 h 50"/>
                    <a:gd name="T26" fmla="*/ 2147483646 w 52"/>
                    <a:gd name="T27" fmla="*/ 2147483646 h 50"/>
                    <a:gd name="T28" fmla="*/ 2147483646 w 52"/>
                    <a:gd name="T29" fmla="*/ 2147483646 h 50"/>
                    <a:gd name="T30" fmla="*/ 2147483646 w 52"/>
                    <a:gd name="T31" fmla="*/ 2147483646 h 50"/>
                    <a:gd name="T32" fmla="*/ 2147483646 w 52"/>
                    <a:gd name="T33" fmla="*/ 2147483646 h 50"/>
                    <a:gd name="T34" fmla="*/ 2147483646 w 52"/>
                    <a:gd name="T35" fmla="*/ 2147483646 h 50"/>
                    <a:gd name="T36" fmla="*/ 2147483646 w 52"/>
                    <a:gd name="T37" fmla="*/ 2147483646 h 50"/>
                    <a:gd name="T38" fmla="*/ 2147483646 w 52"/>
                    <a:gd name="T39" fmla="*/ 2147483646 h 50"/>
                    <a:gd name="T40" fmla="*/ 2147483646 w 52"/>
                    <a:gd name="T41" fmla="*/ 2147483646 h 50"/>
                    <a:gd name="T42" fmla="*/ 2147483646 w 52"/>
                    <a:gd name="T43" fmla="*/ 2147483646 h 50"/>
                    <a:gd name="T44" fmla="*/ 2147483646 w 52"/>
                    <a:gd name="T45" fmla="*/ 2147483646 h 50"/>
                    <a:gd name="T46" fmla="*/ 2147483646 w 52"/>
                    <a:gd name="T47" fmla="*/ 2147483646 h 50"/>
                    <a:gd name="T48" fmla="*/ 2147483646 w 52"/>
                    <a:gd name="T49" fmla="*/ 2147483646 h 50"/>
                    <a:gd name="T50" fmla="*/ 2147483646 w 52"/>
                    <a:gd name="T51" fmla="*/ 2147483646 h 50"/>
                    <a:gd name="T52" fmla="*/ 2147483646 w 52"/>
                    <a:gd name="T53" fmla="*/ 2147483646 h 50"/>
                    <a:gd name="T54" fmla="*/ 2147483646 w 52"/>
                    <a:gd name="T55" fmla="*/ 2147483646 h 50"/>
                    <a:gd name="T56" fmla="*/ 2147483646 w 52"/>
                    <a:gd name="T57" fmla="*/ 2147483646 h 50"/>
                    <a:gd name="T58" fmla="*/ 2147483646 w 52"/>
                    <a:gd name="T59" fmla="*/ 2147483646 h 50"/>
                    <a:gd name="T60" fmla="*/ 2147483646 w 52"/>
                    <a:gd name="T61" fmla="*/ 2147483646 h 50"/>
                    <a:gd name="T62" fmla="*/ 2147483646 w 52"/>
                    <a:gd name="T63" fmla="*/ 2147483646 h 50"/>
                    <a:gd name="T64" fmla="*/ 2147483646 w 52"/>
                    <a:gd name="T65" fmla="*/ 2147483646 h 50"/>
                    <a:gd name="T66" fmla="*/ 2147483646 w 52"/>
                    <a:gd name="T67" fmla="*/ 0 h 50"/>
                    <a:gd name="T68" fmla="*/ 2147483646 w 52"/>
                    <a:gd name="T69" fmla="*/ 2147483646 h 50"/>
                    <a:gd name="T70" fmla="*/ 2147483646 w 52"/>
                    <a:gd name="T71" fmla="*/ 2147483646 h 50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52" h="50">
                      <a:moveTo>
                        <a:pt x="4" y="6"/>
                      </a:move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" y="34"/>
                        <a:pt x="6" y="34"/>
                        <a:pt x="6" y="34"/>
                      </a:cubicBezTo>
                      <a:cubicBezTo>
                        <a:pt x="9" y="35"/>
                        <a:pt x="9" y="35"/>
                        <a:pt x="9" y="35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9" y="38"/>
                        <a:pt x="19" y="38"/>
                        <a:pt x="19" y="38"/>
                      </a:cubicBez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47" y="49"/>
                        <a:pt x="47" y="49"/>
                        <a:pt x="47" y="49"/>
                      </a:cubicBezTo>
                      <a:cubicBezTo>
                        <a:pt x="47" y="48"/>
                        <a:pt x="47" y="48"/>
                        <a:pt x="47" y="48"/>
                      </a:cubicBezTo>
                      <a:cubicBezTo>
                        <a:pt x="47" y="49"/>
                        <a:pt x="47" y="49"/>
                        <a:pt x="47" y="49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8" y="47"/>
                        <a:pt x="48" y="47"/>
                        <a:pt x="48" y="47"/>
                      </a:cubicBezTo>
                      <a:cubicBezTo>
                        <a:pt x="51" y="47"/>
                        <a:pt x="51" y="47"/>
                        <a:pt x="51" y="47"/>
                      </a:cubicBezTo>
                      <a:cubicBezTo>
                        <a:pt x="52" y="41"/>
                        <a:pt x="52" y="41"/>
                        <a:pt x="52" y="41"/>
                      </a:cubicBezTo>
                      <a:cubicBezTo>
                        <a:pt x="51" y="41"/>
                        <a:pt x="51" y="41"/>
                        <a:pt x="51" y="41"/>
                      </a:cubicBezTo>
                      <a:cubicBezTo>
                        <a:pt x="50" y="41"/>
                        <a:pt x="51" y="16"/>
                        <a:pt x="51" y="16"/>
                      </a:cubicBezTo>
                      <a:cubicBezTo>
                        <a:pt x="51" y="16"/>
                        <a:pt x="50" y="14"/>
                        <a:pt x="50" y="14"/>
                      </a:cubicBezTo>
                      <a:cubicBezTo>
                        <a:pt x="50" y="13"/>
                        <a:pt x="49" y="11"/>
                        <a:pt x="49" y="11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29" y="10"/>
                        <a:pt x="29" y="10"/>
                        <a:pt x="29" y="10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2"/>
                        <a:pt x="8" y="2"/>
                        <a:pt x="8" y="2"/>
                      </a:cubicBezTo>
                      <a:lnTo>
                        <a:pt x="4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Freeform 308">
                  <a:extLst>
                    <a:ext uri="{FF2B5EF4-FFF2-40B4-BE49-F238E27FC236}">
                      <a16:creationId xmlns:a16="http://schemas.microsoft.com/office/drawing/2014/main" id="{C11E2BC5-FE53-8F4E-224E-C74F70A527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0738" y="2816315"/>
                  <a:ext cx="103188" cy="193675"/>
                </a:xfrm>
                <a:custGeom>
                  <a:avLst/>
                  <a:gdLst>
                    <a:gd name="T0" fmla="*/ 2147483646 w 78"/>
                    <a:gd name="T1" fmla="*/ 2147483646 h 150"/>
                    <a:gd name="T2" fmla="*/ 2147483646 w 78"/>
                    <a:gd name="T3" fmla="*/ 2147483646 h 150"/>
                    <a:gd name="T4" fmla="*/ 2147483646 w 78"/>
                    <a:gd name="T5" fmla="*/ 2147483646 h 150"/>
                    <a:gd name="T6" fmla="*/ 0 w 78"/>
                    <a:gd name="T7" fmla="*/ 2147483646 h 150"/>
                    <a:gd name="T8" fmla="*/ 0 w 78"/>
                    <a:gd name="T9" fmla="*/ 2147483646 h 150"/>
                    <a:gd name="T10" fmla="*/ 2147483646 w 78"/>
                    <a:gd name="T11" fmla="*/ 2147483646 h 150"/>
                    <a:gd name="T12" fmla="*/ 2147483646 w 78"/>
                    <a:gd name="T13" fmla="*/ 2147483646 h 150"/>
                    <a:gd name="T14" fmla="*/ 2147483646 w 78"/>
                    <a:gd name="T15" fmla="*/ 2147483646 h 150"/>
                    <a:gd name="T16" fmla="*/ 2147483646 w 78"/>
                    <a:gd name="T17" fmla="*/ 2147483646 h 150"/>
                    <a:gd name="T18" fmla="*/ 2147483646 w 78"/>
                    <a:gd name="T19" fmla="*/ 2147483646 h 150"/>
                    <a:gd name="T20" fmla="*/ 2147483646 w 78"/>
                    <a:gd name="T21" fmla="*/ 2147483646 h 150"/>
                    <a:gd name="T22" fmla="*/ 2147483646 w 78"/>
                    <a:gd name="T23" fmla="*/ 2147483646 h 150"/>
                    <a:gd name="T24" fmla="*/ 2147483646 w 78"/>
                    <a:gd name="T25" fmla="*/ 2147483646 h 150"/>
                    <a:gd name="T26" fmla="*/ 2147483646 w 78"/>
                    <a:gd name="T27" fmla="*/ 2147483646 h 150"/>
                    <a:gd name="T28" fmla="*/ 2147483646 w 78"/>
                    <a:gd name="T29" fmla="*/ 2147483646 h 150"/>
                    <a:gd name="T30" fmla="*/ 2147483646 w 78"/>
                    <a:gd name="T31" fmla="*/ 2147483646 h 150"/>
                    <a:gd name="T32" fmla="*/ 2147483646 w 78"/>
                    <a:gd name="T33" fmla="*/ 2147483646 h 150"/>
                    <a:gd name="T34" fmla="*/ 2147483646 w 78"/>
                    <a:gd name="T35" fmla="*/ 2147483646 h 150"/>
                    <a:gd name="T36" fmla="*/ 2147483646 w 78"/>
                    <a:gd name="T37" fmla="*/ 0 h 150"/>
                    <a:gd name="T38" fmla="*/ 2147483646 w 78"/>
                    <a:gd name="T39" fmla="*/ 0 h 150"/>
                    <a:gd name="T40" fmla="*/ 2147483646 w 78"/>
                    <a:gd name="T41" fmla="*/ 2147483646 h 150"/>
                    <a:gd name="T42" fmla="*/ 2147483646 w 78"/>
                    <a:gd name="T43" fmla="*/ 2147483646 h 15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78" h="150">
                      <a:moveTo>
                        <a:pt x="18" y="12"/>
                      </a:moveTo>
                      <a:lnTo>
                        <a:pt x="18" y="30"/>
                      </a:lnTo>
                      <a:lnTo>
                        <a:pt x="18" y="54"/>
                      </a:lnTo>
                      <a:lnTo>
                        <a:pt x="0" y="78"/>
                      </a:lnTo>
                      <a:lnTo>
                        <a:pt x="0" y="90"/>
                      </a:lnTo>
                      <a:lnTo>
                        <a:pt x="12" y="102"/>
                      </a:lnTo>
                      <a:lnTo>
                        <a:pt x="18" y="108"/>
                      </a:lnTo>
                      <a:lnTo>
                        <a:pt x="36" y="120"/>
                      </a:lnTo>
                      <a:lnTo>
                        <a:pt x="36" y="144"/>
                      </a:lnTo>
                      <a:lnTo>
                        <a:pt x="42" y="150"/>
                      </a:lnTo>
                      <a:lnTo>
                        <a:pt x="48" y="144"/>
                      </a:lnTo>
                      <a:lnTo>
                        <a:pt x="54" y="126"/>
                      </a:lnTo>
                      <a:lnTo>
                        <a:pt x="78" y="102"/>
                      </a:lnTo>
                      <a:lnTo>
                        <a:pt x="78" y="90"/>
                      </a:lnTo>
                      <a:lnTo>
                        <a:pt x="60" y="84"/>
                      </a:lnTo>
                      <a:lnTo>
                        <a:pt x="42" y="72"/>
                      </a:lnTo>
                      <a:lnTo>
                        <a:pt x="66" y="36"/>
                      </a:lnTo>
                      <a:lnTo>
                        <a:pt x="60" y="12"/>
                      </a:lnTo>
                      <a:lnTo>
                        <a:pt x="36" y="0"/>
                      </a:lnTo>
                      <a:lnTo>
                        <a:pt x="24" y="0"/>
                      </a:lnTo>
                      <a:lnTo>
                        <a:pt x="24" y="6"/>
                      </a:lnTo>
                      <a:lnTo>
                        <a:pt x="18" y="1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39" name="Freeform 309">
                  <a:extLst>
                    <a:ext uri="{FF2B5EF4-FFF2-40B4-BE49-F238E27FC236}">
                      <a16:creationId xmlns:a16="http://schemas.microsoft.com/office/drawing/2014/main" id="{50DB4E32-C8F7-3542-2E37-E27D5699AC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4326" y="2862353"/>
                  <a:ext cx="296862" cy="227012"/>
                </a:xfrm>
                <a:custGeom>
                  <a:avLst/>
                  <a:gdLst>
                    <a:gd name="T0" fmla="*/ 2147483646 w 228"/>
                    <a:gd name="T1" fmla="*/ 2147483646 h 174"/>
                    <a:gd name="T2" fmla="*/ 2147483646 w 228"/>
                    <a:gd name="T3" fmla="*/ 2147483646 h 174"/>
                    <a:gd name="T4" fmla="*/ 2147483646 w 228"/>
                    <a:gd name="T5" fmla="*/ 2147483646 h 174"/>
                    <a:gd name="T6" fmla="*/ 2147483646 w 228"/>
                    <a:gd name="T7" fmla="*/ 2147483646 h 174"/>
                    <a:gd name="T8" fmla="*/ 2147483646 w 228"/>
                    <a:gd name="T9" fmla="*/ 2147483646 h 174"/>
                    <a:gd name="T10" fmla="*/ 2147483646 w 228"/>
                    <a:gd name="T11" fmla="*/ 2147483646 h 174"/>
                    <a:gd name="T12" fmla="*/ 2147483646 w 228"/>
                    <a:gd name="T13" fmla="*/ 2147483646 h 174"/>
                    <a:gd name="T14" fmla="*/ 2147483646 w 228"/>
                    <a:gd name="T15" fmla="*/ 2147483646 h 174"/>
                    <a:gd name="T16" fmla="*/ 2147483646 w 228"/>
                    <a:gd name="T17" fmla="*/ 2147483646 h 174"/>
                    <a:gd name="T18" fmla="*/ 2147483646 w 228"/>
                    <a:gd name="T19" fmla="*/ 2147483646 h 174"/>
                    <a:gd name="T20" fmla="*/ 2147483646 w 228"/>
                    <a:gd name="T21" fmla="*/ 2147483646 h 174"/>
                    <a:gd name="T22" fmla="*/ 2147483646 w 228"/>
                    <a:gd name="T23" fmla="*/ 2147483646 h 174"/>
                    <a:gd name="T24" fmla="*/ 2147483646 w 228"/>
                    <a:gd name="T25" fmla="*/ 2147483646 h 174"/>
                    <a:gd name="T26" fmla="*/ 2147483646 w 228"/>
                    <a:gd name="T27" fmla="*/ 0 h 174"/>
                    <a:gd name="T28" fmla="*/ 2147483646 w 228"/>
                    <a:gd name="T29" fmla="*/ 2147483646 h 174"/>
                    <a:gd name="T30" fmla="*/ 2147483646 w 228"/>
                    <a:gd name="T31" fmla="*/ 2147483646 h 174"/>
                    <a:gd name="T32" fmla="*/ 2147483646 w 228"/>
                    <a:gd name="T33" fmla="*/ 2147483646 h 174"/>
                    <a:gd name="T34" fmla="*/ 2147483646 w 228"/>
                    <a:gd name="T35" fmla="*/ 2147483646 h 174"/>
                    <a:gd name="T36" fmla="*/ 2147483646 w 228"/>
                    <a:gd name="T37" fmla="*/ 2147483646 h 174"/>
                    <a:gd name="T38" fmla="*/ 0 w 228"/>
                    <a:gd name="T39" fmla="*/ 2147483646 h 174"/>
                    <a:gd name="T40" fmla="*/ 2147483646 w 228"/>
                    <a:gd name="T41" fmla="*/ 2147483646 h 174"/>
                    <a:gd name="T42" fmla="*/ 2147483646 w 228"/>
                    <a:gd name="T43" fmla="*/ 2147483646 h 174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228" h="174">
                      <a:moveTo>
                        <a:pt x="90" y="156"/>
                      </a:moveTo>
                      <a:lnTo>
                        <a:pt x="114" y="138"/>
                      </a:lnTo>
                      <a:lnTo>
                        <a:pt x="144" y="120"/>
                      </a:lnTo>
                      <a:lnTo>
                        <a:pt x="180" y="108"/>
                      </a:lnTo>
                      <a:lnTo>
                        <a:pt x="186" y="96"/>
                      </a:lnTo>
                      <a:lnTo>
                        <a:pt x="192" y="84"/>
                      </a:lnTo>
                      <a:lnTo>
                        <a:pt x="216" y="78"/>
                      </a:lnTo>
                      <a:lnTo>
                        <a:pt x="228" y="72"/>
                      </a:lnTo>
                      <a:lnTo>
                        <a:pt x="222" y="42"/>
                      </a:lnTo>
                      <a:lnTo>
                        <a:pt x="216" y="12"/>
                      </a:lnTo>
                      <a:lnTo>
                        <a:pt x="210" y="12"/>
                      </a:lnTo>
                      <a:lnTo>
                        <a:pt x="186" y="12"/>
                      </a:lnTo>
                      <a:lnTo>
                        <a:pt x="168" y="12"/>
                      </a:lnTo>
                      <a:lnTo>
                        <a:pt x="144" y="0"/>
                      </a:lnTo>
                      <a:lnTo>
                        <a:pt x="120" y="36"/>
                      </a:lnTo>
                      <a:lnTo>
                        <a:pt x="96" y="60"/>
                      </a:lnTo>
                      <a:lnTo>
                        <a:pt x="72" y="90"/>
                      </a:lnTo>
                      <a:lnTo>
                        <a:pt x="66" y="138"/>
                      </a:lnTo>
                      <a:lnTo>
                        <a:pt x="12" y="162"/>
                      </a:lnTo>
                      <a:lnTo>
                        <a:pt x="0" y="174"/>
                      </a:lnTo>
                      <a:lnTo>
                        <a:pt x="84" y="174"/>
                      </a:lnTo>
                      <a:lnTo>
                        <a:pt x="90" y="15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40" name="Freeform 310">
                  <a:extLst>
                    <a:ext uri="{FF2B5EF4-FFF2-40B4-BE49-F238E27FC236}">
                      <a16:creationId xmlns:a16="http://schemas.microsoft.com/office/drawing/2014/main" id="{28EB098E-03BE-1A48-50D9-333F9403DB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5426" y="3089365"/>
                  <a:ext cx="204787" cy="177800"/>
                </a:xfrm>
                <a:custGeom>
                  <a:avLst/>
                  <a:gdLst>
                    <a:gd name="T0" fmla="*/ 2147483646 w 26"/>
                    <a:gd name="T1" fmla="*/ 2147483646 h 23"/>
                    <a:gd name="T2" fmla="*/ 2147483646 w 26"/>
                    <a:gd name="T3" fmla="*/ 2147483646 h 23"/>
                    <a:gd name="T4" fmla="*/ 2147483646 w 26"/>
                    <a:gd name="T5" fmla="*/ 2147483646 h 23"/>
                    <a:gd name="T6" fmla="*/ 2147483646 w 26"/>
                    <a:gd name="T7" fmla="*/ 2147483646 h 23"/>
                    <a:gd name="T8" fmla="*/ 2147483646 w 26"/>
                    <a:gd name="T9" fmla="*/ 2147483646 h 23"/>
                    <a:gd name="T10" fmla="*/ 2147483646 w 26"/>
                    <a:gd name="T11" fmla="*/ 2147483646 h 23"/>
                    <a:gd name="T12" fmla="*/ 2147483646 w 26"/>
                    <a:gd name="T13" fmla="*/ 0 h 23"/>
                    <a:gd name="T14" fmla="*/ 2147483646 w 26"/>
                    <a:gd name="T15" fmla="*/ 0 h 23"/>
                    <a:gd name="T16" fmla="*/ 2147483646 w 26"/>
                    <a:gd name="T17" fmla="*/ 2147483646 h 23"/>
                    <a:gd name="T18" fmla="*/ 2147483646 w 26"/>
                    <a:gd name="T19" fmla="*/ 2147483646 h 23"/>
                    <a:gd name="T20" fmla="*/ 0 w 26"/>
                    <a:gd name="T21" fmla="*/ 2147483646 h 23"/>
                    <a:gd name="T22" fmla="*/ 2147483646 w 26"/>
                    <a:gd name="T23" fmla="*/ 2147483646 h 23"/>
                    <a:gd name="T24" fmla="*/ 2147483646 w 26"/>
                    <a:gd name="T25" fmla="*/ 2147483646 h 2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6" h="23">
                      <a:moveTo>
                        <a:pt x="13" y="16"/>
                      </a:move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4" y="22"/>
                        <a:pt x="12" y="23"/>
                        <a:pt x="12" y="23"/>
                      </a:cubicBezTo>
                      <a:cubicBezTo>
                        <a:pt x="13" y="23"/>
                        <a:pt x="13" y="16"/>
                        <a:pt x="13" y="1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41" name="Freeform 311">
                  <a:extLst>
                    <a:ext uri="{FF2B5EF4-FFF2-40B4-BE49-F238E27FC236}">
                      <a16:creationId xmlns:a16="http://schemas.microsoft.com/office/drawing/2014/main" id="{0C26C231-F30E-6D68-465A-A8427ADEF9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4951" y="3486240"/>
                  <a:ext cx="61912" cy="47625"/>
                </a:xfrm>
                <a:custGeom>
                  <a:avLst/>
                  <a:gdLst>
                    <a:gd name="T0" fmla="*/ 2147483646 w 48"/>
                    <a:gd name="T1" fmla="*/ 2147483646 h 36"/>
                    <a:gd name="T2" fmla="*/ 2147483646 w 48"/>
                    <a:gd name="T3" fmla="*/ 2147483646 h 36"/>
                    <a:gd name="T4" fmla="*/ 2147483646 w 48"/>
                    <a:gd name="T5" fmla="*/ 0 h 36"/>
                    <a:gd name="T6" fmla="*/ 2147483646 w 48"/>
                    <a:gd name="T7" fmla="*/ 0 h 36"/>
                    <a:gd name="T8" fmla="*/ 2147483646 w 48"/>
                    <a:gd name="T9" fmla="*/ 2147483646 h 36"/>
                    <a:gd name="T10" fmla="*/ 0 w 48"/>
                    <a:gd name="T11" fmla="*/ 2147483646 h 36"/>
                    <a:gd name="T12" fmla="*/ 2147483646 w 48"/>
                    <a:gd name="T13" fmla="*/ 2147483646 h 36"/>
                    <a:gd name="T14" fmla="*/ 2147483646 w 48"/>
                    <a:gd name="T15" fmla="*/ 2147483646 h 36"/>
                    <a:gd name="T16" fmla="*/ 2147483646 w 48"/>
                    <a:gd name="T17" fmla="*/ 2147483646 h 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8" h="36">
                      <a:moveTo>
                        <a:pt x="48" y="24"/>
                      </a:moveTo>
                      <a:lnTo>
                        <a:pt x="48" y="6"/>
                      </a:lnTo>
                      <a:lnTo>
                        <a:pt x="48" y="0"/>
                      </a:lnTo>
                      <a:lnTo>
                        <a:pt x="36" y="0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18" y="36"/>
                      </a:lnTo>
                      <a:lnTo>
                        <a:pt x="36" y="24"/>
                      </a:lnTo>
                      <a:lnTo>
                        <a:pt x="48" y="2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42" name="Freeform 312">
                  <a:extLst>
                    <a:ext uri="{FF2B5EF4-FFF2-40B4-BE49-F238E27FC236}">
                      <a16:creationId xmlns:a16="http://schemas.microsoft.com/office/drawing/2014/main" id="{544B1207-02D9-E2D3-B170-FB71760E4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4276" y="3214778"/>
                  <a:ext cx="406400" cy="498475"/>
                </a:xfrm>
                <a:custGeom>
                  <a:avLst/>
                  <a:gdLst>
                    <a:gd name="T0" fmla="*/ 2147483646 w 52"/>
                    <a:gd name="T1" fmla="*/ 2147483646 h 64"/>
                    <a:gd name="T2" fmla="*/ 2147483646 w 52"/>
                    <a:gd name="T3" fmla="*/ 2147483646 h 64"/>
                    <a:gd name="T4" fmla="*/ 2147483646 w 52"/>
                    <a:gd name="T5" fmla="*/ 2147483646 h 64"/>
                    <a:gd name="T6" fmla="*/ 2147483646 w 52"/>
                    <a:gd name="T7" fmla="*/ 2147483646 h 64"/>
                    <a:gd name="T8" fmla="*/ 2147483646 w 52"/>
                    <a:gd name="T9" fmla="*/ 2147483646 h 64"/>
                    <a:gd name="T10" fmla="*/ 2147483646 w 52"/>
                    <a:gd name="T11" fmla="*/ 2147483646 h 64"/>
                    <a:gd name="T12" fmla="*/ 2147483646 w 52"/>
                    <a:gd name="T13" fmla="*/ 2147483646 h 64"/>
                    <a:gd name="T14" fmla="*/ 2147483646 w 52"/>
                    <a:gd name="T15" fmla="*/ 2147483646 h 64"/>
                    <a:gd name="T16" fmla="*/ 2147483646 w 52"/>
                    <a:gd name="T17" fmla="*/ 2147483646 h 64"/>
                    <a:gd name="T18" fmla="*/ 0 w 52"/>
                    <a:gd name="T19" fmla="*/ 2147483646 h 64"/>
                    <a:gd name="T20" fmla="*/ 2147483646 w 52"/>
                    <a:gd name="T21" fmla="*/ 2147483646 h 64"/>
                    <a:gd name="T22" fmla="*/ 2147483646 w 52"/>
                    <a:gd name="T23" fmla="*/ 2147483646 h 64"/>
                    <a:gd name="T24" fmla="*/ 2147483646 w 52"/>
                    <a:gd name="T25" fmla="*/ 2147483646 h 64"/>
                    <a:gd name="T26" fmla="*/ 2147483646 w 52"/>
                    <a:gd name="T27" fmla="*/ 2147483646 h 64"/>
                    <a:gd name="T28" fmla="*/ 2147483646 w 52"/>
                    <a:gd name="T29" fmla="*/ 2147483646 h 64"/>
                    <a:gd name="T30" fmla="*/ 2147483646 w 52"/>
                    <a:gd name="T31" fmla="*/ 2147483646 h 64"/>
                    <a:gd name="T32" fmla="*/ 2147483646 w 52"/>
                    <a:gd name="T33" fmla="*/ 2147483646 h 64"/>
                    <a:gd name="T34" fmla="*/ 2147483646 w 52"/>
                    <a:gd name="T35" fmla="*/ 2147483646 h 64"/>
                    <a:gd name="T36" fmla="*/ 2147483646 w 52"/>
                    <a:gd name="T37" fmla="*/ 2147483646 h 64"/>
                    <a:gd name="T38" fmla="*/ 2147483646 w 52"/>
                    <a:gd name="T39" fmla="*/ 2147483646 h 64"/>
                    <a:gd name="T40" fmla="*/ 2147483646 w 52"/>
                    <a:gd name="T41" fmla="*/ 2147483646 h 64"/>
                    <a:gd name="T42" fmla="*/ 2147483646 w 52"/>
                    <a:gd name="T43" fmla="*/ 2147483646 h 64"/>
                    <a:gd name="T44" fmla="*/ 2147483646 w 52"/>
                    <a:gd name="T45" fmla="*/ 2147483646 h 64"/>
                    <a:gd name="T46" fmla="*/ 2147483646 w 52"/>
                    <a:gd name="T47" fmla="*/ 2147483646 h 64"/>
                    <a:gd name="T48" fmla="*/ 2147483646 w 52"/>
                    <a:gd name="T49" fmla="*/ 2147483646 h 64"/>
                    <a:gd name="T50" fmla="*/ 2147483646 w 52"/>
                    <a:gd name="T51" fmla="*/ 2147483646 h 64"/>
                    <a:gd name="T52" fmla="*/ 2147483646 w 52"/>
                    <a:gd name="T53" fmla="*/ 2147483646 h 64"/>
                    <a:gd name="T54" fmla="*/ 2147483646 w 52"/>
                    <a:gd name="T55" fmla="*/ 2147483646 h 64"/>
                    <a:gd name="T56" fmla="*/ 2147483646 w 52"/>
                    <a:gd name="T57" fmla="*/ 2147483646 h 64"/>
                    <a:gd name="T58" fmla="*/ 2147483646 w 52"/>
                    <a:gd name="T59" fmla="*/ 2147483646 h 64"/>
                    <a:gd name="T60" fmla="*/ 2147483646 w 52"/>
                    <a:gd name="T61" fmla="*/ 2147483646 h 64"/>
                    <a:gd name="T62" fmla="*/ 2147483646 w 52"/>
                    <a:gd name="T63" fmla="*/ 2147483646 h 64"/>
                    <a:gd name="T64" fmla="*/ 2147483646 w 52"/>
                    <a:gd name="T65" fmla="*/ 2147483646 h 64"/>
                    <a:gd name="T66" fmla="*/ 2147483646 w 52"/>
                    <a:gd name="T67" fmla="*/ 2147483646 h 64"/>
                    <a:gd name="T68" fmla="*/ 2147483646 w 52"/>
                    <a:gd name="T69" fmla="*/ 2147483646 h 64"/>
                    <a:gd name="T70" fmla="*/ 2147483646 w 52"/>
                    <a:gd name="T71" fmla="*/ 0 h 64"/>
                    <a:gd name="T72" fmla="*/ 2147483646 w 52"/>
                    <a:gd name="T73" fmla="*/ 2147483646 h 64"/>
                    <a:gd name="T74" fmla="*/ 2147483646 w 52"/>
                    <a:gd name="T75" fmla="*/ 2147483646 h 64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52" h="64">
                      <a:moveTo>
                        <a:pt x="37" y="5"/>
                      </a:moveTo>
                      <a:cubicBezTo>
                        <a:pt x="37" y="5"/>
                        <a:pt x="15" y="5"/>
                        <a:pt x="11" y="5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2" y="27"/>
                        <a:pt x="2" y="27"/>
                        <a:pt x="2" y="27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3" y="41"/>
                        <a:pt x="3" y="41"/>
                        <a:pt x="3" y="41"/>
                      </a:cubicBezTo>
                      <a:cubicBezTo>
                        <a:pt x="5" y="45"/>
                        <a:pt x="5" y="45"/>
                        <a:pt x="5" y="45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12" y="52"/>
                        <a:pt x="12" y="52"/>
                        <a:pt x="12" y="52"/>
                      </a:cubicBezTo>
                      <a:cubicBezTo>
                        <a:pt x="18" y="58"/>
                        <a:pt x="18" y="58"/>
                        <a:pt x="18" y="58"/>
                      </a:cubicBezTo>
                      <a:cubicBezTo>
                        <a:pt x="20" y="61"/>
                        <a:pt x="20" y="61"/>
                        <a:pt x="20" y="61"/>
                      </a:cubicBezTo>
                      <a:cubicBezTo>
                        <a:pt x="25" y="61"/>
                        <a:pt x="25" y="61"/>
                        <a:pt x="25" y="61"/>
                      </a:cubicBezTo>
                      <a:cubicBezTo>
                        <a:pt x="29" y="64"/>
                        <a:pt x="29" y="64"/>
                        <a:pt x="29" y="64"/>
                      </a:cubicBezTo>
                      <a:cubicBezTo>
                        <a:pt x="36" y="63"/>
                        <a:pt x="36" y="63"/>
                        <a:pt x="36" y="63"/>
                      </a:cubicBezTo>
                      <a:cubicBezTo>
                        <a:pt x="41" y="61"/>
                        <a:pt x="41" y="61"/>
                        <a:pt x="41" y="61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4" y="59"/>
                        <a:pt x="44" y="59"/>
                        <a:pt x="44" y="59"/>
                      </a:cubicBezTo>
                      <a:cubicBezTo>
                        <a:pt x="42" y="57"/>
                        <a:pt x="42" y="57"/>
                        <a:pt x="42" y="57"/>
                      </a:cubicBezTo>
                      <a:cubicBezTo>
                        <a:pt x="39" y="54"/>
                        <a:pt x="39" y="54"/>
                        <a:pt x="39" y="54"/>
                      </a:cubicBezTo>
                      <a:cubicBezTo>
                        <a:pt x="35" y="51"/>
                        <a:pt x="35" y="51"/>
                        <a:pt x="35" y="51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8" y="48"/>
                        <a:pt x="38" y="48"/>
                        <a:pt x="38" y="48"/>
                      </a:cubicBez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43" y="38"/>
                        <a:pt x="43" y="38"/>
                        <a:pt x="43" y="38"/>
                      </a:cubicBezTo>
                      <a:cubicBezTo>
                        <a:pt x="46" y="32"/>
                        <a:pt x="46" y="32"/>
                        <a:pt x="46" y="32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2" y="18"/>
                        <a:pt x="52" y="18"/>
                        <a:pt x="52" y="18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2" y="2"/>
                        <a:pt x="42" y="2"/>
                        <a:pt x="42" y="2"/>
                      </a:cubicBezTo>
                      <a:lnTo>
                        <a:pt x="37" y="5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43" name="Freeform 313">
                  <a:extLst>
                    <a:ext uri="{FF2B5EF4-FFF2-40B4-BE49-F238E27FC236}">
                      <a16:creationId xmlns:a16="http://schemas.microsoft.com/office/drawing/2014/main" id="{BEF7C6FD-F2E4-65FF-E20E-2E4136CF5C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0213" y="3541803"/>
                  <a:ext cx="149225" cy="147637"/>
                </a:xfrm>
                <a:custGeom>
                  <a:avLst/>
                  <a:gdLst>
                    <a:gd name="T0" fmla="*/ 2147483646 w 19"/>
                    <a:gd name="T1" fmla="*/ 2147483646 h 19"/>
                    <a:gd name="T2" fmla="*/ 2147483646 w 19"/>
                    <a:gd name="T3" fmla="*/ 2147483646 h 19"/>
                    <a:gd name="T4" fmla="*/ 2147483646 w 19"/>
                    <a:gd name="T5" fmla="*/ 2147483646 h 19"/>
                    <a:gd name="T6" fmla="*/ 2147483646 w 19"/>
                    <a:gd name="T7" fmla="*/ 2147483646 h 19"/>
                    <a:gd name="T8" fmla="*/ 2147483646 w 19"/>
                    <a:gd name="T9" fmla="*/ 2147483646 h 19"/>
                    <a:gd name="T10" fmla="*/ 2147483646 w 19"/>
                    <a:gd name="T11" fmla="*/ 2147483646 h 19"/>
                    <a:gd name="T12" fmla="*/ 2147483646 w 19"/>
                    <a:gd name="T13" fmla="*/ 0 h 19"/>
                    <a:gd name="T14" fmla="*/ 2147483646 w 19"/>
                    <a:gd name="T15" fmla="*/ 0 h 19"/>
                    <a:gd name="T16" fmla="*/ 2147483646 w 19"/>
                    <a:gd name="T17" fmla="*/ 0 h 19"/>
                    <a:gd name="T18" fmla="*/ 2147483646 w 19"/>
                    <a:gd name="T19" fmla="*/ 2147483646 h 19"/>
                    <a:gd name="T20" fmla="*/ 2147483646 w 19"/>
                    <a:gd name="T21" fmla="*/ 2147483646 h 19"/>
                    <a:gd name="T22" fmla="*/ 2147483646 w 19"/>
                    <a:gd name="T23" fmla="*/ 2147483646 h 19"/>
                    <a:gd name="T24" fmla="*/ 2147483646 w 19"/>
                    <a:gd name="T25" fmla="*/ 2147483646 h 19"/>
                    <a:gd name="T26" fmla="*/ 0 w 19"/>
                    <a:gd name="T27" fmla="*/ 2147483646 h 19"/>
                    <a:gd name="T28" fmla="*/ 2147483646 w 19"/>
                    <a:gd name="T29" fmla="*/ 2147483646 h 19"/>
                    <a:gd name="T30" fmla="*/ 2147483646 w 19"/>
                    <a:gd name="T31" fmla="*/ 2147483646 h 19"/>
                    <a:gd name="T32" fmla="*/ 2147483646 w 19"/>
                    <a:gd name="T33" fmla="*/ 2147483646 h 19"/>
                    <a:gd name="T34" fmla="*/ 2147483646 w 19"/>
                    <a:gd name="T35" fmla="*/ 2147483646 h 19"/>
                    <a:gd name="T36" fmla="*/ 2147483646 w 19"/>
                    <a:gd name="T37" fmla="*/ 2147483646 h 19"/>
                    <a:gd name="T38" fmla="*/ 2147483646 w 19"/>
                    <a:gd name="T39" fmla="*/ 2147483646 h 19"/>
                    <a:gd name="T40" fmla="*/ 2147483646 w 19"/>
                    <a:gd name="T41" fmla="*/ 2147483646 h 19"/>
                    <a:gd name="T42" fmla="*/ 2147483646 w 19"/>
                    <a:gd name="T43" fmla="*/ 2147483646 h 19"/>
                    <a:gd name="T44" fmla="*/ 2147483646 w 19"/>
                    <a:gd name="T45" fmla="*/ 2147483646 h 19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19" h="19">
                      <a:moveTo>
                        <a:pt x="17" y="10"/>
                      </a:move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1" y="10"/>
                        <a:pt x="0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0" y="14"/>
                        <a:pt x="1" y="14"/>
                      </a:cubicBezTo>
                      <a:cubicBezTo>
                        <a:pt x="1" y="14"/>
                        <a:pt x="4" y="16"/>
                        <a:pt x="4" y="16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5" y="16"/>
                        <a:pt x="15" y="16"/>
                        <a:pt x="15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lnTo>
                        <a:pt x="17" y="1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44" name="Freeform 314">
                  <a:extLst>
                    <a:ext uri="{FF2B5EF4-FFF2-40B4-BE49-F238E27FC236}">
                      <a16:creationId xmlns:a16="http://schemas.microsoft.com/office/drawing/2014/main" id="{7D98BABA-2347-FF6D-FB0F-61D51F7059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4013" y="3597365"/>
                  <a:ext cx="106363" cy="92075"/>
                </a:xfrm>
                <a:custGeom>
                  <a:avLst/>
                  <a:gdLst>
                    <a:gd name="T0" fmla="*/ 2147483646 w 14"/>
                    <a:gd name="T1" fmla="*/ 2147483646 h 12"/>
                    <a:gd name="T2" fmla="*/ 2147483646 w 14"/>
                    <a:gd name="T3" fmla="*/ 2147483646 h 12"/>
                    <a:gd name="T4" fmla="*/ 2147483646 w 14"/>
                    <a:gd name="T5" fmla="*/ 2147483646 h 12"/>
                    <a:gd name="T6" fmla="*/ 2147483646 w 14"/>
                    <a:gd name="T7" fmla="*/ 2147483646 h 12"/>
                    <a:gd name="T8" fmla="*/ 2147483646 w 14"/>
                    <a:gd name="T9" fmla="*/ 2147483646 h 12"/>
                    <a:gd name="T10" fmla="*/ 2147483646 w 14"/>
                    <a:gd name="T11" fmla="*/ 0 h 12"/>
                    <a:gd name="T12" fmla="*/ 2147483646 w 14"/>
                    <a:gd name="T13" fmla="*/ 2147483646 h 12"/>
                    <a:gd name="T14" fmla="*/ 2147483646 w 14"/>
                    <a:gd name="T15" fmla="*/ 2147483646 h 12"/>
                    <a:gd name="T16" fmla="*/ 0 w 14"/>
                    <a:gd name="T17" fmla="*/ 2147483646 h 12"/>
                    <a:gd name="T18" fmla="*/ 2147483646 w 14"/>
                    <a:gd name="T19" fmla="*/ 2147483646 h 12"/>
                    <a:gd name="T20" fmla="*/ 2147483646 w 14"/>
                    <a:gd name="T21" fmla="*/ 2147483646 h 12"/>
                    <a:gd name="T22" fmla="*/ 2147483646 w 14"/>
                    <a:gd name="T23" fmla="*/ 2147483646 h 12"/>
                    <a:gd name="T24" fmla="*/ 2147483646 w 14"/>
                    <a:gd name="T25" fmla="*/ 2147483646 h 12"/>
                    <a:gd name="T26" fmla="*/ 2147483646 w 14"/>
                    <a:gd name="T27" fmla="*/ 2147483646 h 12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4" h="12">
                      <a:moveTo>
                        <a:pt x="11" y="7"/>
                      </a:moveTo>
                      <a:cubicBezTo>
                        <a:pt x="10" y="7"/>
                        <a:pt x="11" y="4"/>
                        <a:pt x="11" y="4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8" y="4"/>
                        <a:pt x="8" y="4"/>
                      </a:cubicBezTo>
                      <a:cubicBezTo>
                        <a:pt x="7" y="4"/>
                        <a:pt x="6" y="1"/>
                        <a:pt x="6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1" y="7"/>
                        <a:pt x="11" y="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45" name="Freeform 315">
                  <a:extLst>
                    <a:ext uri="{FF2B5EF4-FFF2-40B4-BE49-F238E27FC236}">
                      <a16:creationId xmlns:a16="http://schemas.microsoft.com/office/drawing/2014/main" id="{E77B4399-AD4B-68EE-E267-38DA7275BF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4801" y="3565615"/>
                  <a:ext cx="79375" cy="69850"/>
                </a:xfrm>
                <a:custGeom>
                  <a:avLst/>
                  <a:gdLst>
                    <a:gd name="T0" fmla="*/ 2147483646 w 60"/>
                    <a:gd name="T1" fmla="*/ 2147483646 h 54"/>
                    <a:gd name="T2" fmla="*/ 2147483646 w 60"/>
                    <a:gd name="T3" fmla="*/ 2147483646 h 54"/>
                    <a:gd name="T4" fmla="*/ 2147483646 w 60"/>
                    <a:gd name="T5" fmla="*/ 2147483646 h 54"/>
                    <a:gd name="T6" fmla="*/ 2147483646 w 60"/>
                    <a:gd name="T7" fmla="*/ 0 h 54"/>
                    <a:gd name="T8" fmla="*/ 2147483646 w 60"/>
                    <a:gd name="T9" fmla="*/ 0 h 54"/>
                    <a:gd name="T10" fmla="*/ 2147483646 w 60"/>
                    <a:gd name="T11" fmla="*/ 2147483646 h 54"/>
                    <a:gd name="T12" fmla="*/ 0 w 60"/>
                    <a:gd name="T13" fmla="*/ 2147483646 h 54"/>
                    <a:gd name="T14" fmla="*/ 2147483646 w 60"/>
                    <a:gd name="T15" fmla="*/ 2147483646 h 54"/>
                    <a:gd name="T16" fmla="*/ 2147483646 w 60"/>
                    <a:gd name="T17" fmla="*/ 2147483646 h 54"/>
                    <a:gd name="T18" fmla="*/ 2147483646 w 60"/>
                    <a:gd name="T19" fmla="*/ 2147483646 h 54"/>
                    <a:gd name="T20" fmla="*/ 2147483646 w 60"/>
                    <a:gd name="T21" fmla="*/ 2147483646 h 5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60" h="54">
                      <a:moveTo>
                        <a:pt x="54" y="36"/>
                      </a:moveTo>
                      <a:lnTo>
                        <a:pt x="60" y="24"/>
                      </a:lnTo>
                      <a:lnTo>
                        <a:pt x="54" y="18"/>
                      </a:lnTo>
                      <a:lnTo>
                        <a:pt x="42" y="0"/>
                      </a:lnTo>
                      <a:lnTo>
                        <a:pt x="18" y="0"/>
                      </a:lnTo>
                      <a:lnTo>
                        <a:pt x="12" y="12"/>
                      </a:lnTo>
                      <a:lnTo>
                        <a:pt x="0" y="18"/>
                      </a:lnTo>
                      <a:lnTo>
                        <a:pt x="12" y="30"/>
                      </a:lnTo>
                      <a:lnTo>
                        <a:pt x="36" y="54"/>
                      </a:lnTo>
                      <a:lnTo>
                        <a:pt x="42" y="42"/>
                      </a:lnTo>
                      <a:lnTo>
                        <a:pt x="54" y="3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46" name="Rectangle 316">
                  <a:extLst>
                    <a:ext uri="{FF2B5EF4-FFF2-40B4-BE49-F238E27FC236}">
                      <a16:creationId xmlns:a16="http://schemas.microsoft.com/office/drawing/2014/main" id="{1EA3DD02-B802-243C-8D0B-08D5B5D0CF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688" y="3089365"/>
                  <a:ext cx="9525" cy="23813"/>
                </a:xfrm>
                <a:prstGeom prst="rect">
                  <a:avLst/>
                </a:pr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1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1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1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1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1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defTabSz="609570" fontAlgn="base">
                    <a:spcBef>
                      <a:spcPct val="15000"/>
                    </a:spcBef>
                    <a:spcAft>
                      <a:spcPct val="0"/>
                    </a:spcAft>
                    <a:defRPr/>
                  </a:pPr>
                  <a:endParaRPr lang="en-US" altLang="en-US" sz="1867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7" name="Freeform 317">
                  <a:extLst>
                    <a:ext uri="{FF2B5EF4-FFF2-40B4-BE49-F238E27FC236}">
                      <a16:creationId xmlns:a16="http://schemas.microsoft.com/office/drawing/2014/main" id="{845AA84B-2B93-378C-678D-B854EDE229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0688" y="2816315"/>
                  <a:ext cx="512763" cy="504825"/>
                </a:xfrm>
                <a:custGeom>
                  <a:avLst/>
                  <a:gdLst>
                    <a:gd name="T0" fmla="*/ 2147483646 w 390"/>
                    <a:gd name="T1" fmla="*/ 2147483646 h 390"/>
                    <a:gd name="T2" fmla="*/ 2147483646 w 390"/>
                    <a:gd name="T3" fmla="*/ 2147483646 h 390"/>
                    <a:gd name="T4" fmla="*/ 2147483646 w 390"/>
                    <a:gd name="T5" fmla="*/ 2147483646 h 390"/>
                    <a:gd name="T6" fmla="*/ 2147483646 w 390"/>
                    <a:gd name="T7" fmla="*/ 2147483646 h 390"/>
                    <a:gd name="T8" fmla="*/ 2147483646 w 390"/>
                    <a:gd name="T9" fmla="*/ 2147483646 h 390"/>
                    <a:gd name="T10" fmla="*/ 2147483646 w 390"/>
                    <a:gd name="T11" fmla="*/ 2147483646 h 390"/>
                    <a:gd name="T12" fmla="*/ 2147483646 w 390"/>
                    <a:gd name="T13" fmla="*/ 2147483646 h 390"/>
                    <a:gd name="T14" fmla="*/ 2147483646 w 390"/>
                    <a:gd name="T15" fmla="*/ 2147483646 h 390"/>
                    <a:gd name="T16" fmla="*/ 2147483646 w 390"/>
                    <a:gd name="T17" fmla="*/ 2147483646 h 390"/>
                    <a:gd name="T18" fmla="*/ 2147483646 w 390"/>
                    <a:gd name="T19" fmla="*/ 2147483646 h 390"/>
                    <a:gd name="T20" fmla="*/ 2147483646 w 390"/>
                    <a:gd name="T21" fmla="*/ 2147483646 h 390"/>
                    <a:gd name="T22" fmla="*/ 2147483646 w 390"/>
                    <a:gd name="T23" fmla="*/ 2147483646 h 390"/>
                    <a:gd name="T24" fmla="*/ 2147483646 w 390"/>
                    <a:gd name="T25" fmla="*/ 2147483646 h 390"/>
                    <a:gd name="T26" fmla="*/ 2147483646 w 390"/>
                    <a:gd name="T27" fmla="*/ 2147483646 h 390"/>
                    <a:gd name="T28" fmla="*/ 2147483646 w 390"/>
                    <a:gd name="T29" fmla="*/ 2147483646 h 390"/>
                    <a:gd name="T30" fmla="*/ 2147483646 w 390"/>
                    <a:gd name="T31" fmla="*/ 2147483646 h 390"/>
                    <a:gd name="T32" fmla="*/ 2147483646 w 390"/>
                    <a:gd name="T33" fmla="*/ 2147483646 h 390"/>
                    <a:gd name="T34" fmla="*/ 2147483646 w 390"/>
                    <a:gd name="T35" fmla="*/ 2147483646 h 390"/>
                    <a:gd name="T36" fmla="*/ 2147483646 w 390"/>
                    <a:gd name="T37" fmla="*/ 2147483646 h 390"/>
                    <a:gd name="T38" fmla="*/ 2147483646 w 390"/>
                    <a:gd name="T39" fmla="*/ 2147483646 h 390"/>
                    <a:gd name="T40" fmla="*/ 2147483646 w 390"/>
                    <a:gd name="T41" fmla="*/ 2147483646 h 390"/>
                    <a:gd name="T42" fmla="*/ 2147483646 w 390"/>
                    <a:gd name="T43" fmla="*/ 2147483646 h 390"/>
                    <a:gd name="T44" fmla="*/ 2147483646 w 390"/>
                    <a:gd name="T45" fmla="*/ 2147483646 h 390"/>
                    <a:gd name="T46" fmla="*/ 2147483646 w 390"/>
                    <a:gd name="T47" fmla="*/ 2147483646 h 390"/>
                    <a:gd name="T48" fmla="*/ 2147483646 w 390"/>
                    <a:gd name="T49" fmla="*/ 0 h 390"/>
                    <a:gd name="T50" fmla="*/ 2147483646 w 390"/>
                    <a:gd name="T51" fmla="*/ 2147483646 h 390"/>
                    <a:gd name="T52" fmla="*/ 2147483646 w 390"/>
                    <a:gd name="T53" fmla="*/ 2147483646 h 390"/>
                    <a:gd name="T54" fmla="*/ 2147483646 w 390"/>
                    <a:gd name="T55" fmla="*/ 2147483646 h 390"/>
                    <a:gd name="T56" fmla="*/ 2147483646 w 390"/>
                    <a:gd name="T57" fmla="*/ 2147483646 h 390"/>
                    <a:gd name="T58" fmla="*/ 2147483646 w 390"/>
                    <a:gd name="T59" fmla="*/ 2147483646 h 390"/>
                    <a:gd name="T60" fmla="*/ 2147483646 w 390"/>
                    <a:gd name="T61" fmla="*/ 2147483646 h 390"/>
                    <a:gd name="T62" fmla="*/ 2147483646 w 390"/>
                    <a:gd name="T63" fmla="*/ 2147483646 h 390"/>
                    <a:gd name="T64" fmla="*/ 2147483646 w 390"/>
                    <a:gd name="T65" fmla="*/ 2147483646 h 390"/>
                    <a:gd name="T66" fmla="*/ 2147483646 w 390"/>
                    <a:gd name="T67" fmla="*/ 2147483646 h 390"/>
                    <a:gd name="T68" fmla="*/ 2147483646 w 390"/>
                    <a:gd name="T69" fmla="*/ 2147483646 h 390"/>
                    <a:gd name="T70" fmla="*/ 2147483646 w 390"/>
                    <a:gd name="T71" fmla="*/ 2147483646 h 390"/>
                    <a:gd name="T72" fmla="*/ 2147483646 w 390"/>
                    <a:gd name="T73" fmla="*/ 2147483646 h 390"/>
                    <a:gd name="T74" fmla="*/ 2147483646 w 390"/>
                    <a:gd name="T75" fmla="*/ 2147483646 h 390"/>
                    <a:gd name="T76" fmla="*/ 2147483646 w 390"/>
                    <a:gd name="T77" fmla="*/ 2147483646 h 390"/>
                    <a:gd name="T78" fmla="*/ 0 w 390"/>
                    <a:gd name="T79" fmla="*/ 2147483646 h 390"/>
                    <a:gd name="T80" fmla="*/ 2147483646 w 390"/>
                    <a:gd name="T81" fmla="*/ 2147483646 h 390"/>
                    <a:gd name="T82" fmla="*/ 2147483646 w 390"/>
                    <a:gd name="T83" fmla="*/ 2147483646 h 390"/>
                    <a:gd name="T84" fmla="*/ 2147483646 w 390"/>
                    <a:gd name="T85" fmla="*/ 2147483646 h 390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390" h="390">
                      <a:moveTo>
                        <a:pt x="60" y="270"/>
                      </a:moveTo>
                      <a:lnTo>
                        <a:pt x="216" y="378"/>
                      </a:lnTo>
                      <a:lnTo>
                        <a:pt x="228" y="390"/>
                      </a:lnTo>
                      <a:lnTo>
                        <a:pt x="246" y="390"/>
                      </a:lnTo>
                      <a:lnTo>
                        <a:pt x="282" y="372"/>
                      </a:lnTo>
                      <a:lnTo>
                        <a:pt x="390" y="300"/>
                      </a:lnTo>
                      <a:lnTo>
                        <a:pt x="384" y="300"/>
                      </a:lnTo>
                      <a:lnTo>
                        <a:pt x="366" y="276"/>
                      </a:lnTo>
                      <a:lnTo>
                        <a:pt x="354" y="270"/>
                      </a:lnTo>
                      <a:lnTo>
                        <a:pt x="342" y="246"/>
                      </a:lnTo>
                      <a:lnTo>
                        <a:pt x="348" y="234"/>
                      </a:lnTo>
                      <a:lnTo>
                        <a:pt x="348" y="174"/>
                      </a:lnTo>
                      <a:lnTo>
                        <a:pt x="342" y="162"/>
                      </a:lnTo>
                      <a:lnTo>
                        <a:pt x="348" y="150"/>
                      </a:lnTo>
                      <a:lnTo>
                        <a:pt x="342" y="144"/>
                      </a:lnTo>
                      <a:lnTo>
                        <a:pt x="342" y="120"/>
                      </a:lnTo>
                      <a:lnTo>
                        <a:pt x="324" y="108"/>
                      </a:lnTo>
                      <a:lnTo>
                        <a:pt x="318" y="102"/>
                      </a:lnTo>
                      <a:lnTo>
                        <a:pt x="306" y="90"/>
                      </a:lnTo>
                      <a:lnTo>
                        <a:pt x="306" y="78"/>
                      </a:lnTo>
                      <a:lnTo>
                        <a:pt x="324" y="54"/>
                      </a:lnTo>
                      <a:lnTo>
                        <a:pt x="324" y="30"/>
                      </a:lnTo>
                      <a:lnTo>
                        <a:pt x="324" y="12"/>
                      </a:lnTo>
                      <a:lnTo>
                        <a:pt x="330" y="6"/>
                      </a:lnTo>
                      <a:lnTo>
                        <a:pt x="330" y="0"/>
                      </a:lnTo>
                      <a:lnTo>
                        <a:pt x="318" y="6"/>
                      </a:lnTo>
                      <a:lnTo>
                        <a:pt x="288" y="12"/>
                      </a:lnTo>
                      <a:lnTo>
                        <a:pt x="222" y="12"/>
                      </a:lnTo>
                      <a:lnTo>
                        <a:pt x="162" y="30"/>
                      </a:lnTo>
                      <a:lnTo>
                        <a:pt x="132" y="48"/>
                      </a:lnTo>
                      <a:lnTo>
                        <a:pt x="138" y="78"/>
                      </a:lnTo>
                      <a:lnTo>
                        <a:pt x="144" y="108"/>
                      </a:lnTo>
                      <a:lnTo>
                        <a:pt x="132" y="114"/>
                      </a:lnTo>
                      <a:lnTo>
                        <a:pt x="108" y="120"/>
                      </a:lnTo>
                      <a:lnTo>
                        <a:pt x="102" y="132"/>
                      </a:lnTo>
                      <a:lnTo>
                        <a:pt x="96" y="144"/>
                      </a:lnTo>
                      <a:lnTo>
                        <a:pt x="60" y="156"/>
                      </a:lnTo>
                      <a:lnTo>
                        <a:pt x="30" y="174"/>
                      </a:lnTo>
                      <a:lnTo>
                        <a:pt x="6" y="192"/>
                      </a:lnTo>
                      <a:lnTo>
                        <a:pt x="0" y="210"/>
                      </a:lnTo>
                      <a:lnTo>
                        <a:pt x="6" y="210"/>
                      </a:lnTo>
                      <a:lnTo>
                        <a:pt x="6" y="228"/>
                      </a:lnTo>
                      <a:lnTo>
                        <a:pt x="60" y="27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48" name="Freeform 318">
                  <a:extLst>
                    <a:ext uri="{FF2B5EF4-FFF2-40B4-BE49-F238E27FC236}">
                      <a16:creationId xmlns:a16="http://schemas.microsoft.com/office/drawing/2014/main" id="{2BCC2C0F-6D22-7011-37BD-2F96BF4D7D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0688" y="2816315"/>
                  <a:ext cx="512763" cy="504825"/>
                </a:xfrm>
                <a:custGeom>
                  <a:avLst/>
                  <a:gdLst>
                    <a:gd name="T0" fmla="*/ 2147483646 w 390"/>
                    <a:gd name="T1" fmla="*/ 2147483646 h 390"/>
                    <a:gd name="T2" fmla="*/ 2147483646 w 390"/>
                    <a:gd name="T3" fmla="*/ 2147483646 h 390"/>
                    <a:gd name="T4" fmla="*/ 2147483646 w 390"/>
                    <a:gd name="T5" fmla="*/ 2147483646 h 390"/>
                    <a:gd name="T6" fmla="*/ 2147483646 w 390"/>
                    <a:gd name="T7" fmla="*/ 2147483646 h 390"/>
                    <a:gd name="T8" fmla="*/ 2147483646 w 390"/>
                    <a:gd name="T9" fmla="*/ 2147483646 h 390"/>
                    <a:gd name="T10" fmla="*/ 2147483646 w 390"/>
                    <a:gd name="T11" fmla="*/ 2147483646 h 390"/>
                    <a:gd name="T12" fmla="*/ 2147483646 w 390"/>
                    <a:gd name="T13" fmla="*/ 2147483646 h 390"/>
                    <a:gd name="T14" fmla="*/ 2147483646 w 390"/>
                    <a:gd name="T15" fmla="*/ 2147483646 h 390"/>
                    <a:gd name="T16" fmla="*/ 2147483646 w 390"/>
                    <a:gd name="T17" fmla="*/ 2147483646 h 390"/>
                    <a:gd name="T18" fmla="*/ 2147483646 w 390"/>
                    <a:gd name="T19" fmla="*/ 2147483646 h 390"/>
                    <a:gd name="T20" fmla="*/ 2147483646 w 390"/>
                    <a:gd name="T21" fmla="*/ 2147483646 h 390"/>
                    <a:gd name="T22" fmla="*/ 2147483646 w 390"/>
                    <a:gd name="T23" fmla="*/ 2147483646 h 390"/>
                    <a:gd name="T24" fmla="*/ 2147483646 w 390"/>
                    <a:gd name="T25" fmla="*/ 2147483646 h 390"/>
                    <a:gd name="T26" fmla="*/ 2147483646 w 390"/>
                    <a:gd name="T27" fmla="*/ 2147483646 h 390"/>
                    <a:gd name="T28" fmla="*/ 2147483646 w 390"/>
                    <a:gd name="T29" fmla="*/ 2147483646 h 390"/>
                    <a:gd name="T30" fmla="*/ 2147483646 w 390"/>
                    <a:gd name="T31" fmla="*/ 2147483646 h 390"/>
                    <a:gd name="T32" fmla="*/ 2147483646 w 390"/>
                    <a:gd name="T33" fmla="*/ 2147483646 h 390"/>
                    <a:gd name="T34" fmla="*/ 2147483646 w 390"/>
                    <a:gd name="T35" fmla="*/ 2147483646 h 390"/>
                    <a:gd name="T36" fmla="*/ 2147483646 w 390"/>
                    <a:gd name="T37" fmla="*/ 2147483646 h 390"/>
                    <a:gd name="T38" fmla="*/ 2147483646 w 390"/>
                    <a:gd name="T39" fmla="*/ 2147483646 h 390"/>
                    <a:gd name="T40" fmla="*/ 2147483646 w 390"/>
                    <a:gd name="T41" fmla="*/ 2147483646 h 390"/>
                    <a:gd name="T42" fmla="*/ 2147483646 w 390"/>
                    <a:gd name="T43" fmla="*/ 2147483646 h 390"/>
                    <a:gd name="T44" fmla="*/ 2147483646 w 390"/>
                    <a:gd name="T45" fmla="*/ 2147483646 h 390"/>
                    <a:gd name="T46" fmla="*/ 2147483646 w 390"/>
                    <a:gd name="T47" fmla="*/ 2147483646 h 390"/>
                    <a:gd name="T48" fmla="*/ 2147483646 w 390"/>
                    <a:gd name="T49" fmla="*/ 0 h 390"/>
                    <a:gd name="T50" fmla="*/ 2147483646 w 390"/>
                    <a:gd name="T51" fmla="*/ 2147483646 h 390"/>
                    <a:gd name="T52" fmla="*/ 2147483646 w 390"/>
                    <a:gd name="T53" fmla="*/ 2147483646 h 390"/>
                    <a:gd name="T54" fmla="*/ 2147483646 w 390"/>
                    <a:gd name="T55" fmla="*/ 2147483646 h 390"/>
                    <a:gd name="T56" fmla="*/ 2147483646 w 390"/>
                    <a:gd name="T57" fmla="*/ 2147483646 h 390"/>
                    <a:gd name="T58" fmla="*/ 2147483646 w 390"/>
                    <a:gd name="T59" fmla="*/ 2147483646 h 390"/>
                    <a:gd name="T60" fmla="*/ 2147483646 w 390"/>
                    <a:gd name="T61" fmla="*/ 2147483646 h 390"/>
                    <a:gd name="T62" fmla="*/ 2147483646 w 390"/>
                    <a:gd name="T63" fmla="*/ 2147483646 h 390"/>
                    <a:gd name="T64" fmla="*/ 2147483646 w 390"/>
                    <a:gd name="T65" fmla="*/ 2147483646 h 390"/>
                    <a:gd name="T66" fmla="*/ 2147483646 w 390"/>
                    <a:gd name="T67" fmla="*/ 2147483646 h 390"/>
                    <a:gd name="T68" fmla="*/ 2147483646 w 390"/>
                    <a:gd name="T69" fmla="*/ 2147483646 h 390"/>
                    <a:gd name="T70" fmla="*/ 2147483646 w 390"/>
                    <a:gd name="T71" fmla="*/ 2147483646 h 390"/>
                    <a:gd name="T72" fmla="*/ 2147483646 w 390"/>
                    <a:gd name="T73" fmla="*/ 2147483646 h 390"/>
                    <a:gd name="T74" fmla="*/ 2147483646 w 390"/>
                    <a:gd name="T75" fmla="*/ 2147483646 h 390"/>
                    <a:gd name="T76" fmla="*/ 2147483646 w 390"/>
                    <a:gd name="T77" fmla="*/ 2147483646 h 390"/>
                    <a:gd name="T78" fmla="*/ 0 w 390"/>
                    <a:gd name="T79" fmla="*/ 2147483646 h 390"/>
                    <a:gd name="T80" fmla="*/ 2147483646 w 390"/>
                    <a:gd name="T81" fmla="*/ 2147483646 h 390"/>
                    <a:gd name="T82" fmla="*/ 2147483646 w 390"/>
                    <a:gd name="T83" fmla="*/ 2147483646 h 390"/>
                    <a:gd name="T84" fmla="*/ 2147483646 w 390"/>
                    <a:gd name="T85" fmla="*/ 2147483646 h 390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390" h="390">
                      <a:moveTo>
                        <a:pt x="60" y="270"/>
                      </a:moveTo>
                      <a:lnTo>
                        <a:pt x="216" y="378"/>
                      </a:lnTo>
                      <a:lnTo>
                        <a:pt x="228" y="390"/>
                      </a:lnTo>
                      <a:lnTo>
                        <a:pt x="246" y="390"/>
                      </a:lnTo>
                      <a:lnTo>
                        <a:pt x="282" y="372"/>
                      </a:lnTo>
                      <a:lnTo>
                        <a:pt x="390" y="300"/>
                      </a:lnTo>
                      <a:lnTo>
                        <a:pt x="384" y="300"/>
                      </a:lnTo>
                      <a:lnTo>
                        <a:pt x="366" y="276"/>
                      </a:lnTo>
                      <a:lnTo>
                        <a:pt x="354" y="270"/>
                      </a:lnTo>
                      <a:lnTo>
                        <a:pt x="342" y="246"/>
                      </a:lnTo>
                      <a:lnTo>
                        <a:pt x="348" y="234"/>
                      </a:lnTo>
                      <a:lnTo>
                        <a:pt x="348" y="174"/>
                      </a:lnTo>
                      <a:lnTo>
                        <a:pt x="342" y="162"/>
                      </a:lnTo>
                      <a:lnTo>
                        <a:pt x="348" y="150"/>
                      </a:lnTo>
                      <a:lnTo>
                        <a:pt x="342" y="144"/>
                      </a:lnTo>
                      <a:lnTo>
                        <a:pt x="342" y="120"/>
                      </a:lnTo>
                      <a:lnTo>
                        <a:pt x="324" y="108"/>
                      </a:lnTo>
                      <a:lnTo>
                        <a:pt x="318" y="102"/>
                      </a:lnTo>
                      <a:lnTo>
                        <a:pt x="306" y="90"/>
                      </a:lnTo>
                      <a:lnTo>
                        <a:pt x="306" y="78"/>
                      </a:lnTo>
                      <a:lnTo>
                        <a:pt x="324" y="54"/>
                      </a:lnTo>
                      <a:lnTo>
                        <a:pt x="324" y="30"/>
                      </a:lnTo>
                      <a:lnTo>
                        <a:pt x="324" y="12"/>
                      </a:lnTo>
                      <a:lnTo>
                        <a:pt x="330" y="6"/>
                      </a:lnTo>
                      <a:lnTo>
                        <a:pt x="330" y="0"/>
                      </a:lnTo>
                      <a:lnTo>
                        <a:pt x="318" y="6"/>
                      </a:lnTo>
                      <a:lnTo>
                        <a:pt x="288" y="12"/>
                      </a:lnTo>
                      <a:lnTo>
                        <a:pt x="222" y="12"/>
                      </a:lnTo>
                      <a:lnTo>
                        <a:pt x="162" y="30"/>
                      </a:lnTo>
                      <a:lnTo>
                        <a:pt x="132" y="48"/>
                      </a:lnTo>
                      <a:lnTo>
                        <a:pt x="138" y="78"/>
                      </a:lnTo>
                      <a:lnTo>
                        <a:pt x="144" y="108"/>
                      </a:lnTo>
                      <a:lnTo>
                        <a:pt x="132" y="114"/>
                      </a:lnTo>
                      <a:lnTo>
                        <a:pt x="108" y="120"/>
                      </a:lnTo>
                      <a:lnTo>
                        <a:pt x="102" y="132"/>
                      </a:lnTo>
                      <a:lnTo>
                        <a:pt x="96" y="144"/>
                      </a:lnTo>
                      <a:lnTo>
                        <a:pt x="60" y="156"/>
                      </a:lnTo>
                      <a:lnTo>
                        <a:pt x="30" y="174"/>
                      </a:lnTo>
                      <a:lnTo>
                        <a:pt x="6" y="192"/>
                      </a:lnTo>
                      <a:lnTo>
                        <a:pt x="0" y="210"/>
                      </a:lnTo>
                      <a:lnTo>
                        <a:pt x="6" y="210"/>
                      </a:lnTo>
                      <a:lnTo>
                        <a:pt x="6" y="228"/>
                      </a:lnTo>
                      <a:lnTo>
                        <a:pt x="60" y="270"/>
                      </a:lnTo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49" name="Freeform 327">
                  <a:extLst>
                    <a:ext uri="{FF2B5EF4-FFF2-40B4-BE49-F238E27FC236}">
                      <a16:creationId xmlns:a16="http://schemas.microsoft.com/office/drawing/2014/main" id="{2E432EC5-F212-CF36-375A-39FA74DDA3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91188" y="2806790"/>
                  <a:ext cx="25400" cy="17463"/>
                </a:xfrm>
                <a:custGeom>
                  <a:avLst/>
                  <a:gdLst>
                    <a:gd name="T0" fmla="*/ 0 w 18"/>
                    <a:gd name="T1" fmla="*/ 0 h 12"/>
                    <a:gd name="T2" fmla="*/ 2147483646 w 18"/>
                    <a:gd name="T3" fmla="*/ 2147483646 h 12"/>
                    <a:gd name="T4" fmla="*/ 2147483646 w 18"/>
                    <a:gd name="T5" fmla="*/ 2147483646 h 12"/>
                    <a:gd name="T6" fmla="*/ 2147483646 w 18"/>
                    <a:gd name="T7" fmla="*/ 0 h 12"/>
                    <a:gd name="T8" fmla="*/ 0 w 18"/>
                    <a:gd name="T9" fmla="*/ 0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" h="12">
                      <a:moveTo>
                        <a:pt x="0" y="0"/>
                      </a:moveTo>
                      <a:lnTo>
                        <a:pt x="18" y="12"/>
                      </a:lnTo>
                      <a:lnTo>
                        <a:pt x="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50" name="Freeform 328">
                  <a:extLst>
                    <a:ext uri="{FF2B5EF4-FFF2-40B4-BE49-F238E27FC236}">
                      <a16:creationId xmlns:a16="http://schemas.microsoft.com/office/drawing/2014/main" id="{D21E6622-37E8-58A2-E80E-BBBA6267A9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54676" y="2768690"/>
                  <a:ext cx="14287" cy="23813"/>
                </a:xfrm>
                <a:custGeom>
                  <a:avLst/>
                  <a:gdLst>
                    <a:gd name="T0" fmla="*/ 0 w 12"/>
                    <a:gd name="T1" fmla="*/ 0 h 18"/>
                    <a:gd name="T2" fmla="*/ 2147483646 w 12"/>
                    <a:gd name="T3" fmla="*/ 2147483646 h 18"/>
                    <a:gd name="T4" fmla="*/ 2147483646 w 12"/>
                    <a:gd name="T5" fmla="*/ 2147483646 h 18"/>
                    <a:gd name="T6" fmla="*/ 0 w 12"/>
                    <a:gd name="T7" fmla="*/ 0 h 1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" h="18">
                      <a:moveTo>
                        <a:pt x="0" y="0"/>
                      </a:moveTo>
                      <a:lnTo>
                        <a:pt x="12" y="18"/>
                      </a:lnTo>
                      <a:lnTo>
                        <a:pt x="12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51" name="Freeform 334">
                  <a:extLst>
                    <a:ext uri="{FF2B5EF4-FFF2-40B4-BE49-F238E27FC236}">
                      <a16:creationId xmlns:a16="http://schemas.microsoft.com/office/drawing/2014/main" id="{E937E087-A43F-C8CB-C399-32FF5E8146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0938" y="1355815"/>
                  <a:ext cx="266700" cy="585788"/>
                </a:xfrm>
                <a:custGeom>
                  <a:avLst/>
                  <a:gdLst>
                    <a:gd name="T0" fmla="*/ 2147483646 w 34"/>
                    <a:gd name="T1" fmla="*/ 2147483646 h 75"/>
                    <a:gd name="T2" fmla="*/ 2147483646 w 34"/>
                    <a:gd name="T3" fmla="*/ 2147483646 h 75"/>
                    <a:gd name="T4" fmla="*/ 2147483646 w 34"/>
                    <a:gd name="T5" fmla="*/ 2147483646 h 75"/>
                    <a:gd name="T6" fmla="*/ 2147483646 w 34"/>
                    <a:gd name="T7" fmla="*/ 2147483646 h 75"/>
                    <a:gd name="T8" fmla="*/ 2147483646 w 34"/>
                    <a:gd name="T9" fmla="*/ 2147483646 h 75"/>
                    <a:gd name="T10" fmla="*/ 2147483646 w 34"/>
                    <a:gd name="T11" fmla="*/ 2147483646 h 75"/>
                    <a:gd name="T12" fmla="*/ 2147483646 w 34"/>
                    <a:gd name="T13" fmla="*/ 2147483646 h 75"/>
                    <a:gd name="T14" fmla="*/ 2147483646 w 34"/>
                    <a:gd name="T15" fmla="*/ 2147483646 h 75"/>
                    <a:gd name="T16" fmla="*/ 2147483646 w 34"/>
                    <a:gd name="T17" fmla="*/ 2147483646 h 75"/>
                    <a:gd name="T18" fmla="*/ 2147483646 w 34"/>
                    <a:gd name="T19" fmla="*/ 2147483646 h 75"/>
                    <a:gd name="T20" fmla="*/ 2147483646 w 34"/>
                    <a:gd name="T21" fmla="*/ 2147483646 h 75"/>
                    <a:gd name="T22" fmla="*/ 2147483646 w 34"/>
                    <a:gd name="T23" fmla="*/ 2147483646 h 75"/>
                    <a:gd name="T24" fmla="*/ 2147483646 w 34"/>
                    <a:gd name="T25" fmla="*/ 2147483646 h 75"/>
                    <a:gd name="T26" fmla="*/ 2147483646 w 34"/>
                    <a:gd name="T27" fmla="*/ 2147483646 h 75"/>
                    <a:gd name="T28" fmla="*/ 2147483646 w 34"/>
                    <a:gd name="T29" fmla="*/ 2147483646 h 75"/>
                    <a:gd name="T30" fmla="*/ 2147483646 w 34"/>
                    <a:gd name="T31" fmla="*/ 2147483646 h 75"/>
                    <a:gd name="T32" fmla="*/ 2147483646 w 34"/>
                    <a:gd name="T33" fmla="*/ 2147483646 h 75"/>
                    <a:gd name="T34" fmla="*/ 2147483646 w 34"/>
                    <a:gd name="T35" fmla="*/ 2147483646 h 75"/>
                    <a:gd name="T36" fmla="*/ 2147483646 w 34"/>
                    <a:gd name="T37" fmla="*/ 2147483646 h 75"/>
                    <a:gd name="T38" fmla="*/ 2147483646 w 34"/>
                    <a:gd name="T39" fmla="*/ 2147483646 h 75"/>
                    <a:gd name="T40" fmla="*/ 2147483646 w 34"/>
                    <a:gd name="T41" fmla="*/ 2147483646 h 75"/>
                    <a:gd name="T42" fmla="*/ 2147483646 w 34"/>
                    <a:gd name="T43" fmla="*/ 0 h 75"/>
                    <a:gd name="T44" fmla="*/ 2147483646 w 34"/>
                    <a:gd name="T45" fmla="*/ 2147483646 h 75"/>
                    <a:gd name="T46" fmla="*/ 2147483646 w 34"/>
                    <a:gd name="T47" fmla="*/ 2147483646 h 75"/>
                    <a:gd name="T48" fmla="*/ 2147483646 w 34"/>
                    <a:gd name="T49" fmla="*/ 2147483646 h 75"/>
                    <a:gd name="T50" fmla="*/ 2147483646 w 34"/>
                    <a:gd name="T51" fmla="*/ 2147483646 h 75"/>
                    <a:gd name="T52" fmla="*/ 2147483646 w 34"/>
                    <a:gd name="T53" fmla="*/ 2147483646 h 75"/>
                    <a:gd name="T54" fmla="*/ 2147483646 w 34"/>
                    <a:gd name="T55" fmla="*/ 2147483646 h 75"/>
                    <a:gd name="T56" fmla="*/ 2147483646 w 34"/>
                    <a:gd name="T57" fmla="*/ 2147483646 h 75"/>
                    <a:gd name="T58" fmla="*/ 2147483646 w 34"/>
                    <a:gd name="T59" fmla="*/ 2147483646 h 75"/>
                    <a:gd name="T60" fmla="*/ 2147483646 w 34"/>
                    <a:gd name="T61" fmla="*/ 2147483646 h 75"/>
                    <a:gd name="T62" fmla="*/ 2147483646 w 34"/>
                    <a:gd name="T63" fmla="*/ 2147483646 h 75"/>
                    <a:gd name="T64" fmla="*/ 0 w 34"/>
                    <a:gd name="T65" fmla="*/ 2147483646 h 75"/>
                    <a:gd name="T66" fmla="*/ 2147483646 w 34"/>
                    <a:gd name="T67" fmla="*/ 2147483646 h 75"/>
                    <a:gd name="T68" fmla="*/ 2147483646 w 34"/>
                    <a:gd name="T69" fmla="*/ 2147483646 h 75"/>
                    <a:gd name="T70" fmla="*/ 2147483646 w 34"/>
                    <a:gd name="T71" fmla="*/ 2147483646 h 75"/>
                    <a:gd name="T72" fmla="*/ 2147483646 w 34"/>
                    <a:gd name="T73" fmla="*/ 2147483646 h 75"/>
                    <a:gd name="T74" fmla="*/ 2147483646 w 34"/>
                    <a:gd name="T75" fmla="*/ 2147483646 h 75"/>
                    <a:gd name="T76" fmla="*/ 2147483646 w 34"/>
                    <a:gd name="T77" fmla="*/ 2147483646 h 75"/>
                    <a:gd name="T78" fmla="*/ 2147483646 w 34"/>
                    <a:gd name="T79" fmla="*/ 2147483646 h 75"/>
                    <a:gd name="T80" fmla="*/ 2147483646 w 34"/>
                    <a:gd name="T81" fmla="*/ 2147483646 h 75"/>
                    <a:gd name="T82" fmla="*/ 2147483646 w 34"/>
                    <a:gd name="T83" fmla="*/ 2147483646 h 75"/>
                    <a:gd name="T84" fmla="*/ 2147483646 w 34"/>
                    <a:gd name="T85" fmla="*/ 2147483646 h 75"/>
                    <a:gd name="T86" fmla="*/ 2147483646 w 34"/>
                    <a:gd name="T87" fmla="*/ 2147483646 h 75"/>
                    <a:gd name="T88" fmla="*/ 2147483646 w 34"/>
                    <a:gd name="T89" fmla="*/ 2147483646 h 75"/>
                    <a:gd name="T90" fmla="*/ 2147483646 w 34"/>
                    <a:gd name="T91" fmla="*/ 2147483646 h 75"/>
                    <a:gd name="T92" fmla="*/ 2147483646 w 34"/>
                    <a:gd name="T93" fmla="*/ 2147483646 h 75"/>
                    <a:gd name="T94" fmla="*/ 2147483646 w 34"/>
                    <a:gd name="T95" fmla="*/ 2147483646 h 75"/>
                    <a:gd name="T96" fmla="*/ 2147483646 w 34"/>
                    <a:gd name="T97" fmla="*/ 2147483646 h 75"/>
                    <a:gd name="T98" fmla="*/ 2147483646 w 34"/>
                    <a:gd name="T99" fmla="*/ 2147483646 h 75"/>
                    <a:gd name="T100" fmla="*/ 2147483646 w 34"/>
                    <a:gd name="T101" fmla="*/ 2147483646 h 75"/>
                    <a:gd name="T102" fmla="*/ 2147483646 w 34"/>
                    <a:gd name="T103" fmla="*/ 2147483646 h 75"/>
                    <a:gd name="T104" fmla="*/ 2147483646 w 34"/>
                    <a:gd name="T105" fmla="*/ 2147483646 h 75"/>
                    <a:gd name="T106" fmla="*/ 2147483646 w 34"/>
                    <a:gd name="T107" fmla="*/ 2147483646 h 75"/>
                    <a:gd name="T108" fmla="*/ 2147483646 w 34"/>
                    <a:gd name="T109" fmla="*/ 2147483646 h 75"/>
                    <a:gd name="T110" fmla="*/ 2147483646 w 34"/>
                    <a:gd name="T111" fmla="*/ 2147483646 h 75"/>
                    <a:gd name="T112" fmla="*/ 2147483646 w 34"/>
                    <a:gd name="T113" fmla="*/ 2147483646 h 75"/>
                    <a:gd name="T114" fmla="*/ 2147483646 w 34"/>
                    <a:gd name="T115" fmla="*/ 2147483646 h 75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34" h="75">
                      <a:moveTo>
                        <a:pt x="34" y="55"/>
                      </a:moveTo>
                      <a:cubicBezTo>
                        <a:pt x="32" y="54"/>
                        <a:pt x="32" y="54"/>
                        <a:pt x="32" y="54"/>
                      </a:cubicBezTo>
                      <a:cubicBezTo>
                        <a:pt x="30" y="52"/>
                        <a:pt x="30" y="52"/>
                        <a:pt x="30" y="52"/>
                      </a:cubicBezTo>
                      <a:cubicBezTo>
                        <a:pt x="31" y="47"/>
                        <a:pt x="31" y="47"/>
                        <a:pt x="31" y="47"/>
                      </a:cubicBezTo>
                      <a:cubicBezTo>
                        <a:pt x="31" y="47"/>
                        <a:pt x="30" y="46"/>
                        <a:pt x="30" y="45"/>
                      </a:cubicBezTo>
                      <a:cubicBezTo>
                        <a:pt x="29" y="45"/>
                        <a:pt x="30" y="43"/>
                        <a:pt x="30" y="43"/>
                      </a:cubicBezTo>
                      <a:cubicBezTo>
                        <a:pt x="29" y="42"/>
                        <a:pt x="29" y="42"/>
                        <a:pt x="29" y="42"/>
                      </a:cubicBezTo>
                      <a:cubicBezTo>
                        <a:pt x="29" y="40"/>
                        <a:pt x="29" y="40"/>
                        <a:pt x="29" y="40"/>
                      </a:cubicBezTo>
                      <a:cubicBezTo>
                        <a:pt x="28" y="38"/>
                        <a:pt x="28" y="38"/>
                        <a:pt x="28" y="38"/>
                      </a:cubicBezTo>
                      <a:cubicBezTo>
                        <a:pt x="30" y="36"/>
                        <a:pt x="30" y="36"/>
                        <a:pt x="30" y="36"/>
                      </a:cubicBezTo>
                      <a:cubicBezTo>
                        <a:pt x="27" y="27"/>
                        <a:pt x="27" y="27"/>
                        <a:pt x="27" y="27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28" y="17"/>
                        <a:pt x="28" y="17"/>
                        <a:pt x="28" y="17"/>
                      </a:cubicBezTo>
                      <a:cubicBezTo>
                        <a:pt x="25" y="15"/>
                        <a:pt x="25" y="15"/>
                        <a:pt x="25" y="15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17" y="3"/>
                        <a:pt x="17" y="3"/>
                        <a:pt x="17" y="3"/>
                      </a:cubicBezTo>
                      <a:cubicBezTo>
                        <a:pt x="15" y="8"/>
                        <a:pt x="15" y="8"/>
                        <a:pt x="15" y="8"/>
                      </a:cubicBezTo>
                      <a:cubicBezTo>
                        <a:pt x="12" y="11"/>
                        <a:pt x="12" y="11"/>
                        <a:pt x="12" y="11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9" y="23"/>
                        <a:pt x="9" y="23"/>
                        <a:pt x="9" y="23"/>
                      </a:cubicBezTo>
                      <a:cubicBezTo>
                        <a:pt x="9" y="26"/>
                        <a:pt x="9" y="26"/>
                        <a:pt x="9" y="26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5"/>
                        <a:pt x="10" y="35"/>
                        <a:pt x="10" y="35"/>
                      </a:cubicBez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12" y="36"/>
                        <a:pt x="12" y="36"/>
                        <a:pt x="12" y="36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9" y="49"/>
                        <a:pt x="9" y="49"/>
                        <a:pt x="9" y="49"/>
                      </a:cubicBezTo>
                      <a:cubicBezTo>
                        <a:pt x="4" y="53"/>
                        <a:pt x="4" y="53"/>
                        <a:pt x="4" y="53"/>
                      </a:cubicBezTo>
                      <a:cubicBezTo>
                        <a:pt x="1" y="58"/>
                        <a:pt x="1" y="58"/>
                        <a:pt x="1" y="58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3" y="71"/>
                        <a:pt x="3" y="71"/>
                        <a:pt x="3" y="71"/>
                      </a:cubicBezTo>
                      <a:cubicBezTo>
                        <a:pt x="5" y="73"/>
                        <a:pt x="5" y="73"/>
                        <a:pt x="5" y="73"/>
                      </a:cubicBezTo>
                      <a:cubicBezTo>
                        <a:pt x="7" y="75"/>
                        <a:pt x="7" y="75"/>
                        <a:pt x="7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22" y="72"/>
                        <a:pt x="22" y="72"/>
                        <a:pt x="22" y="72"/>
                      </a:cubicBezTo>
                      <a:cubicBezTo>
                        <a:pt x="34" y="58"/>
                        <a:pt x="34" y="58"/>
                        <a:pt x="34" y="58"/>
                      </a:cubicBezTo>
                      <a:lnTo>
                        <a:pt x="34" y="55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52" name="Freeform 335">
                  <a:extLst>
                    <a:ext uri="{FF2B5EF4-FFF2-40B4-BE49-F238E27FC236}">
                      <a16:creationId xmlns:a16="http://schemas.microsoft.com/office/drawing/2014/main" id="{F5290690-B4E6-C9D6-E598-9FD4F5E295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5576" y="2284503"/>
                  <a:ext cx="15875" cy="7937"/>
                </a:xfrm>
                <a:custGeom>
                  <a:avLst/>
                  <a:gdLst>
                    <a:gd name="T0" fmla="*/ 2147483646 w 12"/>
                    <a:gd name="T1" fmla="*/ 2147483646 h 6"/>
                    <a:gd name="T2" fmla="*/ 0 w 12"/>
                    <a:gd name="T3" fmla="*/ 0 h 6"/>
                    <a:gd name="T4" fmla="*/ 0 w 12"/>
                    <a:gd name="T5" fmla="*/ 2147483646 h 6"/>
                    <a:gd name="T6" fmla="*/ 2147483646 w 12"/>
                    <a:gd name="T7" fmla="*/ 2147483646 h 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" h="6">
                      <a:moveTo>
                        <a:pt x="12" y="6"/>
                      </a:move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53" name="Freeform 336">
                  <a:extLst>
                    <a:ext uri="{FF2B5EF4-FFF2-40B4-BE49-F238E27FC236}">
                      <a16:creationId xmlns:a16="http://schemas.microsoft.com/office/drawing/2014/main" id="{7AA935FF-0903-1C31-DD6B-85C41B193D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33976" y="698590"/>
                  <a:ext cx="3792537" cy="2030413"/>
                </a:xfrm>
                <a:custGeom>
                  <a:avLst/>
                  <a:gdLst>
                    <a:gd name="T0" fmla="*/ 2147483646 w 483"/>
                    <a:gd name="T1" fmla="*/ 2147483646 h 260"/>
                    <a:gd name="T2" fmla="*/ 2147483646 w 483"/>
                    <a:gd name="T3" fmla="*/ 2147483646 h 260"/>
                    <a:gd name="T4" fmla="*/ 2147483646 w 483"/>
                    <a:gd name="T5" fmla="*/ 2147483646 h 260"/>
                    <a:gd name="T6" fmla="*/ 2147483646 w 483"/>
                    <a:gd name="T7" fmla="*/ 2147483646 h 260"/>
                    <a:gd name="T8" fmla="*/ 2147483646 w 483"/>
                    <a:gd name="T9" fmla="*/ 2147483646 h 260"/>
                    <a:gd name="T10" fmla="*/ 2147483646 w 483"/>
                    <a:gd name="T11" fmla="*/ 2147483646 h 260"/>
                    <a:gd name="T12" fmla="*/ 2147483646 w 483"/>
                    <a:gd name="T13" fmla="*/ 2147483646 h 260"/>
                    <a:gd name="T14" fmla="*/ 2147483646 w 483"/>
                    <a:gd name="T15" fmla="*/ 2147483646 h 260"/>
                    <a:gd name="T16" fmla="*/ 2147483646 w 483"/>
                    <a:gd name="T17" fmla="*/ 2147483646 h 260"/>
                    <a:gd name="T18" fmla="*/ 2147483646 w 483"/>
                    <a:gd name="T19" fmla="*/ 2147483646 h 260"/>
                    <a:gd name="T20" fmla="*/ 2147483646 w 483"/>
                    <a:gd name="T21" fmla="*/ 2147483646 h 260"/>
                    <a:gd name="T22" fmla="*/ 2147483646 w 483"/>
                    <a:gd name="T23" fmla="*/ 2147483646 h 260"/>
                    <a:gd name="T24" fmla="*/ 2147483646 w 483"/>
                    <a:gd name="T25" fmla="*/ 2147483646 h 260"/>
                    <a:gd name="T26" fmla="*/ 2147483646 w 483"/>
                    <a:gd name="T27" fmla="*/ 2147483646 h 260"/>
                    <a:gd name="T28" fmla="*/ 2147483646 w 483"/>
                    <a:gd name="T29" fmla="*/ 2147483646 h 260"/>
                    <a:gd name="T30" fmla="*/ 2147483646 w 483"/>
                    <a:gd name="T31" fmla="*/ 2147483646 h 260"/>
                    <a:gd name="T32" fmla="*/ 2147483646 w 483"/>
                    <a:gd name="T33" fmla="*/ 2147483646 h 260"/>
                    <a:gd name="T34" fmla="*/ 2147483646 w 483"/>
                    <a:gd name="T35" fmla="*/ 2147483646 h 260"/>
                    <a:gd name="T36" fmla="*/ 2147483646 w 483"/>
                    <a:gd name="T37" fmla="*/ 2147483646 h 260"/>
                    <a:gd name="T38" fmla="*/ 2147483646 w 483"/>
                    <a:gd name="T39" fmla="*/ 2147483646 h 260"/>
                    <a:gd name="T40" fmla="*/ 2147483646 w 483"/>
                    <a:gd name="T41" fmla="*/ 2147483646 h 260"/>
                    <a:gd name="T42" fmla="*/ 2147483646 w 483"/>
                    <a:gd name="T43" fmla="*/ 2147483646 h 260"/>
                    <a:gd name="T44" fmla="*/ 2147483646 w 483"/>
                    <a:gd name="T45" fmla="*/ 2147483646 h 260"/>
                    <a:gd name="T46" fmla="*/ 2147483646 w 483"/>
                    <a:gd name="T47" fmla="*/ 2147483646 h 260"/>
                    <a:gd name="T48" fmla="*/ 2147483646 w 483"/>
                    <a:gd name="T49" fmla="*/ 2147483646 h 260"/>
                    <a:gd name="T50" fmla="*/ 2147483646 w 483"/>
                    <a:gd name="T51" fmla="*/ 2147483646 h 260"/>
                    <a:gd name="T52" fmla="*/ 2147483646 w 483"/>
                    <a:gd name="T53" fmla="*/ 2147483646 h 260"/>
                    <a:gd name="T54" fmla="*/ 2147483646 w 483"/>
                    <a:gd name="T55" fmla="*/ 2147483646 h 260"/>
                    <a:gd name="T56" fmla="*/ 2147483646 w 483"/>
                    <a:gd name="T57" fmla="*/ 2147483646 h 260"/>
                    <a:gd name="T58" fmla="*/ 2147483646 w 483"/>
                    <a:gd name="T59" fmla="*/ 2147483646 h 260"/>
                    <a:gd name="T60" fmla="*/ 2147483646 w 483"/>
                    <a:gd name="T61" fmla="*/ 2147483646 h 260"/>
                    <a:gd name="T62" fmla="*/ 2147483646 w 483"/>
                    <a:gd name="T63" fmla="*/ 2147483646 h 260"/>
                    <a:gd name="T64" fmla="*/ 2147483646 w 483"/>
                    <a:gd name="T65" fmla="*/ 2147483646 h 260"/>
                    <a:gd name="T66" fmla="*/ 2147483646 w 483"/>
                    <a:gd name="T67" fmla="*/ 2147483646 h 260"/>
                    <a:gd name="T68" fmla="*/ 2147483646 w 483"/>
                    <a:gd name="T69" fmla="*/ 2147483646 h 260"/>
                    <a:gd name="T70" fmla="*/ 2147483646 w 483"/>
                    <a:gd name="T71" fmla="*/ 2147483646 h 260"/>
                    <a:gd name="T72" fmla="*/ 2147483646 w 483"/>
                    <a:gd name="T73" fmla="*/ 2147483646 h 260"/>
                    <a:gd name="T74" fmla="*/ 2147483646 w 483"/>
                    <a:gd name="T75" fmla="*/ 2147483646 h 260"/>
                    <a:gd name="T76" fmla="*/ 2147483646 w 483"/>
                    <a:gd name="T77" fmla="*/ 2147483646 h 260"/>
                    <a:gd name="T78" fmla="*/ 2147483646 w 483"/>
                    <a:gd name="T79" fmla="*/ 2147483646 h 260"/>
                    <a:gd name="T80" fmla="*/ 2147483646 w 483"/>
                    <a:gd name="T81" fmla="*/ 2147483646 h 260"/>
                    <a:gd name="T82" fmla="*/ 2147483646 w 483"/>
                    <a:gd name="T83" fmla="*/ 2147483646 h 260"/>
                    <a:gd name="T84" fmla="*/ 2147483646 w 483"/>
                    <a:gd name="T85" fmla="*/ 2147483646 h 260"/>
                    <a:gd name="T86" fmla="*/ 2147483646 w 483"/>
                    <a:gd name="T87" fmla="*/ 2147483646 h 260"/>
                    <a:gd name="T88" fmla="*/ 2147483646 w 483"/>
                    <a:gd name="T89" fmla="*/ 2147483646 h 260"/>
                    <a:gd name="T90" fmla="*/ 2147483646 w 483"/>
                    <a:gd name="T91" fmla="*/ 2147483646 h 260"/>
                    <a:gd name="T92" fmla="*/ 2147483646 w 483"/>
                    <a:gd name="T93" fmla="*/ 2147483646 h 260"/>
                    <a:gd name="T94" fmla="*/ 2147483646 w 483"/>
                    <a:gd name="T95" fmla="*/ 2147483646 h 260"/>
                    <a:gd name="T96" fmla="*/ 2147483646 w 483"/>
                    <a:gd name="T97" fmla="*/ 2147483646 h 260"/>
                    <a:gd name="T98" fmla="*/ 2147483646 w 483"/>
                    <a:gd name="T99" fmla="*/ 2147483646 h 260"/>
                    <a:gd name="T100" fmla="*/ 2147483646 w 483"/>
                    <a:gd name="T101" fmla="*/ 2147483646 h 260"/>
                    <a:gd name="T102" fmla="*/ 2147483646 w 483"/>
                    <a:gd name="T103" fmla="*/ 2147483646 h 260"/>
                    <a:gd name="T104" fmla="*/ 2147483646 w 483"/>
                    <a:gd name="T105" fmla="*/ 2147483646 h 260"/>
                    <a:gd name="T106" fmla="*/ 2147483646 w 483"/>
                    <a:gd name="T107" fmla="*/ 2147483646 h 260"/>
                    <a:gd name="T108" fmla="*/ 2147483646 w 483"/>
                    <a:gd name="T109" fmla="*/ 2147483646 h 260"/>
                    <a:gd name="T110" fmla="*/ 2147483646 w 483"/>
                    <a:gd name="T111" fmla="*/ 2147483646 h 260"/>
                    <a:gd name="T112" fmla="*/ 2147483646 w 483"/>
                    <a:gd name="T113" fmla="*/ 2147483646 h 260"/>
                    <a:gd name="T114" fmla="*/ 2147483646 w 483"/>
                    <a:gd name="T115" fmla="*/ 2147483646 h 260"/>
                    <a:gd name="T116" fmla="*/ 2147483646 w 483"/>
                    <a:gd name="T117" fmla="*/ 2147483646 h 260"/>
                    <a:gd name="T118" fmla="*/ 2147483646 w 483"/>
                    <a:gd name="T119" fmla="*/ 2147483646 h 260"/>
                    <a:gd name="T120" fmla="*/ 2147483646 w 483"/>
                    <a:gd name="T121" fmla="*/ 2147483646 h 260"/>
                    <a:gd name="T122" fmla="*/ 2147483646 w 483"/>
                    <a:gd name="T123" fmla="*/ 2147483646 h 260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483" h="260">
                      <a:moveTo>
                        <a:pt x="482" y="127"/>
                      </a:moveTo>
                      <a:cubicBezTo>
                        <a:pt x="483" y="96"/>
                        <a:pt x="483" y="96"/>
                        <a:pt x="483" y="96"/>
                      </a:cubicBezTo>
                      <a:cubicBezTo>
                        <a:pt x="480" y="95"/>
                        <a:pt x="480" y="95"/>
                        <a:pt x="480" y="95"/>
                      </a:cubicBezTo>
                      <a:cubicBezTo>
                        <a:pt x="478" y="94"/>
                        <a:pt x="478" y="94"/>
                        <a:pt x="478" y="94"/>
                      </a:cubicBezTo>
                      <a:cubicBezTo>
                        <a:pt x="478" y="94"/>
                        <a:pt x="474" y="90"/>
                        <a:pt x="474" y="90"/>
                      </a:cubicBezTo>
                      <a:cubicBezTo>
                        <a:pt x="473" y="89"/>
                        <a:pt x="470" y="89"/>
                        <a:pt x="470" y="89"/>
                      </a:cubicBezTo>
                      <a:cubicBezTo>
                        <a:pt x="463" y="88"/>
                        <a:pt x="463" y="88"/>
                        <a:pt x="463" y="88"/>
                      </a:cubicBezTo>
                      <a:cubicBezTo>
                        <a:pt x="459" y="87"/>
                        <a:pt x="459" y="87"/>
                        <a:pt x="459" y="87"/>
                      </a:cubicBezTo>
                      <a:cubicBezTo>
                        <a:pt x="456" y="87"/>
                        <a:pt x="456" y="87"/>
                        <a:pt x="456" y="87"/>
                      </a:cubicBezTo>
                      <a:cubicBezTo>
                        <a:pt x="454" y="87"/>
                        <a:pt x="454" y="87"/>
                        <a:pt x="454" y="87"/>
                      </a:cubicBezTo>
                      <a:cubicBezTo>
                        <a:pt x="455" y="95"/>
                        <a:pt x="455" y="95"/>
                        <a:pt x="455" y="95"/>
                      </a:cubicBezTo>
                      <a:cubicBezTo>
                        <a:pt x="455" y="95"/>
                        <a:pt x="451" y="97"/>
                        <a:pt x="451" y="97"/>
                      </a:cubicBezTo>
                      <a:cubicBezTo>
                        <a:pt x="450" y="97"/>
                        <a:pt x="448" y="94"/>
                        <a:pt x="448" y="94"/>
                      </a:cubicBezTo>
                      <a:cubicBezTo>
                        <a:pt x="445" y="91"/>
                        <a:pt x="445" y="91"/>
                        <a:pt x="445" y="91"/>
                      </a:cubicBezTo>
                      <a:cubicBezTo>
                        <a:pt x="445" y="89"/>
                        <a:pt x="445" y="89"/>
                        <a:pt x="445" y="89"/>
                      </a:cubicBezTo>
                      <a:cubicBezTo>
                        <a:pt x="440" y="89"/>
                        <a:pt x="440" y="89"/>
                        <a:pt x="440" y="89"/>
                      </a:cubicBezTo>
                      <a:cubicBezTo>
                        <a:pt x="437" y="90"/>
                        <a:pt x="437" y="90"/>
                        <a:pt x="437" y="90"/>
                      </a:cubicBezTo>
                      <a:cubicBezTo>
                        <a:pt x="431" y="89"/>
                        <a:pt x="431" y="89"/>
                        <a:pt x="431" y="89"/>
                      </a:cubicBezTo>
                      <a:cubicBezTo>
                        <a:pt x="426" y="89"/>
                        <a:pt x="426" y="89"/>
                        <a:pt x="426" y="89"/>
                      </a:cubicBezTo>
                      <a:cubicBezTo>
                        <a:pt x="423" y="90"/>
                        <a:pt x="423" y="90"/>
                        <a:pt x="423" y="90"/>
                      </a:cubicBezTo>
                      <a:cubicBezTo>
                        <a:pt x="419" y="87"/>
                        <a:pt x="419" y="87"/>
                        <a:pt x="419" y="87"/>
                      </a:cubicBezTo>
                      <a:cubicBezTo>
                        <a:pt x="419" y="80"/>
                        <a:pt x="419" y="80"/>
                        <a:pt x="419" y="80"/>
                      </a:cubicBezTo>
                      <a:cubicBezTo>
                        <a:pt x="413" y="77"/>
                        <a:pt x="413" y="77"/>
                        <a:pt x="413" y="77"/>
                      </a:cubicBezTo>
                      <a:cubicBezTo>
                        <a:pt x="403" y="77"/>
                        <a:pt x="403" y="77"/>
                        <a:pt x="403" y="77"/>
                      </a:cubicBezTo>
                      <a:cubicBezTo>
                        <a:pt x="394" y="77"/>
                        <a:pt x="394" y="77"/>
                        <a:pt x="394" y="77"/>
                      </a:cubicBezTo>
                      <a:cubicBezTo>
                        <a:pt x="393" y="75"/>
                        <a:pt x="393" y="75"/>
                        <a:pt x="393" y="75"/>
                      </a:cubicBezTo>
                      <a:cubicBezTo>
                        <a:pt x="392" y="72"/>
                        <a:pt x="392" y="72"/>
                        <a:pt x="392" y="72"/>
                      </a:cubicBezTo>
                      <a:cubicBezTo>
                        <a:pt x="386" y="69"/>
                        <a:pt x="386" y="69"/>
                        <a:pt x="386" y="69"/>
                      </a:cubicBezTo>
                      <a:cubicBezTo>
                        <a:pt x="386" y="64"/>
                        <a:pt x="386" y="64"/>
                        <a:pt x="386" y="64"/>
                      </a:cubicBezTo>
                      <a:cubicBezTo>
                        <a:pt x="362" y="59"/>
                        <a:pt x="362" y="59"/>
                        <a:pt x="362" y="59"/>
                      </a:cubicBezTo>
                      <a:cubicBezTo>
                        <a:pt x="361" y="61"/>
                        <a:pt x="361" y="61"/>
                        <a:pt x="361" y="61"/>
                      </a:cubicBezTo>
                      <a:cubicBezTo>
                        <a:pt x="356" y="65"/>
                        <a:pt x="356" y="65"/>
                        <a:pt x="356" y="65"/>
                      </a:cubicBezTo>
                      <a:cubicBezTo>
                        <a:pt x="357" y="71"/>
                        <a:pt x="357" y="71"/>
                        <a:pt x="357" y="71"/>
                      </a:cubicBezTo>
                      <a:cubicBezTo>
                        <a:pt x="351" y="73"/>
                        <a:pt x="351" y="73"/>
                        <a:pt x="351" y="73"/>
                      </a:cubicBezTo>
                      <a:cubicBezTo>
                        <a:pt x="347" y="72"/>
                        <a:pt x="347" y="72"/>
                        <a:pt x="347" y="72"/>
                      </a:cubicBezTo>
                      <a:cubicBezTo>
                        <a:pt x="342" y="70"/>
                        <a:pt x="342" y="70"/>
                        <a:pt x="342" y="70"/>
                      </a:cubicBezTo>
                      <a:cubicBezTo>
                        <a:pt x="340" y="72"/>
                        <a:pt x="340" y="72"/>
                        <a:pt x="340" y="72"/>
                      </a:cubicBezTo>
                      <a:cubicBezTo>
                        <a:pt x="336" y="71"/>
                        <a:pt x="336" y="71"/>
                        <a:pt x="336" y="71"/>
                      </a:cubicBezTo>
                      <a:cubicBezTo>
                        <a:pt x="332" y="68"/>
                        <a:pt x="332" y="68"/>
                        <a:pt x="332" y="68"/>
                      </a:cubicBezTo>
                      <a:cubicBezTo>
                        <a:pt x="331" y="74"/>
                        <a:pt x="331" y="74"/>
                        <a:pt x="331" y="74"/>
                      </a:cubicBezTo>
                      <a:cubicBezTo>
                        <a:pt x="328" y="78"/>
                        <a:pt x="328" y="78"/>
                        <a:pt x="328" y="78"/>
                      </a:cubicBezTo>
                      <a:cubicBezTo>
                        <a:pt x="323" y="73"/>
                        <a:pt x="323" y="73"/>
                        <a:pt x="323" y="73"/>
                      </a:cubicBezTo>
                      <a:cubicBezTo>
                        <a:pt x="320" y="67"/>
                        <a:pt x="320" y="67"/>
                        <a:pt x="320" y="67"/>
                      </a:cubicBezTo>
                      <a:cubicBezTo>
                        <a:pt x="323" y="60"/>
                        <a:pt x="323" y="60"/>
                        <a:pt x="323" y="60"/>
                      </a:cubicBezTo>
                      <a:cubicBezTo>
                        <a:pt x="323" y="57"/>
                        <a:pt x="323" y="57"/>
                        <a:pt x="323" y="57"/>
                      </a:cubicBezTo>
                      <a:cubicBezTo>
                        <a:pt x="320" y="52"/>
                        <a:pt x="320" y="52"/>
                        <a:pt x="320" y="52"/>
                      </a:cubicBezTo>
                      <a:cubicBezTo>
                        <a:pt x="316" y="51"/>
                        <a:pt x="316" y="51"/>
                        <a:pt x="316" y="51"/>
                      </a:cubicBezTo>
                      <a:cubicBezTo>
                        <a:pt x="312" y="51"/>
                        <a:pt x="312" y="51"/>
                        <a:pt x="312" y="51"/>
                      </a:cubicBezTo>
                      <a:cubicBezTo>
                        <a:pt x="310" y="49"/>
                        <a:pt x="310" y="49"/>
                        <a:pt x="310" y="49"/>
                      </a:cubicBezTo>
                      <a:cubicBezTo>
                        <a:pt x="306" y="46"/>
                        <a:pt x="306" y="46"/>
                        <a:pt x="306" y="46"/>
                      </a:cubicBezTo>
                      <a:cubicBezTo>
                        <a:pt x="303" y="50"/>
                        <a:pt x="303" y="50"/>
                        <a:pt x="303" y="50"/>
                      </a:cubicBezTo>
                      <a:cubicBezTo>
                        <a:pt x="301" y="55"/>
                        <a:pt x="301" y="55"/>
                        <a:pt x="301" y="55"/>
                      </a:cubicBezTo>
                      <a:cubicBezTo>
                        <a:pt x="292" y="55"/>
                        <a:pt x="292" y="55"/>
                        <a:pt x="292" y="55"/>
                      </a:cubicBezTo>
                      <a:cubicBezTo>
                        <a:pt x="287" y="53"/>
                        <a:pt x="287" y="53"/>
                        <a:pt x="287" y="53"/>
                      </a:cubicBezTo>
                      <a:cubicBezTo>
                        <a:pt x="286" y="49"/>
                        <a:pt x="286" y="49"/>
                        <a:pt x="286" y="49"/>
                      </a:cubicBezTo>
                      <a:cubicBezTo>
                        <a:pt x="277" y="49"/>
                        <a:pt x="277" y="49"/>
                        <a:pt x="277" y="49"/>
                      </a:cubicBezTo>
                      <a:cubicBezTo>
                        <a:pt x="272" y="52"/>
                        <a:pt x="272" y="52"/>
                        <a:pt x="272" y="52"/>
                      </a:cubicBezTo>
                      <a:cubicBezTo>
                        <a:pt x="271" y="49"/>
                        <a:pt x="271" y="49"/>
                        <a:pt x="271" y="49"/>
                      </a:cubicBezTo>
                      <a:cubicBezTo>
                        <a:pt x="268" y="45"/>
                        <a:pt x="268" y="45"/>
                        <a:pt x="268" y="45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59" y="49"/>
                        <a:pt x="259" y="49"/>
                        <a:pt x="259" y="49"/>
                      </a:cubicBezTo>
                      <a:cubicBezTo>
                        <a:pt x="253" y="52"/>
                        <a:pt x="253" y="52"/>
                        <a:pt x="253" y="52"/>
                      </a:cubicBezTo>
                      <a:cubicBezTo>
                        <a:pt x="247" y="57"/>
                        <a:pt x="247" y="57"/>
                        <a:pt x="247" y="57"/>
                      </a:cubicBezTo>
                      <a:cubicBezTo>
                        <a:pt x="251" y="51"/>
                        <a:pt x="251" y="51"/>
                        <a:pt x="251" y="51"/>
                      </a:cubicBezTo>
                      <a:cubicBezTo>
                        <a:pt x="255" y="48"/>
                        <a:pt x="255" y="48"/>
                        <a:pt x="255" y="48"/>
                      </a:cubicBezTo>
                      <a:cubicBezTo>
                        <a:pt x="262" y="39"/>
                        <a:pt x="262" y="39"/>
                        <a:pt x="262" y="39"/>
                      </a:cubicBezTo>
                      <a:cubicBezTo>
                        <a:pt x="266" y="35"/>
                        <a:pt x="266" y="35"/>
                        <a:pt x="266" y="35"/>
                      </a:cubicBezTo>
                      <a:cubicBezTo>
                        <a:pt x="270" y="29"/>
                        <a:pt x="270" y="29"/>
                        <a:pt x="270" y="29"/>
                      </a:cubicBezTo>
                      <a:cubicBezTo>
                        <a:pt x="268" y="19"/>
                        <a:pt x="268" y="19"/>
                        <a:pt x="268" y="19"/>
                      </a:cubicBezTo>
                      <a:cubicBezTo>
                        <a:pt x="260" y="12"/>
                        <a:pt x="260" y="12"/>
                        <a:pt x="260" y="12"/>
                      </a:cubicBezTo>
                      <a:cubicBezTo>
                        <a:pt x="254" y="11"/>
                        <a:pt x="254" y="11"/>
                        <a:pt x="254" y="11"/>
                      </a:cubicBezTo>
                      <a:cubicBezTo>
                        <a:pt x="254" y="8"/>
                        <a:pt x="254" y="8"/>
                        <a:pt x="254" y="8"/>
                      </a:cubicBezTo>
                      <a:cubicBezTo>
                        <a:pt x="249" y="1"/>
                        <a:pt x="249" y="1"/>
                        <a:pt x="249" y="1"/>
                      </a:cubicBezTo>
                      <a:cubicBezTo>
                        <a:pt x="249" y="1"/>
                        <a:pt x="242" y="0"/>
                        <a:pt x="241" y="0"/>
                      </a:cubicBezTo>
                      <a:cubicBezTo>
                        <a:pt x="241" y="1"/>
                        <a:pt x="233" y="9"/>
                        <a:pt x="233" y="9"/>
                      </a:cubicBezTo>
                      <a:cubicBezTo>
                        <a:pt x="231" y="16"/>
                        <a:pt x="231" y="16"/>
                        <a:pt x="231" y="16"/>
                      </a:cubicBezTo>
                      <a:cubicBezTo>
                        <a:pt x="222" y="22"/>
                        <a:pt x="222" y="22"/>
                        <a:pt x="222" y="22"/>
                      </a:cubicBezTo>
                      <a:cubicBezTo>
                        <a:pt x="216" y="19"/>
                        <a:pt x="216" y="19"/>
                        <a:pt x="216" y="19"/>
                      </a:cubicBezTo>
                      <a:cubicBezTo>
                        <a:pt x="206" y="23"/>
                        <a:pt x="206" y="23"/>
                        <a:pt x="206" y="23"/>
                      </a:cubicBezTo>
                      <a:cubicBezTo>
                        <a:pt x="195" y="29"/>
                        <a:pt x="195" y="29"/>
                        <a:pt x="195" y="29"/>
                      </a:cubicBezTo>
                      <a:cubicBezTo>
                        <a:pt x="190" y="35"/>
                        <a:pt x="190" y="35"/>
                        <a:pt x="190" y="35"/>
                      </a:cubicBezTo>
                      <a:cubicBezTo>
                        <a:pt x="190" y="35"/>
                        <a:pt x="189" y="46"/>
                        <a:pt x="188" y="46"/>
                      </a:cubicBezTo>
                      <a:cubicBezTo>
                        <a:pt x="187" y="46"/>
                        <a:pt x="172" y="50"/>
                        <a:pt x="172" y="50"/>
                      </a:cubicBezTo>
                      <a:cubicBezTo>
                        <a:pt x="169" y="54"/>
                        <a:pt x="169" y="54"/>
                        <a:pt x="169" y="54"/>
                      </a:cubicBezTo>
                      <a:cubicBezTo>
                        <a:pt x="169" y="54"/>
                        <a:pt x="171" y="63"/>
                        <a:pt x="170" y="64"/>
                      </a:cubicBezTo>
                      <a:cubicBezTo>
                        <a:pt x="170" y="64"/>
                        <a:pt x="167" y="63"/>
                        <a:pt x="167" y="63"/>
                      </a:cubicBezTo>
                      <a:cubicBezTo>
                        <a:pt x="162" y="61"/>
                        <a:pt x="162" y="61"/>
                        <a:pt x="162" y="61"/>
                      </a:cubicBezTo>
                      <a:cubicBezTo>
                        <a:pt x="162" y="61"/>
                        <a:pt x="160" y="65"/>
                        <a:pt x="158" y="66"/>
                      </a:cubicBezTo>
                      <a:cubicBezTo>
                        <a:pt x="155" y="67"/>
                        <a:pt x="155" y="62"/>
                        <a:pt x="155" y="62"/>
                      </a:cubicBezTo>
                      <a:cubicBezTo>
                        <a:pt x="152" y="59"/>
                        <a:pt x="152" y="59"/>
                        <a:pt x="152" y="59"/>
                      </a:cubicBezTo>
                      <a:cubicBezTo>
                        <a:pt x="150" y="59"/>
                        <a:pt x="150" y="59"/>
                        <a:pt x="150" y="59"/>
                      </a:cubicBezTo>
                      <a:cubicBezTo>
                        <a:pt x="148" y="65"/>
                        <a:pt x="148" y="65"/>
                        <a:pt x="148" y="65"/>
                      </a:cubicBezTo>
                      <a:cubicBezTo>
                        <a:pt x="148" y="65"/>
                        <a:pt x="148" y="70"/>
                        <a:pt x="148" y="70"/>
                      </a:cubicBezTo>
                      <a:cubicBezTo>
                        <a:pt x="149" y="71"/>
                        <a:pt x="148" y="79"/>
                        <a:pt x="148" y="79"/>
                      </a:cubicBezTo>
                      <a:cubicBezTo>
                        <a:pt x="145" y="80"/>
                        <a:pt x="145" y="80"/>
                        <a:pt x="145" y="80"/>
                      </a:cubicBezTo>
                      <a:cubicBezTo>
                        <a:pt x="143" y="76"/>
                        <a:pt x="143" y="76"/>
                        <a:pt x="143" y="76"/>
                      </a:cubicBezTo>
                      <a:cubicBezTo>
                        <a:pt x="145" y="68"/>
                        <a:pt x="145" y="68"/>
                        <a:pt x="145" y="68"/>
                      </a:cubicBezTo>
                      <a:cubicBezTo>
                        <a:pt x="144" y="63"/>
                        <a:pt x="144" y="63"/>
                        <a:pt x="144" y="63"/>
                      </a:cubicBezTo>
                      <a:cubicBezTo>
                        <a:pt x="143" y="58"/>
                        <a:pt x="143" y="58"/>
                        <a:pt x="143" y="58"/>
                      </a:cubicBezTo>
                      <a:cubicBezTo>
                        <a:pt x="137" y="56"/>
                        <a:pt x="137" y="56"/>
                        <a:pt x="137" y="56"/>
                      </a:cubicBezTo>
                      <a:cubicBezTo>
                        <a:pt x="131" y="56"/>
                        <a:pt x="131" y="56"/>
                        <a:pt x="131" y="56"/>
                      </a:cubicBezTo>
                      <a:cubicBezTo>
                        <a:pt x="128" y="70"/>
                        <a:pt x="128" y="70"/>
                        <a:pt x="128" y="70"/>
                      </a:cubicBezTo>
                      <a:cubicBezTo>
                        <a:pt x="125" y="73"/>
                        <a:pt x="125" y="73"/>
                        <a:pt x="125" y="73"/>
                      </a:cubicBezTo>
                      <a:cubicBezTo>
                        <a:pt x="123" y="76"/>
                        <a:pt x="123" y="76"/>
                        <a:pt x="123" y="76"/>
                      </a:cubicBezTo>
                      <a:cubicBezTo>
                        <a:pt x="126" y="81"/>
                        <a:pt x="126" y="81"/>
                        <a:pt x="126" y="81"/>
                      </a:cubicBezTo>
                      <a:cubicBezTo>
                        <a:pt x="125" y="86"/>
                        <a:pt x="125" y="86"/>
                        <a:pt x="125" y="86"/>
                      </a:cubicBezTo>
                      <a:cubicBezTo>
                        <a:pt x="126" y="88"/>
                        <a:pt x="126" y="88"/>
                        <a:pt x="126" y="88"/>
                      </a:cubicBezTo>
                      <a:cubicBezTo>
                        <a:pt x="132" y="94"/>
                        <a:pt x="132" y="94"/>
                        <a:pt x="132" y="94"/>
                      </a:cubicBezTo>
                      <a:cubicBezTo>
                        <a:pt x="128" y="101"/>
                        <a:pt x="128" y="101"/>
                        <a:pt x="128" y="101"/>
                      </a:cubicBezTo>
                      <a:cubicBezTo>
                        <a:pt x="121" y="94"/>
                        <a:pt x="121" y="94"/>
                        <a:pt x="121" y="94"/>
                      </a:cubicBezTo>
                      <a:cubicBezTo>
                        <a:pt x="113" y="88"/>
                        <a:pt x="113" y="88"/>
                        <a:pt x="113" y="88"/>
                      </a:cubicBezTo>
                      <a:cubicBezTo>
                        <a:pt x="108" y="88"/>
                        <a:pt x="108" y="88"/>
                        <a:pt x="108" y="88"/>
                      </a:cubicBezTo>
                      <a:cubicBezTo>
                        <a:pt x="103" y="88"/>
                        <a:pt x="103" y="88"/>
                        <a:pt x="103" y="88"/>
                      </a:cubicBezTo>
                      <a:cubicBezTo>
                        <a:pt x="104" y="95"/>
                        <a:pt x="104" y="95"/>
                        <a:pt x="104" y="95"/>
                      </a:cubicBezTo>
                      <a:cubicBezTo>
                        <a:pt x="102" y="96"/>
                        <a:pt x="102" y="96"/>
                        <a:pt x="102" y="96"/>
                      </a:cubicBezTo>
                      <a:cubicBezTo>
                        <a:pt x="98" y="95"/>
                        <a:pt x="98" y="95"/>
                        <a:pt x="98" y="95"/>
                      </a:cubicBezTo>
                      <a:cubicBezTo>
                        <a:pt x="93" y="97"/>
                        <a:pt x="93" y="97"/>
                        <a:pt x="93" y="97"/>
                      </a:cubicBezTo>
                      <a:cubicBezTo>
                        <a:pt x="89" y="98"/>
                        <a:pt x="89" y="98"/>
                        <a:pt x="89" y="98"/>
                      </a:cubicBezTo>
                      <a:cubicBezTo>
                        <a:pt x="85" y="99"/>
                        <a:pt x="85" y="99"/>
                        <a:pt x="85" y="99"/>
                      </a:cubicBezTo>
                      <a:cubicBezTo>
                        <a:pt x="83" y="97"/>
                        <a:pt x="83" y="97"/>
                        <a:pt x="83" y="97"/>
                      </a:cubicBezTo>
                      <a:cubicBezTo>
                        <a:pt x="79" y="98"/>
                        <a:pt x="79" y="98"/>
                        <a:pt x="79" y="98"/>
                      </a:cubicBezTo>
                      <a:cubicBezTo>
                        <a:pt x="73" y="102"/>
                        <a:pt x="73" y="102"/>
                        <a:pt x="73" y="102"/>
                      </a:cubicBezTo>
                      <a:cubicBezTo>
                        <a:pt x="66" y="106"/>
                        <a:pt x="66" y="106"/>
                        <a:pt x="66" y="106"/>
                      </a:cubicBezTo>
                      <a:cubicBezTo>
                        <a:pt x="64" y="107"/>
                        <a:pt x="64" y="107"/>
                        <a:pt x="64" y="107"/>
                      </a:cubicBezTo>
                      <a:cubicBezTo>
                        <a:pt x="62" y="112"/>
                        <a:pt x="62" y="112"/>
                        <a:pt x="62" y="112"/>
                      </a:cubicBezTo>
                      <a:cubicBezTo>
                        <a:pt x="59" y="112"/>
                        <a:pt x="59" y="112"/>
                        <a:pt x="59" y="112"/>
                      </a:cubicBezTo>
                      <a:cubicBezTo>
                        <a:pt x="56" y="109"/>
                        <a:pt x="56" y="109"/>
                        <a:pt x="56" y="109"/>
                      </a:cubicBezTo>
                      <a:cubicBezTo>
                        <a:pt x="57" y="106"/>
                        <a:pt x="57" y="106"/>
                        <a:pt x="57" y="106"/>
                      </a:cubicBezTo>
                      <a:cubicBezTo>
                        <a:pt x="60" y="104"/>
                        <a:pt x="60" y="104"/>
                        <a:pt x="60" y="104"/>
                      </a:cubicBezTo>
                      <a:cubicBezTo>
                        <a:pt x="59" y="100"/>
                        <a:pt x="59" y="100"/>
                        <a:pt x="59" y="100"/>
                      </a:cubicBezTo>
                      <a:cubicBezTo>
                        <a:pt x="55" y="99"/>
                        <a:pt x="55" y="99"/>
                        <a:pt x="55" y="99"/>
                      </a:cubicBezTo>
                      <a:cubicBezTo>
                        <a:pt x="53" y="99"/>
                        <a:pt x="53" y="99"/>
                        <a:pt x="53" y="99"/>
                      </a:cubicBezTo>
                      <a:cubicBezTo>
                        <a:pt x="50" y="98"/>
                        <a:pt x="50" y="98"/>
                        <a:pt x="50" y="98"/>
                      </a:cubicBezTo>
                      <a:cubicBezTo>
                        <a:pt x="52" y="102"/>
                        <a:pt x="52" y="102"/>
                        <a:pt x="52" y="102"/>
                      </a:cubicBezTo>
                      <a:cubicBezTo>
                        <a:pt x="52" y="109"/>
                        <a:pt x="52" y="109"/>
                        <a:pt x="52" y="109"/>
                      </a:cubicBezTo>
                      <a:cubicBezTo>
                        <a:pt x="54" y="112"/>
                        <a:pt x="54" y="112"/>
                        <a:pt x="54" y="112"/>
                      </a:cubicBezTo>
                      <a:cubicBezTo>
                        <a:pt x="52" y="118"/>
                        <a:pt x="52" y="118"/>
                        <a:pt x="52" y="118"/>
                      </a:cubicBezTo>
                      <a:cubicBezTo>
                        <a:pt x="49" y="116"/>
                        <a:pt x="49" y="116"/>
                        <a:pt x="49" y="116"/>
                      </a:cubicBezTo>
                      <a:cubicBezTo>
                        <a:pt x="46" y="116"/>
                        <a:pt x="46" y="116"/>
                        <a:pt x="46" y="116"/>
                      </a:cubicBezTo>
                      <a:cubicBezTo>
                        <a:pt x="43" y="118"/>
                        <a:pt x="43" y="118"/>
                        <a:pt x="43" y="118"/>
                      </a:cubicBezTo>
                      <a:cubicBezTo>
                        <a:pt x="40" y="121"/>
                        <a:pt x="40" y="121"/>
                        <a:pt x="40" y="121"/>
                      </a:cubicBezTo>
                      <a:cubicBezTo>
                        <a:pt x="38" y="123"/>
                        <a:pt x="38" y="123"/>
                        <a:pt x="38" y="123"/>
                      </a:cubicBezTo>
                      <a:cubicBezTo>
                        <a:pt x="41" y="130"/>
                        <a:pt x="41" y="130"/>
                        <a:pt x="41" y="130"/>
                      </a:cubicBezTo>
                      <a:cubicBezTo>
                        <a:pt x="41" y="130"/>
                        <a:pt x="39" y="129"/>
                        <a:pt x="39" y="129"/>
                      </a:cubicBezTo>
                      <a:cubicBezTo>
                        <a:pt x="38" y="128"/>
                        <a:pt x="33" y="128"/>
                        <a:pt x="33" y="128"/>
                      </a:cubicBezTo>
                      <a:cubicBezTo>
                        <a:pt x="30" y="127"/>
                        <a:pt x="30" y="127"/>
                        <a:pt x="30" y="127"/>
                      </a:cubicBezTo>
                      <a:cubicBezTo>
                        <a:pt x="30" y="129"/>
                        <a:pt x="30" y="129"/>
                        <a:pt x="30" y="129"/>
                      </a:cubicBezTo>
                      <a:cubicBezTo>
                        <a:pt x="32" y="132"/>
                        <a:pt x="32" y="132"/>
                        <a:pt x="32" y="132"/>
                      </a:cubicBezTo>
                      <a:cubicBezTo>
                        <a:pt x="33" y="135"/>
                        <a:pt x="33" y="135"/>
                        <a:pt x="33" y="135"/>
                      </a:cubicBezTo>
                      <a:cubicBezTo>
                        <a:pt x="31" y="136"/>
                        <a:pt x="31" y="136"/>
                        <a:pt x="31" y="136"/>
                      </a:cubicBezTo>
                      <a:cubicBezTo>
                        <a:pt x="26" y="133"/>
                        <a:pt x="26" y="133"/>
                        <a:pt x="26" y="133"/>
                      </a:cubicBezTo>
                      <a:cubicBezTo>
                        <a:pt x="23" y="130"/>
                        <a:pt x="23" y="130"/>
                        <a:pt x="23" y="130"/>
                      </a:cubicBezTo>
                      <a:cubicBezTo>
                        <a:pt x="23" y="128"/>
                        <a:pt x="23" y="128"/>
                        <a:pt x="23" y="128"/>
                      </a:cubicBezTo>
                      <a:cubicBezTo>
                        <a:pt x="21" y="123"/>
                        <a:pt x="21" y="123"/>
                        <a:pt x="21" y="123"/>
                      </a:cubicBezTo>
                      <a:cubicBezTo>
                        <a:pt x="23" y="121"/>
                        <a:pt x="23" y="121"/>
                        <a:pt x="23" y="121"/>
                      </a:cubicBezTo>
                      <a:cubicBezTo>
                        <a:pt x="23" y="118"/>
                        <a:pt x="23" y="118"/>
                        <a:pt x="23" y="118"/>
                      </a:cubicBezTo>
                      <a:cubicBezTo>
                        <a:pt x="19" y="116"/>
                        <a:pt x="19" y="116"/>
                        <a:pt x="19" y="116"/>
                      </a:cubicBezTo>
                      <a:cubicBezTo>
                        <a:pt x="15" y="113"/>
                        <a:pt x="15" y="113"/>
                        <a:pt x="15" y="113"/>
                      </a:cubicBezTo>
                      <a:cubicBezTo>
                        <a:pt x="14" y="111"/>
                        <a:pt x="14" y="111"/>
                        <a:pt x="14" y="111"/>
                      </a:cubicBezTo>
                      <a:cubicBezTo>
                        <a:pt x="16" y="111"/>
                        <a:pt x="16" y="111"/>
                        <a:pt x="16" y="111"/>
                      </a:cubicBezTo>
                      <a:cubicBezTo>
                        <a:pt x="18" y="112"/>
                        <a:pt x="18" y="112"/>
                        <a:pt x="18" y="112"/>
                      </a:cubicBezTo>
                      <a:cubicBezTo>
                        <a:pt x="18" y="112"/>
                        <a:pt x="22" y="113"/>
                        <a:pt x="22" y="113"/>
                      </a:cubicBezTo>
                      <a:cubicBezTo>
                        <a:pt x="23" y="113"/>
                        <a:pt x="24" y="116"/>
                        <a:pt x="24" y="116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8" y="117"/>
                        <a:pt x="38" y="117"/>
                        <a:pt x="38" y="117"/>
                      </a:cubicBezTo>
                      <a:cubicBezTo>
                        <a:pt x="42" y="114"/>
                        <a:pt x="42" y="114"/>
                        <a:pt x="42" y="114"/>
                      </a:cubicBezTo>
                      <a:cubicBezTo>
                        <a:pt x="43" y="109"/>
                        <a:pt x="43" y="109"/>
                        <a:pt x="43" y="109"/>
                      </a:cubicBezTo>
                      <a:cubicBezTo>
                        <a:pt x="36" y="101"/>
                        <a:pt x="36" y="101"/>
                        <a:pt x="36" y="101"/>
                      </a:cubicBezTo>
                      <a:cubicBezTo>
                        <a:pt x="30" y="97"/>
                        <a:pt x="30" y="97"/>
                        <a:pt x="30" y="97"/>
                      </a:cubicBezTo>
                      <a:cubicBezTo>
                        <a:pt x="26" y="93"/>
                        <a:pt x="26" y="93"/>
                        <a:pt x="26" y="93"/>
                      </a:cubicBezTo>
                      <a:cubicBezTo>
                        <a:pt x="20" y="91"/>
                        <a:pt x="20" y="91"/>
                        <a:pt x="20" y="91"/>
                      </a:cubicBezTo>
                      <a:cubicBezTo>
                        <a:pt x="17" y="90"/>
                        <a:pt x="17" y="90"/>
                        <a:pt x="17" y="90"/>
                      </a:cubicBezTo>
                      <a:cubicBezTo>
                        <a:pt x="17" y="87"/>
                        <a:pt x="17" y="87"/>
                        <a:pt x="17" y="87"/>
                      </a:cubicBezTo>
                      <a:cubicBezTo>
                        <a:pt x="13" y="87"/>
                        <a:pt x="13" y="87"/>
                        <a:pt x="13" y="87"/>
                      </a:cubicBezTo>
                      <a:cubicBezTo>
                        <a:pt x="10" y="87"/>
                        <a:pt x="10" y="87"/>
                        <a:pt x="10" y="87"/>
                      </a:cubicBezTo>
                      <a:cubicBezTo>
                        <a:pt x="9" y="87"/>
                        <a:pt x="9" y="87"/>
                        <a:pt x="9" y="87"/>
                      </a:cubicBezTo>
                      <a:cubicBezTo>
                        <a:pt x="8" y="89"/>
                        <a:pt x="8" y="89"/>
                        <a:pt x="8" y="89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94"/>
                        <a:pt x="4" y="94"/>
                        <a:pt x="4" y="94"/>
                      </a:cubicBezTo>
                      <a:cubicBezTo>
                        <a:pt x="3" y="95"/>
                        <a:pt x="3" y="95"/>
                        <a:pt x="3" y="95"/>
                      </a:cubicBezTo>
                      <a:cubicBezTo>
                        <a:pt x="3" y="96"/>
                        <a:pt x="3" y="96"/>
                        <a:pt x="3" y="96"/>
                      </a:cubicBezTo>
                      <a:cubicBezTo>
                        <a:pt x="2" y="99"/>
                        <a:pt x="2" y="99"/>
                        <a:pt x="2" y="99"/>
                      </a:cubicBezTo>
                      <a:cubicBezTo>
                        <a:pt x="3" y="100"/>
                        <a:pt x="3" y="100"/>
                        <a:pt x="3" y="100"/>
                      </a:cubicBezTo>
                      <a:cubicBezTo>
                        <a:pt x="6" y="102"/>
                        <a:pt x="6" y="102"/>
                        <a:pt x="6" y="102"/>
                      </a:cubicBezTo>
                      <a:cubicBezTo>
                        <a:pt x="8" y="107"/>
                        <a:pt x="8" y="107"/>
                        <a:pt x="8" y="107"/>
                      </a:cubicBezTo>
                      <a:cubicBezTo>
                        <a:pt x="4" y="112"/>
                        <a:pt x="4" y="112"/>
                        <a:pt x="4" y="112"/>
                      </a:cubicBezTo>
                      <a:cubicBezTo>
                        <a:pt x="8" y="122"/>
                        <a:pt x="8" y="122"/>
                        <a:pt x="8" y="122"/>
                      </a:cubicBezTo>
                      <a:cubicBezTo>
                        <a:pt x="6" y="124"/>
                        <a:pt x="6" y="124"/>
                        <a:pt x="6" y="124"/>
                      </a:cubicBezTo>
                      <a:cubicBezTo>
                        <a:pt x="7" y="126"/>
                        <a:pt x="7" y="126"/>
                        <a:pt x="7" y="126"/>
                      </a:cubicBezTo>
                      <a:cubicBezTo>
                        <a:pt x="6" y="127"/>
                        <a:pt x="6" y="127"/>
                        <a:pt x="6" y="127"/>
                      </a:cubicBezTo>
                      <a:cubicBezTo>
                        <a:pt x="8" y="129"/>
                        <a:pt x="8" y="129"/>
                        <a:pt x="8" y="129"/>
                      </a:cubicBezTo>
                      <a:cubicBezTo>
                        <a:pt x="8" y="129"/>
                        <a:pt x="7" y="131"/>
                        <a:pt x="7" y="131"/>
                      </a:cubicBezTo>
                      <a:cubicBezTo>
                        <a:pt x="8" y="131"/>
                        <a:pt x="9" y="133"/>
                        <a:pt x="9" y="133"/>
                      </a:cubicBezTo>
                      <a:cubicBezTo>
                        <a:pt x="8" y="137"/>
                        <a:pt x="8" y="137"/>
                        <a:pt x="8" y="137"/>
                      </a:cubicBezTo>
                      <a:cubicBezTo>
                        <a:pt x="10" y="140"/>
                        <a:pt x="10" y="140"/>
                        <a:pt x="10" y="140"/>
                      </a:cubicBezTo>
                      <a:cubicBezTo>
                        <a:pt x="12" y="141"/>
                        <a:pt x="12" y="141"/>
                        <a:pt x="12" y="141"/>
                      </a:cubicBezTo>
                      <a:cubicBezTo>
                        <a:pt x="11" y="143"/>
                        <a:pt x="11" y="143"/>
                        <a:pt x="11" y="143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2" y="157"/>
                        <a:pt x="2" y="157"/>
                        <a:pt x="2" y="157"/>
                      </a:cubicBezTo>
                      <a:cubicBezTo>
                        <a:pt x="4" y="158"/>
                        <a:pt x="4" y="158"/>
                        <a:pt x="4" y="158"/>
                      </a:cubicBezTo>
                      <a:cubicBezTo>
                        <a:pt x="4" y="163"/>
                        <a:pt x="4" y="163"/>
                        <a:pt x="4" y="163"/>
                      </a:cubicBezTo>
                      <a:cubicBezTo>
                        <a:pt x="1" y="163"/>
                        <a:pt x="1" y="163"/>
                        <a:pt x="1" y="163"/>
                      </a:cubicBezTo>
                      <a:cubicBezTo>
                        <a:pt x="2" y="164"/>
                        <a:pt x="2" y="164"/>
                        <a:pt x="2" y="164"/>
                      </a:cubicBezTo>
                      <a:cubicBezTo>
                        <a:pt x="1" y="168"/>
                        <a:pt x="1" y="168"/>
                        <a:pt x="1" y="168"/>
                      </a:cubicBezTo>
                      <a:cubicBezTo>
                        <a:pt x="1" y="171"/>
                        <a:pt x="1" y="171"/>
                        <a:pt x="1" y="171"/>
                      </a:cubicBezTo>
                      <a:cubicBezTo>
                        <a:pt x="0" y="178"/>
                        <a:pt x="0" y="178"/>
                        <a:pt x="0" y="178"/>
                      </a:cubicBezTo>
                      <a:cubicBezTo>
                        <a:pt x="2" y="183"/>
                        <a:pt x="2" y="183"/>
                        <a:pt x="2" y="183"/>
                      </a:cubicBezTo>
                      <a:cubicBezTo>
                        <a:pt x="6" y="185"/>
                        <a:pt x="6" y="185"/>
                        <a:pt x="6" y="185"/>
                      </a:cubicBezTo>
                      <a:cubicBezTo>
                        <a:pt x="9" y="186"/>
                        <a:pt x="9" y="186"/>
                        <a:pt x="9" y="186"/>
                      </a:cubicBezTo>
                      <a:cubicBezTo>
                        <a:pt x="13" y="195"/>
                        <a:pt x="13" y="195"/>
                        <a:pt x="13" y="195"/>
                      </a:cubicBezTo>
                      <a:cubicBezTo>
                        <a:pt x="16" y="197"/>
                        <a:pt x="16" y="197"/>
                        <a:pt x="16" y="197"/>
                      </a:cubicBezTo>
                      <a:cubicBezTo>
                        <a:pt x="15" y="199"/>
                        <a:pt x="15" y="199"/>
                        <a:pt x="15" y="199"/>
                      </a:cubicBezTo>
                      <a:cubicBezTo>
                        <a:pt x="12" y="201"/>
                        <a:pt x="12" y="201"/>
                        <a:pt x="12" y="201"/>
                      </a:cubicBezTo>
                      <a:cubicBezTo>
                        <a:pt x="13" y="204"/>
                        <a:pt x="13" y="204"/>
                        <a:pt x="13" y="204"/>
                      </a:cubicBezTo>
                      <a:cubicBezTo>
                        <a:pt x="15" y="205"/>
                        <a:pt x="15" y="205"/>
                        <a:pt x="15" y="205"/>
                      </a:cubicBezTo>
                      <a:cubicBezTo>
                        <a:pt x="18" y="205"/>
                        <a:pt x="18" y="205"/>
                        <a:pt x="18" y="205"/>
                      </a:cubicBezTo>
                      <a:cubicBezTo>
                        <a:pt x="21" y="208"/>
                        <a:pt x="21" y="208"/>
                        <a:pt x="21" y="208"/>
                      </a:cubicBezTo>
                      <a:cubicBezTo>
                        <a:pt x="22" y="209"/>
                        <a:pt x="22" y="209"/>
                        <a:pt x="22" y="209"/>
                      </a:cubicBezTo>
                      <a:cubicBezTo>
                        <a:pt x="34" y="214"/>
                        <a:pt x="34" y="214"/>
                        <a:pt x="34" y="214"/>
                      </a:cubicBezTo>
                      <a:cubicBezTo>
                        <a:pt x="35" y="214"/>
                        <a:pt x="35" y="214"/>
                        <a:pt x="35" y="214"/>
                      </a:cubicBezTo>
                      <a:cubicBezTo>
                        <a:pt x="34" y="219"/>
                        <a:pt x="34" y="219"/>
                        <a:pt x="34" y="219"/>
                      </a:cubicBezTo>
                      <a:cubicBezTo>
                        <a:pt x="32" y="220"/>
                        <a:pt x="32" y="220"/>
                        <a:pt x="32" y="220"/>
                      </a:cubicBezTo>
                      <a:cubicBezTo>
                        <a:pt x="30" y="223"/>
                        <a:pt x="30" y="223"/>
                        <a:pt x="30" y="223"/>
                      </a:cubicBezTo>
                      <a:cubicBezTo>
                        <a:pt x="28" y="225"/>
                        <a:pt x="28" y="225"/>
                        <a:pt x="28" y="225"/>
                      </a:cubicBezTo>
                      <a:cubicBezTo>
                        <a:pt x="31" y="224"/>
                        <a:pt x="31" y="224"/>
                        <a:pt x="31" y="224"/>
                      </a:cubicBezTo>
                      <a:cubicBezTo>
                        <a:pt x="29" y="228"/>
                        <a:pt x="29" y="228"/>
                        <a:pt x="29" y="228"/>
                      </a:cubicBezTo>
                      <a:cubicBezTo>
                        <a:pt x="26" y="232"/>
                        <a:pt x="26" y="232"/>
                        <a:pt x="26" y="232"/>
                      </a:cubicBezTo>
                      <a:cubicBezTo>
                        <a:pt x="29" y="236"/>
                        <a:pt x="29" y="236"/>
                        <a:pt x="29" y="236"/>
                      </a:cubicBezTo>
                      <a:cubicBezTo>
                        <a:pt x="35" y="239"/>
                        <a:pt x="35" y="239"/>
                        <a:pt x="35" y="239"/>
                      </a:cubicBezTo>
                      <a:cubicBezTo>
                        <a:pt x="40" y="244"/>
                        <a:pt x="40" y="244"/>
                        <a:pt x="40" y="244"/>
                      </a:cubicBezTo>
                      <a:cubicBezTo>
                        <a:pt x="40" y="247"/>
                        <a:pt x="40" y="247"/>
                        <a:pt x="40" y="247"/>
                      </a:cubicBezTo>
                      <a:cubicBezTo>
                        <a:pt x="42" y="248"/>
                        <a:pt x="42" y="248"/>
                        <a:pt x="42" y="248"/>
                      </a:cubicBezTo>
                      <a:cubicBezTo>
                        <a:pt x="45" y="248"/>
                        <a:pt x="45" y="248"/>
                        <a:pt x="45" y="248"/>
                      </a:cubicBezTo>
                      <a:cubicBezTo>
                        <a:pt x="47" y="250"/>
                        <a:pt x="47" y="250"/>
                        <a:pt x="47" y="250"/>
                      </a:cubicBezTo>
                      <a:cubicBezTo>
                        <a:pt x="50" y="255"/>
                        <a:pt x="50" y="255"/>
                        <a:pt x="50" y="255"/>
                      </a:cubicBezTo>
                      <a:cubicBezTo>
                        <a:pt x="49" y="256"/>
                        <a:pt x="49" y="256"/>
                        <a:pt x="49" y="256"/>
                      </a:cubicBezTo>
                      <a:cubicBezTo>
                        <a:pt x="52" y="259"/>
                        <a:pt x="52" y="259"/>
                        <a:pt x="52" y="259"/>
                      </a:cubicBezTo>
                      <a:cubicBezTo>
                        <a:pt x="56" y="259"/>
                        <a:pt x="56" y="259"/>
                        <a:pt x="56" y="259"/>
                      </a:cubicBezTo>
                      <a:cubicBezTo>
                        <a:pt x="59" y="256"/>
                        <a:pt x="59" y="256"/>
                        <a:pt x="59" y="256"/>
                      </a:cubicBezTo>
                      <a:cubicBezTo>
                        <a:pt x="61" y="258"/>
                        <a:pt x="61" y="258"/>
                        <a:pt x="61" y="258"/>
                      </a:cubicBezTo>
                      <a:cubicBezTo>
                        <a:pt x="61" y="260"/>
                        <a:pt x="61" y="260"/>
                        <a:pt x="61" y="260"/>
                      </a:cubicBezTo>
                      <a:cubicBezTo>
                        <a:pt x="62" y="260"/>
                        <a:pt x="62" y="260"/>
                        <a:pt x="62" y="260"/>
                      </a:cubicBezTo>
                      <a:cubicBezTo>
                        <a:pt x="64" y="257"/>
                        <a:pt x="64" y="257"/>
                        <a:pt x="64" y="257"/>
                      </a:cubicBezTo>
                      <a:cubicBezTo>
                        <a:pt x="67" y="253"/>
                        <a:pt x="67" y="253"/>
                        <a:pt x="67" y="253"/>
                      </a:cubicBezTo>
                      <a:cubicBezTo>
                        <a:pt x="67" y="253"/>
                        <a:pt x="64" y="244"/>
                        <a:pt x="63" y="244"/>
                      </a:cubicBezTo>
                      <a:cubicBezTo>
                        <a:pt x="62" y="243"/>
                        <a:pt x="56" y="235"/>
                        <a:pt x="56" y="235"/>
                      </a:cubicBezTo>
                      <a:cubicBezTo>
                        <a:pt x="59" y="229"/>
                        <a:pt x="59" y="229"/>
                        <a:pt x="59" y="229"/>
                      </a:cubicBezTo>
                      <a:cubicBezTo>
                        <a:pt x="63" y="226"/>
                        <a:pt x="63" y="226"/>
                        <a:pt x="63" y="226"/>
                      </a:cubicBezTo>
                      <a:cubicBezTo>
                        <a:pt x="63" y="225"/>
                        <a:pt x="63" y="225"/>
                        <a:pt x="63" y="225"/>
                      </a:cubicBezTo>
                      <a:cubicBezTo>
                        <a:pt x="64" y="226"/>
                        <a:pt x="64" y="226"/>
                        <a:pt x="64" y="226"/>
                      </a:cubicBezTo>
                      <a:cubicBezTo>
                        <a:pt x="63" y="224"/>
                        <a:pt x="63" y="224"/>
                        <a:pt x="63" y="224"/>
                      </a:cubicBezTo>
                      <a:cubicBezTo>
                        <a:pt x="63" y="224"/>
                        <a:pt x="63" y="224"/>
                        <a:pt x="63" y="224"/>
                      </a:cubicBezTo>
                      <a:cubicBezTo>
                        <a:pt x="63" y="224"/>
                        <a:pt x="63" y="224"/>
                        <a:pt x="63" y="224"/>
                      </a:cubicBezTo>
                      <a:cubicBezTo>
                        <a:pt x="60" y="222"/>
                        <a:pt x="60" y="222"/>
                        <a:pt x="60" y="222"/>
                      </a:cubicBezTo>
                      <a:cubicBezTo>
                        <a:pt x="63" y="214"/>
                        <a:pt x="63" y="214"/>
                        <a:pt x="63" y="214"/>
                      </a:cubicBezTo>
                      <a:cubicBezTo>
                        <a:pt x="73" y="210"/>
                        <a:pt x="73" y="210"/>
                        <a:pt x="73" y="210"/>
                      </a:cubicBezTo>
                      <a:cubicBezTo>
                        <a:pt x="82" y="209"/>
                        <a:pt x="82" y="209"/>
                        <a:pt x="82" y="209"/>
                      </a:cubicBezTo>
                      <a:cubicBezTo>
                        <a:pt x="87" y="212"/>
                        <a:pt x="87" y="212"/>
                        <a:pt x="87" y="212"/>
                      </a:cubicBezTo>
                      <a:cubicBezTo>
                        <a:pt x="93" y="211"/>
                        <a:pt x="93" y="211"/>
                        <a:pt x="93" y="211"/>
                      </a:cubicBezTo>
                      <a:cubicBezTo>
                        <a:pt x="100" y="213"/>
                        <a:pt x="100" y="213"/>
                        <a:pt x="100" y="213"/>
                      </a:cubicBezTo>
                      <a:cubicBezTo>
                        <a:pt x="107" y="211"/>
                        <a:pt x="107" y="211"/>
                        <a:pt x="107" y="211"/>
                      </a:cubicBezTo>
                      <a:cubicBezTo>
                        <a:pt x="105" y="205"/>
                        <a:pt x="105" y="205"/>
                        <a:pt x="105" y="205"/>
                      </a:cubicBezTo>
                      <a:cubicBezTo>
                        <a:pt x="109" y="196"/>
                        <a:pt x="109" y="196"/>
                        <a:pt x="109" y="196"/>
                      </a:cubicBezTo>
                      <a:cubicBezTo>
                        <a:pt x="122" y="191"/>
                        <a:pt x="122" y="191"/>
                        <a:pt x="122" y="191"/>
                      </a:cubicBezTo>
                      <a:cubicBezTo>
                        <a:pt x="134" y="189"/>
                        <a:pt x="134" y="189"/>
                        <a:pt x="134" y="189"/>
                      </a:cubicBezTo>
                      <a:cubicBezTo>
                        <a:pt x="142" y="198"/>
                        <a:pt x="142" y="198"/>
                        <a:pt x="142" y="198"/>
                      </a:cubicBezTo>
                      <a:cubicBezTo>
                        <a:pt x="151" y="195"/>
                        <a:pt x="151" y="195"/>
                        <a:pt x="151" y="195"/>
                      </a:cubicBezTo>
                      <a:cubicBezTo>
                        <a:pt x="156" y="194"/>
                        <a:pt x="156" y="194"/>
                        <a:pt x="156" y="194"/>
                      </a:cubicBezTo>
                      <a:cubicBezTo>
                        <a:pt x="160" y="203"/>
                        <a:pt x="160" y="203"/>
                        <a:pt x="160" y="203"/>
                      </a:cubicBezTo>
                      <a:cubicBezTo>
                        <a:pt x="164" y="212"/>
                        <a:pt x="164" y="212"/>
                        <a:pt x="164" y="212"/>
                      </a:cubicBezTo>
                      <a:cubicBezTo>
                        <a:pt x="174" y="212"/>
                        <a:pt x="174" y="212"/>
                        <a:pt x="174" y="212"/>
                      </a:cubicBezTo>
                      <a:cubicBezTo>
                        <a:pt x="182" y="216"/>
                        <a:pt x="182" y="216"/>
                        <a:pt x="182" y="216"/>
                      </a:cubicBezTo>
                      <a:cubicBezTo>
                        <a:pt x="189" y="217"/>
                        <a:pt x="189" y="217"/>
                        <a:pt x="189" y="217"/>
                      </a:cubicBezTo>
                      <a:cubicBezTo>
                        <a:pt x="189" y="223"/>
                        <a:pt x="189" y="223"/>
                        <a:pt x="189" y="223"/>
                      </a:cubicBezTo>
                      <a:cubicBezTo>
                        <a:pt x="191" y="222"/>
                        <a:pt x="191" y="222"/>
                        <a:pt x="191" y="222"/>
                      </a:cubicBezTo>
                      <a:cubicBezTo>
                        <a:pt x="192" y="223"/>
                        <a:pt x="192" y="223"/>
                        <a:pt x="192" y="223"/>
                      </a:cubicBezTo>
                      <a:cubicBezTo>
                        <a:pt x="194" y="219"/>
                        <a:pt x="194" y="219"/>
                        <a:pt x="194" y="219"/>
                      </a:cubicBezTo>
                      <a:cubicBezTo>
                        <a:pt x="201" y="214"/>
                        <a:pt x="201" y="214"/>
                        <a:pt x="201" y="214"/>
                      </a:cubicBezTo>
                      <a:cubicBezTo>
                        <a:pt x="212" y="213"/>
                        <a:pt x="212" y="213"/>
                        <a:pt x="212" y="213"/>
                      </a:cubicBezTo>
                      <a:cubicBezTo>
                        <a:pt x="220" y="217"/>
                        <a:pt x="220" y="217"/>
                        <a:pt x="220" y="217"/>
                      </a:cubicBezTo>
                      <a:cubicBezTo>
                        <a:pt x="224" y="211"/>
                        <a:pt x="224" y="211"/>
                        <a:pt x="224" y="211"/>
                      </a:cubicBezTo>
                      <a:cubicBezTo>
                        <a:pt x="228" y="206"/>
                        <a:pt x="228" y="206"/>
                        <a:pt x="228" y="206"/>
                      </a:cubicBezTo>
                      <a:cubicBezTo>
                        <a:pt x="240" y="211"/>
                        <a:pt x="240" y="211"/>
                        <a:pt x="240" y="211"/>
                      </a:cubicBezTo>
                      <a:cubicBezTo>
                        <a:pt x="243" y="215"/>
                        <a:pt x="243" y="215"/>
                        <a:pt x="243" y="215"/>
                      </a:cubicBezTo>
                      <a:cubicBezTo>
                        <a:pt x="253" y="215"/>
                        <a:pt x="253" y="215"/>
                        <a:pt x="253" y="215"/>
                      </a:cubicBezTo>
                      <a:cubicBezTo>
                        <a:pt x="259" y="220"/>
                        <a:pt x="259" y="220"/>
                        <a:pt x="259" y="220"/>
                      </a:cubicBezTo>
                      <a:cubicBezTo>
                        <a:pt x="275" y="216"/>
                        <a:pt x="275" y="216"/>
                        <a:pt x="275" y="216"/>
                      </a:cubicBezTo>
                      <a:cubicBezTo>
                        <a:pt x="282" y="218"/>
                        <a:pt x="282" y="218"/>
                        <a:pt x="282" y="218"/>
                      </a:cubicBezTo>
                      <a:cubicBezTo>
                        <a:pt x="283" y="216"/>
                        <a:pt x="283" y="216"/>
                        <a:pt x="283" y="216"/>
                      </a:cubicBezTo>
                      <a:cubicBezTo>
                        <a:pt x="289" y="216"/>
                        <a:pt x="289" y="216"/>
                        <a:pt x="289" y="216"/>
                      </a:cubicBezTo>
                      <a:cubicBezTo>
                        <a:pt x="295" y="205"/>
                        <a:pt x="295" y="205"/>
                        <a:pt x="295" y="205"/>
                      </a:cubicBezTo>
                      <a:cubicBezTo>
                        <a:pt x="298" y="200"/>
                        <a:pt x="298" y="200"/>
                        <a:pt x="298" y="200"/>
                      </a:cubicBezTo>
                      <a:cubicBezTo>
                        <a:pt x="307" y="200"/>
                        <a:pt x="307" y="200"/>
                        <a:pt x="307" y="200"/>
                      </a:cubicBezTo>
                      <a:cubicBezTo>
                        <a:pt x="317" y="218"/>
                        <a:pt x="317" y="218"/>
                        <a:pt x="317" y="218"/>
                      </a:cubicBezTo>
                      <a:cubicBezTo>
                        <a:pt x="325" y="220"/>
                        <a:pt x="325" y="220"/>
                        <a:pt x="325" y="220"/>
                      </a:cubicBezTo>
                      <a:cubicBezTo>
                        <a:pt x="327" y="224"/>
                        <a:pt x="327" y="224"/>
                        <a:pt x="327" y="224"/>
                      </a:cubicBezTo>
                      <a:cubicBezTo>
                        <a:pt x="339" y="223"/>
                        <a:pt x="339" y="223"/>
                        <a:pt x="339" y="223"/>
                      </a:cubicBezTo>
                      <a:cubicBezTo>
                        <a:pt x="334" y="238"/>
                        <a:pt x="334" y="238"/>
                        <a:pt x="334" y="238"/>
                      </a:cubicBezTo>
                      <a:cubicBezTo>
                        <a:pt x="329" y="239"/>
                        <a:pt x="329" y="239"/>
                        <a:pt x="329" y="239"/>
                      </a:cubicBezTo>
                      <a:cubicBezTo>
                        <a:pt x="326" y="250"/>
                        <a:pt x="326" y="250"/>
                        <a:pt x="326" y="250"/>
                      </a:cubicBezTo>
                      <a:cubicBezTo>
                        <a:pt x="327" y="250"/>
                        <a:pt x="327" y="250"/>
                        <a:pt x="327" y="250"/>
                      </a:cubicBezTo>
                      <a:cubicBezTo>
                        <a:pt x="329" y="250"/>
                        <a:pt x="329" y="250"/>
                        <a:pt x="329" y="250"/>
                      </a:cubicBezTo>
                      <a:cubicBezTo>
                        <a:pt x="331" y="249"/>
                        <a:pt x="331" y="249"/>
                        <a:pt x="331" y="249"/>
                      </a:cubicBezTo>
                      <a:cubicBezTo>
                        <a:pt x="332" y="249"/>
                        <a:pt x="332" y="249"/>
                        <a:pt x="332" y="249"/>
                      </a:cubicBezTo>
                      <a:cubicBezTo>
                        <a:pt x="335" y="250"/>
                        <a:pt x="335" y="250"/>
                        <a:pt x="335" y="250"/>
                      </a:cubicBezTo>
                      <a:cubicBezTo>
                        <a:pt x="342" y="245"/>
                        <a:pt x="342" y="245"/>
                        <a:pt x="342" y="245"/>
                      </a:cubicBezTo>
                      <a:cubicBezTo>
                        <a:pt x="345" y="241"/>
                        <a:pt x="345" y="241"/>
                        <a:pt x="345" y="241"/>
                      </a:cubicBezTo>
                      <a:cubicBezTo>
                        <a:pt x="353" y="230"/>
                        <a:pt x="353" y="230"/>
                        <a:pt x="353" y="230"/>
                      </a:cubicBezTo>
                      <a:cubicBezTo>
                        <a:pt x="357" y="223"/>
                        <a:pt x="357" y="223"/>
                        <a:pt x="357" y="223"/>
                      </a:cubicBezTo>
                      <a:cubicBezTo>
                        <a:pt x="358" y="214"/>
                        <a:pt x="358" y="214"/>
                        <a:pt x="358" y="214"/>
                      </a:cubicBezTo>
                      <a:cubicBezTo>
                        <a:pt x="360" y="203"/>
                        <a:pt x="360" y="203"/>
                        <a:pt x="360" y="203"/>
                      </a:cubicBezTo>
                      <a:cubicBezTo>
                        <a:pt x="360" y="199"/>
                        <a:pt x="360" y="199"/>
                        <a:pt x="360" y="199"/>
                      </a:cubicBezTo>
                      <a:cubicBezTo>
                        <a:pt x="355" y="194"/>
                        <a:pt x="355" y="194"/>
                        <a:pt x="355" y="194"/>
                      </a:cubicBezTo>
                      <a:cubicBezTo>
                        <a:pt x="355" y="194"/>
                        <a:pt x="349" y="198"/>
                        <a:pt x="349" y="198"/>
                      </a:cubicBezTo>
                      <a:cubicBezTo>
                        <a:pt x="348" y="198"/>
                        <a:pt x="346" y="196"/>
                        <a:pt x="346" y="196"/>
                      </a:cubicBezTo>
                      <a:cubicBezTo>
                        <a:pt x="344" y="192"/>
                        <a:pt x="344" y="192"/>
                        <a:pt x="344" y="192"/>
                      </a:cubicBezTo>
                      <a:cubicBezTo>
                        <a:pt x="341" y="192"/>
                        <a:pt x="341" y="192"/>
                        <a:pt x="341" y="192"/>
                      </a:cubicBezTo>
                      <a:cubicBezTo>
                        <a:pt x="344" y="190"/>
                        <a:pt x="344" y="190"/>
                        <a:pt x="344" y="190"/>
                      </a:cubicBezTo>
                      <a:cubicBezTo>
                        <a:pt x="349" y="185"/>
                        <a:pt x="349" y="185"/>
                        <a:pt x="349" y="185"/>
                      </a:cubicBezTo>
                      <a:cubicBezTo>
                        <a:pt x="353" y="180"/>
                        <a:pt x="353" y="180"/>
                        <a:pt x="353" y="180"/>
                      </a:cubicBezTo>
                      <a:cubicBezTo>
                        <a:pt x="354" y="178"/>
                        <a:pt x="354" y="178"/>
                        <a:pt x="354" y="178"/>
                      </a:cubicBezTo>
                      <a:cubicBezTo>
                        <a:pt x="367" y="165"/>
                        <a:pt x="367" y="165"/>
                        <a:pt x="367" y="165"/>
                      </a:cubicBezTo>
                      <a:cubicBezTo>
                        <a:pt x="371" y="164"/>
                        <a:pt x="371" y="164"/>
                        <a:pt x="371" y="164"/>
                      </a:cubicBezTo>
                      <a:cubicBezTo>
                        <a:pt x="381" y="164"/>
                        <a:pt x="381" y="164"/>
                        <a:pt x="381" y="164"/>
                      </a:cubicBezTo>
                      <a:cubicBezTo>
                        <a:pt x="386" y="163"/>
                        <a:pt x="386" y="163"/>
                        <a:pt x="386" y="163"/>
                      </a:cubicBezTo>
                      <a:cubicBezTo>
                        <a:pt x="392" y="165"/>
                        <a:pt x="392" y="165"/>
                        <a:pt x="392" y="165"/>
                      </a:cubicBezTo>
                      <a:cubicBezTo>
                        <a:pt x="392" y="168"/>
                        <a:pt x="392" y="168"/>
                        <a:pt x="392" y="168"/>
                      </a:cubicBezTo>
                      <a:cubicBezTo>
                        <a:pt x="392" y="168"/>
                        <a:pt x="400" y="166"/>
                        <a:pt x="401" y="166"/>
                      </a:cubicBezTo>
                      <a:cubicBezTo>
                        <a:pt x="401" y="167"/>
                        <a:pt x="403" y="166"/>
                        <a:pt x="403" y="166"/>
                      </a:cubicBezTo>
                      <a:cubicBezTo>
                        <a:pt x="402" y="164"/>
                        <a:pt x="402" y="164"/>
                        <a:pt x="402" y="164"/>
                      </a:cubicBezTo>
                      <a:cubicBezTo>
                        <a:pt x="403" y="159"/>
                        <a:pt x="403" y="159"/>
                        <a:pt x="403" y="159"/>
                      </a:cubicBezTo>
                      <a:cubicBezTo>
                        <a:pt x="406" y="153"/>
                        <a:pt x="406" y="153"/>
                        <a:pt x="406" y="153"/>
                      </a:cubicBezTo>
                      <a:cubicBezTo>
                        <a:pt x="411" y="149"/>
                        <a:pt x="411" y="149"/>
                        <a:pt x="411" y="149"/>
                      </a:cubicBezTo>
                      <a:cubicBezTo>
                        <a:pt x="419" y="150"/>
                        <a:pt x="419" y="150"/>
                        <a:pt x="419" y="150"/>
                      </a:cubicBezTo>
                      <a:cubicBezTo>
                        <a:pt x="421" y="155"/>
                        <a:pt x="421" y="155"/>
                        <a:pt x="421" y="155"/>
                      </a:cubicBezTo>
                      <a:cubicBezTo>
                        <a:pt x="426" y="151"/>
                        <a:pt x="426" y="151"/>
                        <a:pt x="426" y="151"/>
                      </a:cubicBezTo>
                      <a:cubicBezTo>
                        <a:pt x="433" y="144"/>
                        <a:pt x="433" y="144"/>
                        <a:pt x="433" y="144"/>
                      </a:cubicBezTo>
                      <a:cubicBezTo>
                        <a:pt x="433" y="152"/>
                        <a:pt x="433" y="152"/>
                        <a:pt x="433" y="152"/>
                      </a:cubicBezTo>
                      <a:cubicBezTo>
                        <a:pt x="427" y="158"/>
                        <a:pt x="427" y="158"/>
                        <a:pt x="427" y="158"/>
                      </a:cubicBezTo>
                      <a:cubicBezTo>
                        <a:pt x="423" y="160"/>
                        <a:pt x="423" y="160"/>
                        <a:pt x="423" y="160"/>
                      </a:cubicBezTo>
                      <a:cubicBezTo>
                        <a:pt x="419" y="166"/>
                        <a:pt x="419" y="166"/>
                        <a:pt x="419" y="166"/>
                      </a:cubicBezTo>
                      <a:cubicBezTo>
                        <a:pt x="416" y="171"/>
                        <a:pt x="416" y="171"/>
                        <a:pt x="416" y="171"/>
                      </a:cubicBezTo>
                      <a:cubicBezTo>
                        <a:pt x="416" y="171"/>
                        <a:pt x="411" y="173"/>
                        <a:pt x="411" y="174"/>
                      </a:cubicBezTo>
                      <a:cubicBezTo>
                        <a:pt x="410" y="174"/>
                        <a:pt x="409" y="175"/>
                        <a:pt x="409" y="175"/>
                      </a:cubicBezTo>
                      <a:cubicBezTo>
                        <a:pt x="405" y="186"/>
                        <a:pt x="405" y="186"/>
                        <a:pt x="405" y="186"/>
                      </a:cubicBezTo>
                      <a:cubicBezTo>
                        <a:pt x="410" y="210"/>
                        <a:pt x="410" y="210"/>
                        <a:pt x="410" y="210"/>
                      </a:cubicBezTo>
                      <a:cubicBezTo>
                        <a:pt x="416" y="202"/>
                        <a:pt x="416" y="202"/>
                        <a:pt x="416" y="202"/>
                      </a:cubicBezTo>
                      <a:cubicBezTo>
                        <a:pt x="418" y="201"/>
                        <a:pt x="418" y="201"/>
                        <a:pt x="418" y="201"/>
                      </a:cubicBezTo>
                      <a:cubicBezTo>
                        <a:pt x="420" y="196"/>
                        <a:pt x="420" y="196"/>
                        <a:pt x="420" y="196"/>
                      </a:cubicBezTo>
                      <a:cubicBezTo>
                        <a:pt x="422" y="193"/>
                        <a:pt x="422" y="193"/>
                        <a:pt x="422" y="193"/>
                      </a:cubicBezTo>
                      <a:cubicBezTo>
                        <a:pt x="426" y="191"/>
                        <a:pt x="426" y="191"/>
                        <a:pt x="426" y="191"/>
                      </a:cubicBezTo>
                      <a:cubicBezTo>
                        <a:pt x="426" y="186"/>
                        <a:pt x="426" y="186"/>
                        <a:pt x="426" y="186"/>
                      </a:cubicBezTo>
                      <a:cubicBezTo>
                        <a:pt x="427" y="184"/>
                        <a:pt x="427" y="184"/>
                        <a:pt x="427" y="184"/>
                      </a:cubicBezTo>
                      <a:cubicBezTo>
                        <a:pt x="429" y="177"/>
                        <a:pt x="429" y="177"/>
                        <a:pt x="429" y="177"/>
                      </a:cubicBezTo>
                      <a:cubicBezTo>
                        <a:pt x="429" y="175"/>
                        <a:pt x="429" y="175"/>
                        <a:pt x="429" y="175"/>
                      </a:cubicBezTo>
                      <a:cubicBezTo>
                        <a:pt x="426" y="174"/>
                        <a:pt x="426" y="174"/>
                        <a:pt x="426" y="174"/>
                      </a:cubicBezTo>
                      <a:cubicBezTo>
                        <a:pt x="430" y="165"/>
                        <a:pt x="430" y="165"/>
                        <a:pt x="430" y="165"/>
                      </a:cubicBezTo>
                      <a:cubicBezTo>
                        <a:pt x="432" y="162"/>
                        <a:pt x="432" y="162"/>
                        <a:pt x="432" y="162"/>
                      </a:cubicBezTo>
                      <a:cubicBezTo>
                        <a:pt x="435" y="161"/>
                        <a:pt x="435" y="161"/>
                        <a:pt x="435" y="161"/>
                      </a:cubicBezTo>
                      <a:cubicBezTo>
                        <a:pt x="438" y="160"/>
                        <a:pt x="438" y="160"/>
                        <a:pt x="438" y="160"/>
                      </a:cubicBezTo>
                      <a:cubicBezTo>
                        <a:pt x="439" y="162"/>
                        <a:pt x="439" y="162"/>
                        <a:pt x="439" y="162"/>
                      </a:cubicBezTo>
                      <a:cubicBezTo>
                        <a:pt x="446" y="157"/>
                        <a:pt x="446" y="157"/>
                        <a:pt x="446" y="157"/>
                      </a:cubicBezTo>
                      <a:cubicBezTo>
                        <a:pt x="446" y="157"/>
                        <a:pt x="452" y="162"/>
                        <a:pt x="452" y="162"/>
                      </a:cubicBezTo>
                      <a:cubicBezTo>
                        <a:pt x="453" y="162"/>
                        <a:pt x="454" y="157"/>
                        <a:pt x="454" y="157"/>
                      </a:cubicBezTo>
                      <a:cubicBezTo>
                        <a:pt x="457" y="156"/>
                        <a:pt x="457" y="156"/>
                        <a:pt x="457" y="156"/>
                      </a:cubicBezTo>
                      <a:cubicBezTo>
                        <a:pt x="457" y="156"/>
                        <a:pt x="463" y="150"/>
                        <a:pt x="464" y="149"/>
                      </a:cubicBezTo>
                      <a:cubicBezTo>
                        <a:pt x="464" y="149"/>
                        <a:pt x="472" y="145"/>
                        <a:pt x="472" y="145"/>
                      </a:cubicBezTo>
                      <a:cubicBezTo>
                        <a:pt x="473" y="145"/>
                        <a:pt x="476" y="145"/>
                        <a:pt x="476" y="145"/>
                      </a:cubicBezTo>
                      <a:cubicBezTo>
                        <a:pt x="480" y="146"/>
                        <a:pt x="480" y="146"/>
                        <a:pt x="480" y="146"/>
                      </a:cubicBezTo>
                      <a:cubicBezTo>
                        <a:pt x="480" y="144"/>
                        <a:pt x="480" y="144"/>
                        <a:pt x="480" y="144"/>
                      </a:cubicBezTo>
                      <a:cubicBezTo>
                        <a:pt x="479" y="140"/>
                        <a:pt x="479" y="140"/>
                        <a:pt x="479" y="140"/>
                      </a:cubicBezTo>
                      <a:cubicBezTo>
                        <a:pt x="478" y="135"/>
                        <a:pt x="478" y="135"/>
                        <a:pt x="478" y="135"/>
                      </a:cubicBezTo>
                      <a:cubicBezTo>
                        <a:pt x="474" y="131"/>
                        <a:pt x="474" y="131"/>
                        <a:pt x="474" y="131"/>
                      </a:cubicBezTo>
                      <a:cubicBezTo>
                        <a:pt x="477" y="129"/>
                        <a:pt x="477" y="129"/>
                        <a:pt x="477" y="129"/>
                      </a:cubicBezTo>
                      <a:lnTo>
                        <a:pt x="482" y="12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54" name="Freeform 337">
                  <a:extLst>
                    <a:ext uri="{FF2B5EF4-FFF2-40B4-BE49-F238E27FC236}">
                      <a16:creationId xmlns:a16="http://schemas.microsoft.com/office/drawing/2014/main" id="{DFF8387E-ED57-9128-02C7-998EC04C58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16588" y="2816315"/>
                  <a:ext cx="71438" cy="7938"/>
                </a:xfrm>
                <a:custGeom>
                  <a:avLst/>
                  <a:gdLst>
                    <a:gd name="T0" fmla="*/ 2147483646 w 54"/>
                    <a:gd name="T1" fmla="*/ 2147483646 h 6"/>
                    <a:gd name="T2" fmla="*/ 2147483646 w 54"/>
                    <a:gd name="T3" fmla="*/ 2147483646 h 6"/>
                    <a:gd name="T4" fmla="*/ 2147483646 w 54"/>
                    <a:gd name="T5" fmla="*/ 0 h 6"/>
                    <a:gd name="T6" fmla="*/ 0 w 54"/>
                    <a:gd name="T7" fmla="*/ 2147483646 h 6"/>
                    <a:gd name="T8" fmla="*/ 2147483646 w 54"/>
                    <a:gd name="T9" fmla="*/ 2147483646 h 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4" h="6">
                      <a:moveTo>
                        <a:pt x="6" y="6"/>
                      </a:moveTo>
                      <a:lnTo>
                        <a:pt x="30" y="6"/>
                      </a:lnTo>
                      <a:lnTo>
                        <a:pt x="54" y="0"/>
                      </a:lnTo>
                      <a:lnTo>
                        <a:pt x="0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55" name="Freeform 338">
                  <a:extLst>
                    <a:ext uri="{FF2B5EF4-FFF2-40B4-BE49-F238E27FC236}">
                      <a16:creationId xmlns:a16="http://schemas.microsoft.com/office/drawing/2014/main" id="{A78A3ABF-9B45-AB0A-D653-239BF2ABA3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07051" y="2159090"/>
                  <a:ext cx="1011237" cy="709613"/>
                </a:xfrm>
                <a:custGeom>
                  <a:avLst/>
                  <a:gdLst>
                    <a:gd name="T0" fmla="*/ 2147483646 w 129"/>
                    <a:gd name="T1" fmla="*/ 2147483646 h 91"/>
                    <a:gd name="T2" fmla="*/ 2147483646 w 129"/>
                    <a:gd name="T3" fmla="*/ 2147483646 h 91"/>
                    <a:gd name="T4" fmla="*/ 2147483646 w 129"/>
                    <a:gd name="T5" fmla="*/ 2147483646 h 91"/>
                    <a:gd name="T6" fmla="*/ 2147483646 w 129"/>
                    <a:gd name="T7" fmla="*/ 2147483646 h 91"/>
                    <a:gd name="T8" fmla="*/ 2147483646 w 129"/>
                    <a:gd name="T9" fmla="*/ 2147483646 h 91"/>
                    <a:gd name="T10" fmla="*/ 2147483646 w 129"/>
                    <a:gd name="T11" fmla="*/ 2147483646 h 91"/>
                    <a:gd name="T12" fmla="*/ 2147483646 w 129"/>
                    <a:gd name="T13" fmla="*/ 2147483646 h 91"/>
                    <a:gd name="T14" fmla="*/ 2147483646 w 129"/>
                    <a:gd name="T15" fmla="*/ 2147483646 h 91"/>
                    <a:gd name="T16" fmla="*/ 2147483646 w 129"/>
                    <a:gd name="T17" fmla="*/ 2147483646 h 91"/>
                    <a:gd name="T18" fmla="*/ 2147483646 w 129"/>
                    <a:gd name="T19" fmla="*/ 2147483646 h 91"/>
                    <a:gd name="T20" fmla="*/ 2147483646 w 129"/>
                    <a:gd name="T21" fmla="*/ 2147483646 h 91"/>
                    <a:gd name="T22" fmla="*/ 2147483646 w 129"/>
                    <a:gd name="T23" fmla="*/ 2147483646 h 91"/>
                    <a:gd name="T24" fmla="*/ 2147483646 w 129"/>
                    <a:gd name="T25" fmla="*/ 2147483646 h 91"/>
                    <a:gd name="T26" fmla="*/ 2147483646 w 129"/>
                    <a:gd name="T27" fmla="*/ 2147483646 h 91"/>
                    <a:gd name="T28" fmla="*/ 2147483646 w 129"/>
                    <a:gd name="T29" fmla="*/ 2147483646 h 91"/>
                    <a:gd name="T30" fmla="*/ 0 w 129"/>
                    <a:gd name="T31" fmla="*/ 2147483646 h 91"/>
                    <a:gd name="T32" fmla="*/ 2147483646 w 129"/>
                    <a:gd name="T33" fmla="*/ 2147483646 h 91"/>
                    <a:gd name="T34" fmla="*/ 2147483646 w 129"/>
                    <a:gd name="T35" fmla="*/ 2147483646 h 91"/>
                    <a:gd name="T36" fmla="*/ 2147483646 w 129"/>
                    <a:gd name="T37" fmla="*/ 2147483646 h 91"/>
                    <a:gd name="T38" fmla="*/ 2147483646 w 129"/>
                    <a:gd name="T39" fmla="*/ 2147483646 h 91"/>
                    <a:gd name="T40" fmla="*/ 2147483646 w 129"/>
                    <a:gd name="T41" fmla="*/ 2147483646 h 91"/>
                    <a:gd name="T42" fmla="*/ 2147483646 w 129"/>
                    <a:gd name="T43" fmla="*/ 2147483646 h 91"/>
                    <a:gd name="T44" fmla="*/ 2147483646 w 129"/>
                    <a:gd name="T45" fmla="*/ 2147483646 h 91"/>
                    <a:gd name="T46" fmla="*/ 2147483646 w 129"/>
                    <a:gd name="T47" fmla="*/ 2147483646 h 91"/>
                    <a:gd name="T48" fmla="*/ 2147483646 w 129"/>
                    <a:gd name="T49" fmla="*/ 2147483646 h 91"/>
                    <a:gd name="T50" fmla="*/ 2147483646 w 129"/>
                    <a:gd name="T51" fmla="*/ 2147483646 h 91"/>
                    <a:gd name="T52" fmla="*/ 2147483646 w 129"/>
                    <a:gd name="T53" fmla="*/ 2147483646 h 91"/>
                    <a:gd name="T54" fmla="*/ 2147483646 w 129"/>
                    <a:gd name="T55" fmla="*/ 2147483646 h 91"/>
                    <a:gd name="T56" fmla="*/ 2147483646 w 129"/>
                    <a:gd name="T57" fmla="*/ 2147483646 h 91"/>
                    <a:gd name="T58" fmla="*/ 2147483646 w 129"/>
                    <a:gd name="T59" fmla="*/ 2147483646 h 91"/>
                    <a:gd name="T60" fmla="*/ 2147483646 w 129"/>
                    <a:gd name="T61" fmla="*/ 2147483646 h 91"/>
                    <a:gd name="T62" fmla="*/ 2147483646 w 129"/>
                    <a:gd name="T63" fmla="*/ 2147483646 h 91"/>
                    <a:gd name="T64" fmla="*/ 2147483646 w 129"/>
                    <a:gd name="T65" fmla="*/ 2147483646 h 91"/>
                    <a:gd name="T66" fmla="*/ 2147483646 w 129"/>
                    <a:gd name="T67" fmla="*/ 2147483646 h 91"/>
                    <a:gd name="T68" fmla="*/ 2147483646 w 129"/>
                    <a:gd name="T69" fmla="*/ 2147483646 h 91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129" h="91">
                      <a:moveTo>
                        <a:pt x="89" y="79"/>
                      </a:moveTo>
                      <a:cubicBezTo>
                        <a:pt x="87" y="77"/>
                        <a:pt x="87" y="77"/>
                        <a:pt x="87" y="77"/>
                      </a:cubicBezTo>
                      <a:cubicBezTo>
                        <a:pt x="88" y="73"/>
                        <a:pt x="88" y="73"/>
                        <a:pt x="88" y="73"/>
                      </a:cubicBezTo>
                      <a:cubicBezTo>
                        <a:pt x="96" y="71"/>
                        <a:pt x="96" y="71"/>
                        <a:pt x="96" y="71"/>
                      </a:cubicBezTo>
                      <a:cubicBezTo>
                        <a:pt x="101" y="67"/>
                        <a:pt x="101" y="67"/>
                        <a:pt x="101" y="67"/>
                      </a:cubicBezTo>
                      <a:cubicBezTo>
                        <a:pt x="105" y="63"/>
                        <a:pt x="105" y="63"/>
                        <a:pt x="105" y="63"/>
                      </a:cubicBezTo>
                      <a:cubicBezTo>
                        <a:pt x="107" y="51"/>
                        <a:pt x="107" y="51"/>
                        <a:pt x="107" y="51"/>
                      </a:cubicBezTo>
                      <a:cubicBezTo>
                        <a:pt x="114" y="50"/>
                        <a:pt x="114" y="50"/>
                        <a:pt x="114" y="50"/>
                      </a:cubicBezTo>
                      <a:cubicBezTo>
                        <a:pt x="116" y="40"/>
                        <a:pt x="116" y="40"/>
                        <a:pt x="116" y="40"/>
                      </a:cubicBezTo>
                      <a:cubicBezTo>
                        <a:pt x="124" y="41"/>
                        <a:pt x="124" y="41"/>
                        <a:pt x="124" y="41"/>
                      </a:cubicBezTo>
                      <a:cubicBezTo>
                        <a:pt x="126" y="35"/>
                        <a:pt x="126" y="35"/>
                        <a:pt x="126" y="35"/>
                      </a:cubicBezTo>
                      <a:cubicBezTo>
                        <a:pt x="129" y="34"/>
                        <a:pt x="129" y="34"/>
                        <a:pt x="129" y="34"/>
                      </a:cubicBezTo>
                      <a:cubicBezTo>
                        <a:pt x="129" y="29"/>
                        <a:pt x="129" y="29"/>
                        <a:pt x="129" y="29"/>
                      </a:cubicBezTo>
                      <a:cubicBezTo>
                        <a:pt x="122" y="27"/>
                        <a:pt x="122" y="27"/>
                        <a:pt x="122" y="27"/>
                      </a:cubicBezTo>
                      <a:cubicBezTo>
                        <a:pt x="114" y="23"/>
                        <a:pt x="114" y="23"/>
                        <a:pt x="114" y="23"/>
                      </a:cubicBezTo>
                      <a:cubicBezTo>
                        <a:pt x="104" y="23"/>
                        <a:pt x="104" y="23"/>
                        <a:pt x="104" y="23"/>
                      </a:cubicBezTo>
                      <a:cubicBezTo>
                        <a:pt x="100" y="14"/>
                        <a:pt x="100" y="14"/>
                        <a:pt x="100" y="14"/>
                      </a:cubicBezTo>
                      <a:cubicBezTo>
                        <a:pt x="96" y="6"/>
                        <a:pt x="96" y="6"/>
                        <a:pt x="96" y="6"/>
                      </a:cubicBezTo>
                      <a:cubicBezTo>
                        <a:pt x="91" y="6"/>
                        <a:pt x="91" y="6"/>
                        <a:pt x="91" y="6"/>
                      </a:cubicBezTo>
                      <a:cubicBezTo>
                        <a:pt x="82" y="9"/>
                        <a:pt x="82" y="9"/>
                        <a:pt x="82" y="9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62" y="3"/>
                        <a:pt x="62" y="3"/>
                        <a:pt x="62" y="3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5" y="16"/>
                        <a:pt x="45" y="16"/>
                        <a:pt x="45" y="16"/>
                      </a:cubicBezTo>
                      <a:cubicBezTo>
                        <a:pt x="47" y="23"/>
                        <a:pt x="47" y="23"/>
                        <a:pt x="47" y="23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ubicBezTo>
                        <a:pt x="27" y="24"/>
                        <a:pt x="27" y="24"/>
                        <a:pt x="27" y="24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6" y="42"/>
                        <a:pt x="6" y="42"/>
                        <a:pt x="6" y="42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9" y="41"/>
                        <a:pt x="19" y="41"/>
                        <a:pt x="19" y="41"/>
                      </a:cubicBezTo>
                      <a:cubicBezTo>
                        <a:pt x="26" y="49"/>
                        <a:pt x="26" y="49"/>
                        <a:pt x="26" y="49"/>
                      </a:cubicBezTo>
                      <a:cubicBezTo>
                        <a:pt x="20" y="50"/>
                        <a:pt x="20" y="50"/>
                        <a:pt x="20" y="50"/>
                      </a:cubicBezTo>
                      <a:cubicBezTo>
                        <a:pt x="16" y="50"/>
                        <a:pt x="16" y="50"/>
                        <a:pt x="16" y="50"/>
                      </a:cubicBezTo>
                      <a:cubicBezTo>
                        <a:pt x="13" y="52"/>
                        <a:pt x="13" y="52"/>
                        <a:pt x="13" y="52"/>
                      </a:cubicBezTo>
                      <a:cubicBezTo>
                        <a:pt x="16" y="59"/>
                        <a:pt x="16" y="59"/>
                        <a:pt x="16" y="59"/>
                      </a:cubicBezTo>
                      <a:cubicBezTo>
                        <a:pt x="16" y="59"/>
                        <a:pt x="20" y="62"/>
                        <a:pt x="20" y="63"/>
                      </a:cubicBezTo>
                      <a:cubicBezTo>
                        <a:pt x="20" y="64"/>
                        <a:pt x="20" y="72"/>
                        <a:pt x="20" y="72"/>
                      </a:cubicBezTo>
                      <a:cubicBezTo>
                        <a:pt x="24" y="76"/>
                        <a:pt x="24" y="76"/>
                        <a:pt x="24" y="76"/>
                      </a:cubicBezTo>
                      <a:cubicBezTo>
                        <a:pt x="23" y="84"/>
                        <a:pt x="23" y="84"/>
                        <a:pt x="23" y="84"/>
                      </a:cubicBezTo>
                      <a:cubicBezTo>
                        <a:pt x="24" y="82"/>
                        <a:pt x="24" y="82"/>
                        <a:pt x="24" y="82"/>
                      </a:cubicBezTo>
                      <a:cubicBezTo>
                        <a:pt x="29" y="80"/>
                        <a:pt x="29" y="80"/>
                        <a:pt x="29" y="80"/>
                      </a:cubicBezTo>
                      <a:cubicBezTo>
                        <a:pt x="33" y="79"/>
                        <a:pt x="33" y="79"/>
                        <a:pt x="33" y="79"/>
                      </a:cubicBezTo>
                      <a:cubicBezTo>
                        <a:pt x="38" y="82"/>
                        <a:pt x="38" y="82"/>
                        <a:pt x="38" y="82"/>
                      </a:cubicBezTo>
                      <a:cubicBezTo>
                        <a:pt x="42" y="85"/>
                        <a:pt x="42" y="85"/>
                        <a:pt x="42" y="85"/>
                      </a:cubicBezTo>
                      <a:cubicBezTo>
                        <a:pt x="46" y="86"/>
                        <a:pt x="46" y="86"/>
                        <a:pt x="46" y="86"/>
                      </a:cubicBezTo>
                      <a:cubicBezTo>
                        <a:pt x="46" y="89"/>
                        <a:pt x="46" y="89"/>
                        <a:pt x="46" y="89"/>
                      </a:cubicBezTo>
                      <a:cubicBezTo>
                        <a:pt x="48" y="90"/>
                        <a:pt x="48" y="90"/>
                        <a:pt x="48" y="90"/>
                      </a:cubicBezTo>
                      <a:cubicBezTo>
                        <a:pt x="51" y="91"/>
                        <a:pt x="51" y="91"/>
                        <a:pt x="51" y="91"/>
                      </a:cubicBezTo>
                      <a:cubicBezTo>
                        <a:pt x="53" y="89"/>
                        <a:pt x="53" y="89"/>
                        <a:pt x="53" y="89"/>
                      </a:cubicBezTo>
                      <a:cubicBezTo>
                        <a:pt x="58" y="87"/>
                        <a:pt x="58" y="87"/>
                        <a:pt x="58" y="87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63" y="83"/>
                        <a:pt x="63" y="83"/>
                        <a:pt x="63" y="83"/>
                      </a:cubicBezTo>
                      <a:cubicBezTo>
                        <a:pt x="66" y="83"/>
                        <a:pt x="66" y="83"/>
                        <a:pt x="66" y="83"/>
                      </a:cubicBezTo>
                      <a:cubicBezTo>
                        <a:pt x="68" y="85"/>
                        <a:pt x="68" y="85"/>
                        <a:pt x="68" y="85"/>
                      </a:cubicBezTo>
                      <a:cubicBezTo>
                        <a:pt x="72" y="84"/>
                        <a:pt x="72" y="84"/>
                        <a:pt x="72" y="84"/>
                      </a:cubicBezTo>
                      <a:cubicBezTo>
                        <a:pt x="74" y="82"/>
                        <a:pt x="74" y="82"/>
                        <a:pt x="74" y="82"/>
                      </a:cubicBezTo>
                      <a:cubicBezTo>
                        <a:pt x="77" y="79"/>
                        <a:pt x="77" y="79"/>
                        <a:pt x="77" y="79"/>
                      </a:cubicBezTo>
                      <a:cubicBezTo>
                        <a:pt x="78" y="80"/>
                        <a:pt x="78" y="80"/>
                        <a:pt x="78" y="80"/>
                      </a:cubicBezTo>
                      <a:cubicBezTo>
                        <a:pt x="79" y="83"/>
                        <a:pt x="79" y="83"/>
                        <a:pt x="79" y="83"/>
                      </a:cubicBezTo>
                      <a:cubicBezTo>
                        <a:pt x="82" y="83"/>
                        <a:pt x="82" y="83"/>
                        <a:pt x="82" y="83"/>
                      </a:cubicBezTo>
                      <a:cubicBezTo>
                        <a:pt x="86" y="82"/>
                        <a:pt x="86" y="82"/>
                        <a:pt x="86" y="82"/>
                      </a:cubicBezTo>
                      <a:cubicBezTo>
                        <a:pt x="88" y="82"/>
                        <a:pt x="88" y="82"/>
                        <a:pt x="88" y="82"/>
                      </a:cubicBezTo>
                      <a:cubicBezTo>
                        <a:pt x="88" y="83"/>
                        <a:pt x="88" y="83"/>
                        <a:pt x="88" y="83"/>
                      </a:cubicBezTo>
                      <a:cubicBezTo>
                        <a:pt x="90" y="82"/>
                        <a:pt x="90" y="82"/>
                        <a:pt x="90" y="82"/>
                      </a:cubicBezTo>
                      <a:lnTo>
                        <a:pt x="89" y="79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56" name="Freeform 339">
                  <a:extLst>
                    <a:ext uri="{FF2B5EF4-FFF2-40B4-BE49-F238E27FC236}">
                      <a16:creationId xmlns:a16="http://schemas.microsoft.com/office/drawing/2014/main" id="{081E50C7-AF2A-23C4-179F-94592DC79C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8963" y="2792503"/>
                  <a:ext cx="22225" cy="14287"/>
                </a:xfrm>
                <a:custGeom>
                  <a:avLst/>
                  <a:gdLst>
                    <a:gd name="T0" fmla="*/ 0 w 18"/>
                    <a:gd name="T1" fmla="*/ 0 h 12"/>
                    <a:gd name="T2" fmla="*/ 0 w 18"/>
                    <a:gd name="T3" fmla="*/ 2147483646 h 12"/>
                    <a:gd name="T4" fmla="*/ 2147483646 w 18"/>
                    <a:gd name="T5" fmla="*/ 2147483646 h 12"/>
                    <a:gd name="T6" fmla="*/ 2147483646 w 18"/>
                    <a:gd name="T7" fmla="*/ 2147483646 h 12"/>
                    <a:gd name="T8" fmla="*/ 0 w 18"/>
                    <a:gd name="T9" fmla="*/ 0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" h="12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40">
                  <a:extLst>
                    <a:ext uri="{FF2B5EF4-FFF2-40B4-BE49-F238E27FC236}">
                      <a16:creationId xmlns:a16="http://schemas.microsoft.com/office/drawing/2014/main" id="{75C33E8A-C54E-AF5E-F27D-78E03A4032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1401" y="2424203"/>
                  <a:ext cx="9525" cy="1587"/>
                </a:xfrm>
                <a:prstGeom prst="rect">
                  <a:avLst/>
                </a:pr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1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1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1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1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1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defTabSz="609570" fontAlgn="base">
                    <a:spcBef>
                      <a:spcPct val="15000"/>
                    </a:spcBef>
                    <a:spcAft>
                      <a:spcPct val="0"/>
                    </a:spcAft>
                    <a:defRPr/>
                  </a:pPr>
                  <a:endParaRPr lang="en-US" altLang="en-US" sz="1867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8" name="Freeform 347">
                  <a:extLst>
                    <a:ext uri="{FF2B5EF4-FFF2-40B4-BE49-F238E27FC236}">
                      <a16:creationId xmlns:a16="http://schemas.microsoft.com/office/drawing/2014/main" id="{C4798859-8B8D-35F7-CBB2-68A5676C3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4063" y="1268503"/>
                  <a:ext cx="649288" cy="766762"/>
                </a:xfrm>
                <a:custGeom>
                  <a:avLst/>
                  <a:gdLst>
                    <a:gd name="T0" fmla="*/ 2147483646 w 83"/>
                    <a:gd name="T1" fmla="*/ 2147483646 h 98"/>
                    <a:gd name="T2" fmla="*/ 2147483646 w 83"/>
                    <a:gd name="T3" fmla="*/ 2147483646 h 98"/>
                    <a:gd name="T4" fmla="*/ 2147483646 w 83"/>
                    <a:gd name="T5" fmla="*/ 2147483646 h 98"/>
                    <a:gd name="T6" fmla="*/ 2147483646 w 83"/>
                    <a:gd name="T7" fmla="*/ 2147483646 h 98"/>
                    <a:gd name="T8" fmla="*/ 2147483646 w 83"/>
                    <a:gd name="T9" fmla="*/ 2147483646 h 98"/>
                    <a:gd name="T10" fmla="*/ 2147483646 w 83"/>
                    <a:gd name="T11" fmla="*/ 2147483646 h 98"/>
                    <a:gd name="T12" fmla="*/ 2147483646 w 83"/>
                    <a:gd name="T13" fmla="*/ 2147483646 h 98"/>
                    <a:gd name="T14" fmla="*/ 2147483646 w 83"/>
                    <a:gd name="T15" fmla="*/ 2147483646 h 98"/>
                    <a:gd name="T16" fmla="*/ 2147483646 w 83"/>
                    <a:gd name="T17" fmla="*/ 2147483646 h 98"/>
                    <a:gd name="T18" fmla="*/ 2147483646 w 83"/>
                    <a:gd name="T19" fmla="*/ 2147483646 h 98"/>
                    <a:gd name="T20" fmla="*/ 2147483646 w 83"/>
                    <a:gd name="T21" fmla="*/ 2147483646 h 98"/>
                    <a:gd name="T22" fmla="*/ 2147483646 w 83"/>
                    <a:gd name="T23" fmla="*/ 2147483646 h 98"/>
                    <a:gd name="T24" fmla="*/ 2147483646 w 83"/>
                    <a:gd name="T25" fmla="*/ 2147483646 h 98"/>
                    <a:gd name="T26" fmla="*/ 2147483646 w 83"/>
                    <a:gd name="T27" fmla="*/ 2147483646 h 98"/>
                    <a:gd name="T28" fmla="*/ 2147483646 w 83"/>
                    <a:gd name="T29" fmla="*/ 2147483646 h 98"/>
                    <a:gd name="T30" fmla="*/ 2147483646 w 83"/>
                    <a:gd name="T31" fmla="*/ 2147483646 h 98"/>
                    <a:gd name="T32" fmla="*/ 2147483646 w 83"/>
                    <a:gd name="T33" fmla="*/ 2147483646 h 98"/>
                    <a:gd name="T34" fmla="*/ 2147483646 w 83"/>
                    <a:gd name="T35" fmla="*/ 2147483646 h 98"/>
                    <a:gd name="T36" fmla="*/ 2147483646 w 83"/>
                    <a:gd name="T37" fmla="*/ 2147483646 h 98"/>
                    <a:gd name="T38" fmla="*/ 2147483646 w 83"/>
                    <a:gd name="T39" fmla="*/ 2147483646 h 98"/>
                    <a:gd name="T40" fmla="*/ 2147483646 w 83"/>
                    <a:gd name="T41" fmla="*/ 2147483646 h 98"/>
                    <a:gd name="T42" fmla="*/ 2147483646 w 83"/>
                    <a:gd name="T43" fmla="*/ 2147483646 h 98"/>
                    <a:gd name="T44" fmla="*/ 2147483646 w 83"/>
                    <a:gd name="T45" fmla="*/ 2147483646 h 98"/>
                    <a:gd name="T46" fmla="*/ 2147483646 w 83"/>
                    <a:gd name="T47" fmla="*/ 2147483646 h 98"/>
                    <a:gd name="T48" fmla="*/ 2147483646 w 83"/>
                    <a:gd name="T49" fmla="*/ 2147483646 h 98"/>
                    <a:gd name="T50" fmla="*/ 2147483646 w 83"/>
                    <a:gd name="T51" fmla="*/ 0 h 98"/>
                    <a:gd name="T52" fmla="*/ 2147483646 w 83"/>
                    <a:gd name="T53" fmla="*/ 2147483646 h 98"/>
                    <a:gd name="T54" fmla="*/ 2147483646 w 83"/>
                    <a:gd name="T55" fmla="*/ 2147483646 h 98"/>
                    <a:gd name="T56" fmla="*/ 2147483646 w 83"/>
                    <a:gd name="T57" fmla="*/ 2147483646 h 98"/>
                    <a:gd name="T58" fmla="*/ 2147483646 w 83"/>
                    <a:gd name="T59" fmla="*/ 2147483646 h 98"/>
                    <a:gd name="T60" fmla="*/ 2147483646 w 83"/>
                    <a:gd name="T61" fmla="*/ 2147483646 h 98"/>
                    <a:gd name="T62" fmla="*/ 2147483646 w 83"/>
                    <a:gd name="T63" fmla="*/ 2147483646 h 98"/>
                    <a:gd name="T64" fmla="*/ 2147483646 w 83"/>
                    <a:gd name="T65" fmla="*/ 2147483646 h 98"/>
                    <a:gd name="T66" fmla="*/ 2147483646 w 83"/>
                    <a:gd name="T67" fmla="*/ 2147483646 h 98"/>
                    <a:gd name="T68" fmla="*/ 2147483646 w 83"/>
                    <a:gd name="T69" fmla="*/ 2147483646 h 98"/>
                    <a:gd name="T70" fmla="*/ 2147483646 w 83"/>
                    <a:gd name="T71" fmla="*/ 2147483646 h 98"/>
                    <a:gd name="T72" fmla="*/ 2147483646 w 83"/>
                    <a:gd name="T73" fmla="*/ 2147483646 h 98"/>
                    <a:gd name="T74" fmla="*/ 2147483646 w 83"/>
                    <a:gd name="T75" fmla="*/ 2147483646 h 98"/>
                    <a:gd name="T76" fmla="*/ 2147483646 w 83"/>
                    <a:gd name="T77" fmla="*/ 2147483646 h 98"/>
                    <a:gd name="T78" fmla="*/ 2147483646 w 83"/>
                    <a:gd name="T79" fmla="*/ 2147483646 h 98"/>
                    <a:gd name="T80" fmla="*/ 2147483646 w 83"/>
                    <a:gd name="T81" fmla="*/ 2147483646 h 98"/>
                    <a:gd name="T82" fmla="*/ 2147483646 w 83"/>
                    <a:gd name="T83" fmla="*/ 2147483646 h 98"/>
                    <a:gd name="T84" fmla="*/ 2147483646 w 83"/>
                    <a:gd name="T85" fmla="*/ 2147483646 h 98"/>
                    <a:gd name="T86" fmla="*/ 2147483646 w 83"/>
                    <a:gd name="T87" fmla="*/ 2147483646 h 98"/>
                    <a:gd name="T88" fmla="*/ 2147483646 w 83"/>
                    <a:gd name="T89" fmla="*/ 2147483646 h 98"/>
                    <a:gd name="T90" fmla="*/ 2147483646 w 83"/>
                    <a:gd name="T91" fmla="*/ 2147483646 h 98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83" h="98">
                      <a:moveTo>
                        <a:pt x="23" y="87"/>
                      </a:moveTo>
                      <a:cubicBezTo>
                        <a:pt x="23" y="87"/>
                        <a:pt x="24" y="87"/>
                        <a:pt x="24" y="86"/>
                      </a:cubicBezTo>
                      <a:cubicBezTo>
                        <a:pt x="24" y="86"/>
                        <a:pt x="24" y="82"/>
                        <a:pt x="24" y="82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26" y="78"/>
                        <a:pt x="26" y="78"/>
                        <a:pt x="26" y="78"/>
                      </a:cubicBezTo>
                      <a:cubicBezTo>
                        <a:pt x="24" y="75"/>
                        <a:pt x="24" y="75"/>
                        <a:pt x="24" y="75"/>
                      </a:cubicBezTo>
                      <a:cubicBezTo>
                        <a:pt x="24" y="75"/>
                        <a:pt x="23" y="70"/>
                        <a:pt x="23" y="70"/>
                      </a:cubicBezTo>
                      <a:cubicBezTo>
                        <a:pt x="23" y="69"/>
                        <a:pt x="24" y="65"/>
                        <a:pt x="24" y="65"/>
                      </a:cubicBezTo>
                      <a:cubicBezTo>
                        <a:pt x="24" y="65"/>
                        <a:pt x="24" y="62"/>
                        <a:pt x="24" y="62"/>
                      </a:cubicBezTo>
                      <a:cubicBezTo>
                        <a:pt x="26" y="60"/>
                        <a:pt x="26" y="60"/>
                        <a:pt x="26" y="60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56"/>
                        <a:pt x="30" y="56"/>
                        <a:pt x="30" y="56"/>
                      </a:cubicBezTo>
                      <a:cubicBezTo>
                        <a:pt x="29" y="54"/>
                        <a:pt x="29" y="54"/>
                        <a:pt x="29" y="54"/>
                      </a:cubicBezTo>
                      <a:cubicBezTo>
                        <a:pt x="31" y="50"/>
                        <a:pt x="31" y="50"/>
                        <a:pt x="31" y="50"/>
                      </a:cubicBezTo>
                      <a:cubicBezTo>
                        <a:pt x="32" y="44"/>
                        <a:pt x="32" y="44"/>
                        <a:pt x="32" y="44"/>
                      </a:cubicBezTo>
                      <a:cubicBezTo>
                        <a:pt x="34" y="43"/>
                        <a:pt x="34" y="43"/>
                        <a:pt x="34" y="43"/>
                      </a:cubicBezTo>
                      <a:cubicBezTo>
                        <a:pt x="36" y="38"/>
                        <a:pt x="36" y="38"/>
                        <a:pt x="36" y="38"/>
                      </a:cubicBezTo>
                      <a:cubicBezTo>
                        <a:pt x="38" y="35"/>
                        <a:pt x="38" y="35"/>
                        <a:pt x="38" y="35"/>
                      </a:cubicBezTo>
                      <a:cubicBezTo>
                        <a:pt x="37" y="32"/>
                        <a:pt x="37" y="32"/>
                        <a:pt x="37" y="32"/>
                      </a:cubicBezTo>
                      <a:cubicBezTo>
                        <a:pt x="38" y="30"/>
                        <a:pt x="38" y="30"/>
                        <a:pt x="38" y="30"/>
                      </a:cubicBezTo>
                      <a:cubicBezTo>
                        <a:pt x="41" y="28"/>
                        <a:pt x="41" y="28"/>
                        <a:pt x="41" y="28"/>
                      </a:cubicBezTo>
                      <a:cubicBezTo>
                        <a:pt x="42" y="28"/>
                        <a:pt x="42" y="28"/>
                        <a:pt x="42" y="28"/>
                      </a:cubicBezTo>
                      <a:cubicBezTo>
                        <a:pt x="44" y="24"/>
                        <a:pt x="44" y="24"/>
                        <a:pt x="44" y="24"/>
                      </a:cubicBezTo>
                      <a:cubicBezTo>
                        <a:pt x="47" y="24"/>
                        <a:pt x="47" y="24"/>
                        <a:pt x="47" y="24"/>
                      </a:cubicBezTo>
                      <a:cubicBezTo>
                        <a:pt x="49" y="24"/>
                        <a:pt x="49" y="24"/>
                        <a:pt x="49" y="24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1" y="19"/>
                        <a:pt x="51" y="19"/>
                        <a:pt x="51" y="19"/>
                      </a:cubicBezTo>
                      <a:cubicBezTo>
                        <a:pt x="52" y="19"/>
                        <a:pt x="52" y="19"/>
                        <a:pt x="52" y="19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4" y="19"/>
                        <a:pt x="54" y="19"/>
                        <a:pt x="54" y="19"/>
                      </a:cubicBezTo>
                      <a:cubicBezTo>
                        <a:pt x="56" y="21"/>
                        <a:pt x="56" y="21"/>
                        <a:pt x="56" y="21"/>
                      </a:cubicBezTo>
                      <a:cubicBezTo>
                        <a:pt x="59" y="22"/>
                        <a:pt x="59" y="22"/>
                        <a:pt x="59" y="22"/>
                      </a:cubicBezTo>
                      <a:cubicBezTo>
                        <a:pt x="62" y="21"/>
                        <a:pt x="62" y="21"/>
                        <a:pt x="62" y="21"/>
                      </a:cubicBezTo>
                      <a:cubicBezTo>
                        <a:pt x="63" y="22"/>
                        <a:pt x="63" y="22"/>
                        <a:pt x="63" y="22"/>
                      </a:cubicBezTo>
                      <a:cubicBezTo>
                        <a:pt x="66" y="19"/>
                        <a:pt x="66" y="19"/>
                        <a:pt x="66" y="19"/>
                      </a:cubicBezTo>
                      <a:cubicBezTo>
                        <a:pt x="68" y="14"/>
                        <a:pt x="68" y="14"/>
                        <a:pt x="68" y="14"/>
                      </a:cubicBezTo>
                      <a:cubicBezTo>
                        <a:pt x="70" y="12"/>
                        <a:pt x="70" y="12"/>
                        <a:pt x="70" y="12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78" y="14"/>
                        <a:pt x="78" y="14"/>
                        <a:pt x="78" y="14"/>
                      </a:cubicBezTo>
                      <a:cubicBezTo>
                        <a:pt x="78" y="17"/>
                        <a:pt x="78" y="17"/>
                        <a:pt x="78" y="17"/>
                      </a:cubicBezTo>
                      <a:cubicBezTo>
                        <a:pt x="77" y="19"/>
                        <a:pt x="77" y="19"/>
                        <a:pt x="77" y="19"/>
                      </a:cubicBezTo>
                      <a:cubicBezTo>
                        <a:pt x="78" y="18"/>
                        <a:pt x="78" y="18"/>
                        <a:pt x="78" y="18"/>
                      </a:cubicBezTo>
                      <a:cubicBezTo>
                        <a:pt x="77" y="19"/>
                        <a:pt x="77" y="19"/>
                        <a:pt x="77" y="19"/>
                      </a:cubicBezTo>
                      <a:cubicBezTo>
                        <a:pt x="77" y="19"/>
                        <a:pt x="77" y="19"/>
                        <a:pt x="77" y="19"/>
                      </a:cubicBezTo>
                      <a:cubicBezTo>
                        <a:pt x="81" y="15"/>
                        <a:pt x="81" y="15"/>
                        <a:pt x="81" y="15"/>
                      </a:cubicBezTo>
                      <a:cubicBezTo>
                        <a:pt x="82" y="13"/>
                        <a:pt x="82" y="13"/>
                        <a:pt x="82" y="13"/>
                      </a:cubicBezTo>
                      <a:cubicBezTo>
                        <a:pt x="81" y="12"/>
                        <a:pt x="81" y="12"/>
                        <a:pt x="81" y="12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3" y="6"/>
                        <a:pt x="83" y="6"/>
                        <a:pt x="83" y="6"/>
                      </a:cubicBezTo>
                      <a:cubicBezTo>
                        <a:pt x="80" y="4"/>
                        <a:pt x="80" y="4"/>
                        <a:pt x="80" y="4"/>
                      </a:cubicBezTo>
                      <a:cubicBezTo>
                        <a:pt x="76" y="0"/>
                        <a:pt x="76" y="0"/>
                        <a:pt x="76" y="0"/>
                      </a:cubicBezTo>
                      <a:cubicBezTo>
                        <a:pt x="72" y="4"/>
                        <a:pt x="72" y="4"/>
                        <a:pt x="72" y="4"/>
                      </a:cubicBezTo>
                      <a:cubicBezTo>
                        <a:pt x="69" y="2"/>
                        <a:pt x="69" y="2"/>
                        <a:pt x="69" y="2"/>
                      </a:cubicBezTo>
                      <a:cubicBezTo>
                        <a:pt x="69" y="1"/>
                        <a:pt x="69" y="1"/>
                        <a:pt x="69" y="1"/>
                      </a:cubicBezTo>
                      <a:cubicBezTo>
                        <a:pt x="66" y="1"/>
                        <a:pt x="66" y="1"/>
                        <a:pt x="66" y="1"/>
                      </a:cubicBezTo>
                      <a:cubicBezTo>
                        <a:pt x="62" y="1"/>
                        <a:pt x="62" y="1"/>
                        <a:pt x="62" y="1"/>
                      </a:cubicBezTo>
                      <a:cubicBezTo>
                        <a:pt x="59" y="5"/>
                        <a:pt x="59" y="5"/>
                        <a:pt x="59" y="5"/>
                      </a:cubicBezTo>
                      <a:cubicBezTo>
                        <a:pt x="56" y="6"/>
                        <a:pt x="56" y="6"/>
                        <a:pt x="56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ubicBezTo>
                        <a:pt x="28" y="38"/>
                        <a:pt x="28" y="38"/>
                        <a:pt x="28" y="38"/>
                      </a:cubicBezTo>
                      <a:cubicBezTo>
                        <a:pt x="26" y="41"/>
                        <a:pt x="26" y="41"/>
                        <a:pt x="26" y="41"/>
                      </a:cubicBezTo>
                      <a:cubicBezTo>
                        <a:pt x="25" y="46"/>
                        <a:pt x="25" y="46"/>
                        <a:pt x="25" y="46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cubicBezTo>
                        <a:pt x="17" y="60"/>
                        <a:pt x="17" y="60"/>
                        <a:pt x="17" y="60"/>
                      </a:cubicBezTo>
                      <a:cubicBezTo>
                        <a:pt x="13" y="63"/>
                        <a:pt x="13" y="63"/>
                        <a:pt x="13" y="63"/>
                      </a:cubicBezTo>
                      <a:cubicBezTo>
                        <a:pt x="8" y="65"/>
                        <a:pt x="8" y="65"/>
                        <a:pt x="8" y="65"/>
                      </a:cubicBezTo>
                      <a:cubicBezTo>
                        <a:pt x="6" y="69"/>
                        <a:pt x="6" y="69"/>
                        <a:pt x="6" y="69"/>
                      </a:cubicBezTo>
                      <a:cubicBezTo>
                        <a:pt x="4" y="71"/>
                        <a:pt x="4" y="71"/>
                        <a:pt x="4" y="71"/>
                      </a:cubicBezTo>
                      <a:cubicBezTo>
                        <a:pt x="3" y="73"/>
                        <a:pt x="3" y="73"/>
                        <a:pt x="3" y="73"/>
                      </a:cubicBezTo>
                      <a:cubicBezTo>
                        <a:pt x="2" y="76"/>
                        <a:pt x="2" y="76"/>
                        <a:pt x="2" y="76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1" y="84"/>
                        <a:pt x="1" y="84"/>
                        <a:pt x="1" y="84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3" y="91"/>
                        <a:pt x="3" y="91"/>
                        <a:pt x="3" y="91"/>
                      </a:cubicBezTo>
                      <a:cubicBezTo>
                        <a:pt x="3" y="95"/>
                        <a:pt x="3" y="95"/>
                        <a:pt x="3" y="95"/>
                      </a:cubicBezTo>
                      <a:cubicBezTo>
                        <a:pt x="7" y="98"/>
                        <a:pt x="7" y="98"/>
                        <a:pt x="7" y="98"/>
                      </a:cubicBezTo>
                      <a:cubicBezTo>
                        <a:pt x="11" y="97"/>
                        <a:pt x="11" y="97"/>
                        <a:pt x="11" y="97"/>
                      </a:cubicBezTo>
                      <a:cubicBezTo>
                        <a:pt x="16" y="93"/>
                        <a:pt x="16" y="93"/>
                        <a:pt x="16" y="93"/>
                      </a:cubicBezTo>
                      <a:cubicBezTo>
                        <a:pt x="19" y="91"/>
                        <a:pt x="19" y="91"/>
                        <a:pt x="19" y="91"/>
                      </a:cubicBezTo>
                      <a:cubicBezTo>
                        <a:pt x="20" y="92"/>
                        <a:pt x="20" y="92"/>
                        <a:pt x="20" y="92"/>
                      </a:cubicBezTo>
                      <a:cubicBezTo>
                        <a:pt x="20" y="93"/>
                        <a:pt x="20" y="93"/>
                        <a:pt x="20" y="93"/>
                      </a:cubicBezTo>
                      <a:cubicBezTo>
                        <a:pt x="21" y="92"/>
                        <a:pt x="21" y="92"/>
                        <a:pt x="21" y="92"/>
                      </a:cubicBezTo>
                      <a:lnTo>
                        <a:pt x="23" y="8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59" name="Freeform 348">
                  <a:extLst>
                    <a:ext uri="{FF2B5EF4-FFF2-40B4-BE49-F238E27FC236}">
                      <a16:creationId xmlns:a16="http://schemas.microsoft.com/office/drawing/2014/main" id="{F931677D-977B-9C54-2F6F-B152F8517F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9638" y="1417728"/>
                  <a:ext cx="320675" cy="733425"/>
                </a:xfrm>
                <a:custGeom>
                  <a:avLst/>
                  <a:gdLst>
                    <a:gd name="T0" fmla="*/ 2147483646 w 10000"/>
                    <a:gd name="T1" fmla="*/ 2147483646 h 9895"/>
                    <a:gd name="T2" fmla="*/ 2147483646 w 10000"/>
                    <a:gd name="T3" fmla="*/ 2147483646 h 9895"/>
                    <a:gd name="T4" fmla="*/ 2147483646 w 10000"/>
                    <a:gd name="T5" fmla="*/ 2147483646 h 9895"/>
                    <a:gd name="T6" fmla="*/ 2147483646 w 10000"/>
                    <a:gd name="T7" fmla="*/ 2147483646 h 9895"/>
                    <a:gd name="T8" fmla="*/ 2147483646 w 10000"/>
                    <a:gd name="T9" fmla="*/ 0 h 9895"/>
                    <a:gd name="T10" fmla="*/ 2147483646 w 10000"/>
                    <a:gd name="T11" fmla="*/ 2147483646 h 9895"/>
                    <a:gd name="T12" fmla="*/ 2147483646 w 10000"/>
                    <a:gd name="T13" fmla="*/ 2147483646 h 9895"/>
                    <a:gd name="T14" fmla="*/ 2147483646 w 10000"/>
                    <a:gd name="T15" fmla="*/ 2147483646 h 9895"/>
                    <a:gd name="T16" fmla="*/ 2147483646 w 10000"/>
                    <a:gd name="T17" fmla="*/ 2147483646 h 9895"/>
                    <a:gd name="T18" fmla="*/ 2147483646 w 10000"/>
                    <a:gd name="T19" fmla="*/ 2147483646 h 9895"/>
                    <a:gd name="T20" fmla="*/ 2147483646 w 10000"/>
                    <a:gd name="T21" fmla="*/ 2147483646 h 9895"/>
                    <a:gd name="T22" fmla="*/ 2147483646 w 10000"/>
                    <a:gd name="T23" fmla="*/ 2147483646 h 9895"/>
                    <a:gd name="T24" fmla="*/ 2147483646 w 10000"/>
                    <a:gd name="T25" fmla="*/ 2147483646 h 9895"/>
                    <a:gd name="T26" fmla="*/ 1547059788 w 10000"/>
                    <a:gd name="T27" fmla="*/ 2147483646 h 9895"/>
                    <a:gd name="T28" fmla="*/ 1032076903 w 10000"/>
                    <a:gd name="T29" fmla="*/ 2147483646 h 9895"/>
                    <a:gd name="T30" fmla="*/ 1032076903 w 10000"/>
                    <a:gd name="T31" fmla="*/ 2147483646 h 9895"/>
                    <a:gd name="T32" fmla="*/ 1032076903 w 10000"/>
                    <a:gd name="T33" fmla="*/ 2147483646 h 9895"/>
                    <a:gd name="T34" fmla="*/ 1032076903 w 10000"/>
                    <a:gd name="T35" fmla="*/ 2147483646 h 9895"/>
                    <a:gd name="T36" fmla="*/ 258002502 w 10000"/>
                    <a:gd name="T37" fmla="*/ 2147483646 h 9895"/>
                    <a:gd name="T38" fmla="*/ 516037938 w 10000"/>
                    <a:gd name="T39" fmla="*/ 2147483646 h 9895"/>
                    <a:gd name="T40" fmla="*/ 1839950288 w 10000"/>
                    <a:gd name="T41" fmla="*/ 2147483646 h 9895"/>
                    <a:gd name="T42" fmla="*/ 2018679268 w 10000"/>
                    <a:gd name="T43" fmla="*/ 2147483646 h 9895"/>
                    <a:gd name="T44" fmla="*/ 2147483646 w 10000"/>
                    <a:gd name="T45" fmla="*/ 2147483646 h 9895"/>
                    <a:gd name="T46" fmla="*/ 2147483646 w 10000"/>
                    <a:gd name="T47" fmla="*/ 2147483646 h 9895"/>
                    <a:gd name="T48" fmla="*/ 2147483646 w 10000"/>
                    <a:gd name="T49" fmla="*/ 2147483646 h 9895"/>
                    <a:gd name="T50" fmla="*/ 2147483646 w 10000"/>
                    <a:gd name="T51" fmla="*/ 2147483646 h 9895"/>
                    <a:gd name="T52" fmla="*/ 2147483646 w 10000"/>
                    <a:gd name="T53" fmla="*/ 2147483646 h 9895"/>
                    <a:gd name="T54" fmla="*/ 2147483646 w 10000"/>
                    <a:gd name="T55" fmla="*/ 2147483646 h 9895"/>
                    <a:gd name="T56" fmla="*/ 2147483646 w 10000"/>
                    <a:gd name="T57" fmla="*/ 2147483646 h 9895"/>
                    <a:gd name="T58" fmla="*/ 2147483646 w 10000"/>
                    <a:gd name="T59" fmla="*/ 2147483646 h 9895"/>
                    <a:gd name="T60" fmla="*/ 2147483646 w 10000"/>
                    <a:gd name="T61" fmla="*/ 2147483646 h 9895"/>
                    <a:gd name="T62" fmla="*/ 2147483646 w 10000"/>
                    <a:gd name="T63" fmla="*/ 2147483646 h 9895"/>
                    <a:gd name="T64" fmla="*/ 2147483646 w 10000"/>
                    <a:gd name="T65" fmla="*/ 2147483646 h 9895"/>
                    <a:gd name="T66" fmla="*/ 2147483646 w 10000"/>
                    <a:gd name="T67" fmla="*/ 2147483646 h 989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10000" h="9895">
                      <a:moveTo>
                        <a:pt x="10000" y="2316"/>
                      </a:moveTo>
                      <a:lnTo>
                        <a:pt x="10000" y="2211"/>
                      </a:lnTo>
                      <a:lnTo>
                        <a:pt x="9756" y="1895"/>
                      </a:lnTo>
                      <a:lnTo>
                        <a:pt x="9756" y="1579"/>
                      </a:lnTo>
                      <a:lnTo>
                        <a:pt x="9756" y="1158"/>
                      </a:lnTo>
                      <a:lnTo>
                        <a:pt x="9268" y="632"/>
                      </a:lnTo>
                      <a:lnTo>
                        <a:pt x="9024" y="632"/>
                      </a:lnTo>
                      <a:lnTo>
                        <a:pt x="8537" y="526"/>
                      </a:lnTo>
                      <a:lnTo>
                        <a:pt x="7805" y="211"/>
                      </a:lnTo>
                      <a:lnTo>
                        <a:pt x="7561" y="0"/>
                      </a:lnTo>
                      <a:lnTo>
                        <a:pt x="7317" y="0"/>
                      </a:lnTo>
                      <a:lnTo>
                        <a:pt x="7073" y="316"/>
                      </a:lnTo>
                      <a:lnTo>
                        <a:pt x="7073" y="526"/>
                      </a:lnTo>
                      <a:lnTo>
                        <a:pt x="6585" y="526"/>
                      </a:lnTo>
                      <a:lnTo>
                        <a:pt x="5854" y="526"/>
                      </a:lnTo>
                      <a:lnTo>
                        <a:pt x="5366" y="947"/>
                      </a:lnTo>
                      <a:lnTo>
                        <a:pt x="5122" y="947"/>
                      </a:lnTo>
                      <a:lnTo>
                        <a:pt x="4390" y="1158"/>
                      </a:lnTo>
                      <a:lnTo>
                        <a:pt x="4146" y="1368"/>
                      </a:lnTo>
                      <a:lnTo>
                        <a:pt x="4390" y="1684"/>
                      </a:lnTo>
                      <a:lnTo>
                        <a:pt x="3902" y="2000"/>
                      </a:lnTo>
                      <a:lnTo>
                        <a:pt x="3415" y="2526"/>
                      </a:lnTo>
                      <a:lnTo>
                        <a:pt x="2927" y="2632"/>
                      </a:lnTo>
                      <a:lnTo>
                        <a:pt x="2683" y="3263"/>
                      </a:lnTo>
                      <a:lnTo>
                        <a:pt x="2195" y="3684"/>
                      </a:lnTo>
                      <a:lnTo>
                        <a:pt x="2439" y="3895"/>
                      </a:lnTo>
                      <a:lnTo>
                        <a:pt x="2439" y="4211"/>
                      </a:lnTo>
                      <a:lnTo>
                        <a:pt x="1463" y="4316"/>
                      </a:lnTo>
                      <a:lnTo>
                        <a:pt x="976" y="4526"/>
                      </a:lnTo>
                      <a:lnTo>
                        <a:pt x="976" y="4842"/>
                      </a:lnTo>
                      <a:cubicBezTo>
                        <a:pt x="976" y="4842"/>
                        <a:pt x="732" y="5263"/>
                        <a:pt x="732" y="5368"/>
                      </a:cubicBezTo>
                      <a:cubicBezTo>
                        <a:pt x="813" y="5544"/>
                        <a:pt x="895" y="5719"/>
                        <a:pt x="976" y="5895"/>
                      </a:cubicBezTo>
                      <a:lnTo>
                        <a:pt x="1463" y="6211"/>
                      </a:lnTo>
                      <a:lnTo>
                        <a:pt x="976" y="6421"/>
                      </a:lnTo>
                      <a:lnTo>
                        <a:pt x="976" y="6632"/>
                      </a:lnTo>
                      <a:lnTo>
                        <a:pt x="976" y="7053"/>
                      </a:lnTo>
                      <a:cubicBezTo>
                        <a:pt x="976" y="7158"/>
                        <a:pt x="732" y="7158"/>
                        <a:pt x="732" y="7158"/>
                      </a:cubicBezTo>
                      <a:lnTo>
                        <a:pt x="244" y="7684"/>
                      </a:lnTo>
                      <a:lnTo>
                        <a:pt x="0" y="7789"/>
                      </a:lnTo>
                      <a:cubicBezTo>
                        <a:pt x="488" y="8316"/>
                        <a:pt x="329" y="8217"/>
                        <a:pt x="488" y="8316"/>
                      </a:cubicBezTo>
                      <a:cubicBezTo>
                        <a:pt x="647" y="8415"/>
                        <a:pt x="746" y="8264"/>
                        <a:pt x="955" y="8384"/>
                      </a:cubicBezTo>
                      <a:cubicBezTo>
                        <a:pt x="1164" y="8504"/>
                        <a:pt x="1597" y="8867"/>
                        <a:pt x="1740" y="9038"/>
                      </a:cubicBezTo>
                      <a:cubicBezTo>
                        <a:pt x="1883" y="9209"/>
                        <a:pt x="1786" y="9301"/>
                        <a:pt x="1814" y="9410"/>
                      </a:cubicBezTo>
                      <a:cubicBezTo>
                        <a:pt x="1842" y="9519"/>
                        <a:pt x="1865" y="9637"/>
                        <a:pt x="1909" y="9693"/>
                      </a:cubicBezTo>
                      <a:cubicBezTo>
                        <a:pt x="1953" y="9749"/>
                        <a:pt x="1990" y="9709"/>
                        <a:pt x="2078" y="9743"/>
                      </a:cubicBezTo>
                      <a:cubicBezTo>
                        <a:pt x="2166" y="9777"/>
                        <a:pt x="2338" y="9905"/>
                        <a:pt x="2439" y="9895"/>
                      </a:cubicBezTo>
                      <a:cubicBezTo>
                        <a:pt x="2540" y="9885"/>
                        <a:pt x="2602" y="9754"/>
                        <a:pt x="2683" y="9684"/>
                      </a:cubicBezTo>
                      <a:lnTo>
                        <a:pt x="3171" y="9474"/>
                      </a:lnTo>
                      <a:lnTo>
                        <a:pt x="3902" y="9474"/>
                      </a:lnTo>
                      <a:lnTo>
                        <a:pt x="4390" y="9053"/>
                      </a:lnTo>
                      <a:cubicBezTo>
                        <a:pt x="4471" y="8807"/>
                        <a:pt x="4553" y="8562"/>
                        <a:pt x="4634" y="8316"/>
                      </a:cubicBezTo>
                      <a:lnTo>
                        <a:pt x="4634" y="7895"/>
                      </a:lnTo>
                      <a:lnTo>
                        <a:pt x="5122" y="7789"/>
                      </a:lnTo>
                      <a:lnTo>
                        <a:pt x="5854" y="7684"/>
                      </a:lnTo>
                      <a:lnTo>
                        <a:pt x="5854" y="7158"/>
                      </a:lnTo>
                      <a:lnTo>
                        <a:pt x="5610" y="6842"/>
                      </a:lnTo>
                      <a:lnTo>
                        <a:pt x="4878" y="6632"/>
                      </a:lnTo>
                      <a:cubicBezTo>
                        <a:pt x="4959" y="6386"/>
                        <a:pt x="5041" y="6141"/>
                        <a:pt x="5122" y="5895"/>
                      </a:cubicBezTo>
                      <a:lnTo>
                        <a:pt x="5122" y="5368"/>
                      </a:lnTo>
                      <a:lnTo>
                        <a:pt x="5854" y="4842"/>
                      </a:lnTo>
                      <a:lnTo>
                        <a:pt x="6585" y="4632"/>
                      </a:lnTo>
                      <a:lnTo>
                        <a:pt x="8049" y="4211"/>
                      </a:lnTo>
                      <a:lnTo>
                        <a:pt x="8293" y="3895"/>
                      </a:lnTo>
                      <a:lnTo>
                        <a:pt x="8049" y="3579"/>
                      </a:lnTo>
                      <a:lnTo>
                        <a:pt x="8537" y="3263"/>
                      </a:lnTo>
                      <a:lnTo>
                        <a:pt x="9268" y="2842"/>
                      </a:lnTo>
                      <a:lnTo>
                        <a:pt x="10000" y="2947"/>
                      </a:lnTo>
                      <a:lnTo>
                        <a:pt x="10000" y="2842"/>
                      </a:lnTo>
                      <a:lnTo>
                        <a:pt x="10000" y="231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60" name="Freeform 349">
                  <a:extLst>
                    <a:ext uri="{FF2B5EF4-FFF2-40B4-BE49-F238E27FC236}">
                      <a16:creationId xmlns:a16="http://schemas.microsoft.com/office/drawing/2014/main" id="{53CE1AD1-8016-A038-69C3-F5F6080B16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4276" y="2284503"/>
                  <a:ext cx="446087" cy="287337"/>
                </a:xfrm>
                <a:custGeom>
                  <a:avLst/>
                  <a:gdLst>
                    <a:gd name="T0" fmla="*/ 2147483646 w 57"/>
                    <a:gd name="T1" fmla="*/ 2147483646 h 37"/>
                    <a:gd name="T2" fmla="*/ 2147483646 w 57"/>
                    <a:gd name="T3" fmla="*/ 2147483646 h 37"/>
                    <a:gd name="T4" fmla="*/ 2147483646 w 57"/>
                    <a:gd name="T5" fmla="*/ 2147483646 h 37"/>
                    <a:gd name="T6" fmla="*/ 2147483646 w 57"/>
                    <a:gd name="T7" fmla="*/ 2147483646 h 37"/>
                    <a:gd name="T8" fmla="*/ 2147483646 w 57"/>
                    <a:gd name="T9" fmla="*/ 2147483646 h 37"/>
                    <a:gd name="T10" fmla="*/ 2147483646 w 57"/>
                    <a:gd name="T11" fmla="*/ 2147483646 h 37"/>
                    <a:gd name="T12" fmla="*/ 2147483646 w 57"/>
                    <a:gd name="T13" fmla="*/ 2147483646 h 37"/>
                    <a:gd name="T14" fmla="*/ 2147483646 w 57"/>
                    <a:gd name="T15" fmla="*/ 2147483646 h 37"/>
                    <a:gd name="T16" fmla="*/ 2147483646 w 57"/>
                    <a:gd name="T17" fmla="*/ 2147483646 h 37"/>
                    <a:gd name="T18" fmla="*/ 2147483646 w 57"/>
                    <a:gd name="T19" fmla="*/ 2147483646 h 37"/>
                    <a:gd name="T20" fmla="*/ 2147483646 w 57"/>
                    <a:gd name="T21" fmla="*/ 2147483646 h 37"/>
                    <a:gd name="T22" fmla="*/ 2147483646 w 57"/>
                    <a:gd name="T23" fmla="*/ 0 h 37"/>
                    <a:gd name="T24" fmla="*/ 2147483646 w 57"/>
                    <a:gd name="T25" fmla="*/ 0 h 37"/>
                    <a:gd name="T26" fmla="*/ 2147483646 w 57"/>
                    <a:gd name="T27" fmla="*/ 2147483646 h 37"/>
                    <a:gd name="T28" fmla="*/ 2147483646 w 57"/>
                    <a:gd name="T29" fmla="*/ 2147483646 h 37"/>
                    <a:gd name="T30" fmla="*/ 2147483646 w 57"/>
                    <a:gd name="T31" fmla="*/ 2147483646 h 37"/>
                    <a:gd name="T32" fmla="*/ 2147483646 w 57"/>
                    <a:gd name="T33" fmla="*/ 2147483646 h 37"/>
                    <a:gd name="T34" fmla="*/ 2147483646 w 57"/>
                    <a:gd name="T35" fmla="*/ 2147483646 h 37"/>
                    <a:gd name="T36" fmla="*/ 2147483646 w 57"/>
                    <a:gd name="T37" fmla="*/ 2147483646 h 37"/>
                    <a:gd name="T38" fmla="*/ 2147483646 w 57"/>
                    <a:gd name="T39" fmla="*/ 2147483646 h 37"/>
                    <a:gd name="T40" fmla="*/ 2147483646 w 57"/>
                    <a:gd name="T41" fmla="*/ 2147483646 h 37"/>
                    <a:gd name="T42" fmla="*/ 2147483646 w 57"/>
                    <a:gd name="T43" fmla="*/ 2147483646 h 37"/>
                    <a:gd name="T44" fmla="*/ 0 w 57"/>
                    <a:gd name="T45" fmla="*/ 2147483646 h 37"/>
                    <a:gd name="T46" fmla="*/ 0 w 57"/>
                    <a:gd name="T47" fmla="*/ 2147483646 h 37"/>
                    <a:gd name="T48" fmla="*/ 2147483646 w 57"/>
                    <a:gd name="T49" fmla="*/ 2147483646 h 37"/>
                    <a:gd name="T50" fmla="*/ 2147483646 w 57"/>
                    <a:gd name="T51" fmla="*/ 2147483646 h 37"/>
                    <a:gd name="T52" fmla="*/ 2147483646 w 57"/>
                    <a:gd name="T53" fmla="*/ 2147483646 h 37"/>
                    <a:gd name="T54" fmla="*/ 2147483646 w 57"/>
                    <a:gd name="T55" fmla="*/ 2147483646 h 37"/>
                    <a:gd name="T56" fmla="*/ 2147483646 w 57"/>
                    <a:gd name="T57" fmla="*/ 2147483646 h 37"/>
                    <a:gd name="T58" fmla="*/ 2147483646 w 57"/>
                    <a:gd name="T59" fmla="*/ 2147483646 h 37"/>
                    <a:gd name="T60" fmla="*/ 2147483646 w 57"/>
                    <a:gd name="T61" fmla="*/ 2147483646 h 37"/>
                    <a:gd name="T62" fmla="*/ 2147483646 w 57"/>
                    <a:gd name="T63" fmla="*/ 2147483646 h 37"/>
                    <a:gd name="T64" fmla="*/ 2147483646 w 57"/>
                    <a:gd name="T65" fmla="*/ 2147483646 h 37"/>
                    <a:gd name="T66" fmla="*/ 2147483646 w 57"/>
                    <a:gd name="T67" fmla="*/ 2147483646 h 37"/>
                    <a:gd name="T68" fmla="*/ 2147483646 w 57"/>
                    <a:gd name="T69" fmla="*/ 2147483646 h 37"/>
                    <a:gd name="T70" fmla="*/ 2147483646 w 57"/>
                    <a:gd name="T71" fmla="*/ 2147483646 h 37"/>
                    <a:gd name="T72" fmla="*/ 2147483646 w 57"/>
                    <a:gd name="T73" fmla="*/ 2147483646 h 37"/>
                    <a:gd name="T74" fmla="*/ 2147483646 w 57"/>
                    <a:gd name="T75" fmla="*/ 2147483646 h 37"/>
                    <a:gd name="T76" fmla="*/ 2147483646 w 57"/>
                    <a:gd name="T77" fmla="*/ 2147483646 h 37"/>
                    <a:gd name="T78" fmla="*/ 2147483646 w 57"/>
                    <a:gd name="T79" fmla="*/ 2147483646 h 37"/>
                    <a:gd name="T80" fmla="*/ 2147483646 w 57"/>
                    <a:gd name="T81" fmla="*/ 2147483646 h 37"/>
                    <a:gd name="T82" fmla="*/ 2147483646 w 57"/>
                    <a:gd name="T83" fmla="*/ 2147483646 h 37"/>
                    <a:gd name="T84" fmla="*/ 2147483646 w 57"/>
                    <a:gd name="T85" fmla="*/ 2147483646 h 37"/>
                    <a:gd name="T86" fmla="*/ 2147483646 w 57"/>
                    <a:gd name="T87" fmla="*/ 2147483646 h 37"/>
                    <a:gd name="T88" fmla="*/ 2147483646 w 57"/>
                    <a:gd name="T89" fmla="*/ 2147483646 h 37"/>
                    <a:gd name="T90" fmla="*/ 2147483646 w 57"/>
                    <a:gd name="T91" fmla="*/ 2147483646 h 37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57" h="37">
                      <a:moveTo>
                        <a:pt x="54" y="22"/>
                      </a:moveTo>
                      <a:cubicBezTo>
                        <a:pt x="56" y="21"/>
                        <a:pt x="56" y="21"/>
                        <a:pt x="56" y="21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4"/>
                        <a:pt x="57" y="14"/>
                        <a:pt x="57" y="14"/>
                      </a:cubicBezTo>
                      <a:cubicBezTo>
                        <a:pt x="52" y="12"/>
                        <a:pt x="52" y="12"/>
                        <a:pt x="52" y="12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5" y="9"/>
                        <a:pt x="45" y="9"/>
                        <a:pt x="45" y="9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0" y="4"/>
                        <a:pt x="40" y="4"/>
                        <a:pt x="40" y="4"/>
                      </a:cubicBez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31" y="1"/>
                        <a:pt x="31" y="1"/>
                        <a:pt x="31" y="1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4" y="24"/>
                        <a:pt x="26" y="26"/>
                        <a:pt x="25" y="28"/>
                      </a:cubicBezTo>
                      <a:cubicBezTo>
                        <a:pt x="25" y="29"/>
                        <a:pt x="22" y="30"/>
                        <a:pt x="22" y="30"/>
                      </a:cubicBezTo>
                      <a:cubicBezTo>
                        <a:pt x="21" y="33"/>
                        <a:pt x="21" y="33"/>
                        <a:pt x="21" y="33"/>
                      </a:cubicBezTo>
                      <a:cubicBezTo>
                        <a:pt x="24" y="34"/>
                        <a:pt x="24" y="34"/>
                        <a:pt x="24" y="34"/>
                      </a:cubicBezTo>
                      <a:cubicBezTo>
                        <a:pt x="25" y="32"/>
                        <a:pt x="25" y="32"/>
                        <a:pt x="25" y="32"/>
                      </a:cubicBezTo>
                      <a:cubicBezTo>
                        <a:pt x="30" y="29"/>
                        <a:pt x="30" y="29"/>
                        <a:pt x="30" y="29"/>
                      </a:cubicBezTo>
                      <a:cubicBezTo>
                        <a:pt x="33" y="29"/>
                        <a:pt x="33" y="29"/>
                        <a:pt x="33" y="29"/>
                      </a:cubicBezTo>
                      <a:cubicBezTo>
                        <a:pt x="36" y="32"/>
                        <a:pt x="36" y="32"/>
                        <a:pt x="36" y="32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7" y="37"/>
                        <a:pt x="37" y="37"/>
                        <a:pt x="37" y="37"/>
                      </a:cubicBezTo>
                      <a:cubicBezTo>
                        <a:pt x="45" y="34"/>
                        <a:pt x="45" y="34"/>
                        <a:pt x="45" y="34"/>
                      </a:cubicBezTo>
                      <a:cubicBezTo>
                        <a:pt x="41" y="31"/>
                        <a:pt x="41" y="31"/>
                        <a:pt x="41" y="31"/>
                      </a:cubicBezTo>
                      <a:cubicBezTo>
                        <a:pt x="43" y="28"/>
                        <a:pt x="43" y="28"/>
                        <a:pt x="43" y="28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51" y="25"/>
                        <a:pt x="51" y="25"/>
                        <a:pt x="51" y="25"/>
                      </a:cubicBezTo>
                      <a:lnTo>
                        <a:pt x="54" y="2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61" name="Freeform 350">
                  <a:extLst>
                    <a:ext uri="{FF2B5EF4-FFF2-40B4-BE49-F238E27FC236}">
                      <a16:creationId xmlns:a16="http://schemas.microsoft.com/office/drawing/2014/main" id="{D83ECE01-E8CC-55DF-EB0D-1D78183B0C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51451" y="2284503"/>
                  <a:ext cx="55562" cy="30162"/>
                </a:xfrm>
                <a:custGeom>
                  <a:avLst/>
                  <a:gdLst>
                    <a:gd name="T0" fmla="*/ 2147483646 w 42"/>
                    <a:gd name="T1" fmla="*/ 2147483646 h 24"/>
                    <a:gd name="T2" fmla="*/ 2147483646 w 42"/>
                    <a:gd name="T3" fmla="*/ 0 h 24"/>
                    <a:gd name="T4" fmla="*/ 0 w 42"/>
                    <a:gd name="T5" fmla="*/ 2147483646 h 24"/>
                    <a:gd name="T6" fmla="*/ 2147483646 w 42"/>
                    <a:gd name="T7" fmla="*/ 2147483646 h 24"/>
                    <a:gd name="T8" fmla="*/ 2147483646 w 42"/>
                    <a:gd name="T9" fmla="*/ 2147483646 h 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2" h="24">
                      <a:moveTo>
                        <a:pt x="36" y="24"/>
                      </a:move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42" y="24"/>
                      </a:lnTo>
                      <a:lnTo>
                        <a:pt x="36" y="2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62" name="Freeform 359">
                  <a:extLst>
                    <a:ext uri="{FF2B5EF4-FFF2-40B4-BE49-F238E27FC236}">
                      <a16:creationId xmlns:a16="http://schemas.microsoft.com/office/drawing/2014/main" id="{EC3AA609-C930-02D9-E931-277B9ADECD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8713" y="2159090"/>
                  <a:ext cx="77788" cy="47625"/>
                </a:xfrm>
                <a:custGeom>
                  <a:avLst/>
                  <a:gdLst>
                    <a:gd name="T0" fmla="*/ 2147483646 w 60"/>
                    <a:gd name="T1" fmla="*/ 2147483646 h 36"/>
                    <a:gd name="T2" fmla="*/ 2147483646 w 60"/>
                    <a:gd name="T3" fmla="*/ 2147483646 h 36"/>
                    <a:gd name="T4" fmla="*/ 2147483646 w 60"/>
                    <a:gd name="T5" fmla="*/ 2147483646 h 36"/>
                    <a:gd name="T6" fmla="*/ 2147483646 w 60"/>
                    <a:gd name="T7" fmla="*/ 2147483646 h 36"/>
                    <a:gd name="T8" fmla="*/ 2147483646 w 60"/>
                    <a:gd name="T9" fmla="*/ 0 h 36"/>
                    <a:gd name="T10" fmla="*/ 2147483646 w 60"/>
                    <a:gd name="T11" fmla="*/ 0 h 36"/>
                    <a:gd name="T12" fmla="*/ 2147483646 w 60"/>
                    <a:gd name="T13" fmla="*/ 2147483646 h 36"/>
                    <a:gd name="T14" fmla="*/ 0 w 60"/>
                    <a:gd name="T15" fmla="*/ 2147483646 h 36"/>
                    <a:gd name="T16" fmla="*/ 2147483646 w 60"/>
                    <a:gd name="T17" fmla="*/ 2147483646 h 36"/>
                    <a:gd name="T18" fmla="*/ 2147483646 w 60"/>
                    <a:gd name="T19" fmla="*/ 2147483646 h 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60" h="36">
                      <a:moveTo>
                        <a:pt x="54" y="36"/>
                      </a:moveTo>
                      <a:lnTo>
                        <a:pt x="60" y="24"/>
                      </a:lnTo>
                      <a:lnTo>
                        <a:pt x="54" y="12"/>
                      </a:lnTo>
                      <a:lnTo>
                        <a:pt x="42" y="6"/>
                      </a:lnTo>
                      <a:lnTo>
                        <a:pt x="30" y="0"/>
                      </a:lnTo>
                      <a:lnTo>
                        <a:pt x="18" y="0"/>
                      </a:lnTo>
                      <a:lnTo>
                        <a:pt x="6" y="12"/>
                      </a:lnTo>
                      <a:lnTo>
                        <a:pt x="0" y="18"/>
                      </a:lnTo>
                      <a:lnTo>
                        <a:pt x="12" y="30"/>
                      </a:lnTo>
                      <a:lnTo>
                        <a:pt x="54" y="3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63" name="Freeform 364">
                  <a:extLst>
                    <a:ext uri="{FF2B5EF4-FFF2-40B4-BE49-F238E27FC236}">
                      <a16:creationId xmlns:a16="http://schemas.microsoft.com/office/drawing/2014/main" id="{54A70F49-1DC7-7793-5E6B-752A664A73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1351" y="3205253"/>
                  <a:ext cx="393700" cy="290512"/>
                </a:xfrm>
                <a:custGeom>
                  <a:avLst/>
                  <a:gdLst>
                    <a:gd name="T0" fmla="*/ 2147483646 w 300"/>
                    <a:gd name="T1" fmla="*/ 2147483646 h 223"/>
                    <a:gd name="T2" fmla="*/ 2147483646 w 300"/>
                    <a:gd name="T3" fmla="*/ 2147483646 h 223"/>
                    <a:gd name="T4" fmla="*/ 2147483646 w 300"/>
                    <a:gd name="T5" fmla="*/ 2147483646 h 223"/>
                    <a:gd name="T6" fmla="*/ 2147483646 w 300"/>
                    <a:gd name="T7" fmla="*/ 2147483646 h 223"/>
                    <a:gd name="T8" fmla="*/ 2147483646 w 300"/>
                    <a:gd name="T9" fmla="*/ 2147483646 h 223"/>
                    <a:gd name="T10" fmla="*/ 2147483646 w 300"/>
                    <a:gd name="T11" fmla="*/ 2147483646 h 223"/>
                    <a:gd name="T12" fmla="*/ 2147483646 w 300"/>
                    <a:gd name="T13" fmla="*/ 2147483646 h 223"/>
                    <a:gd name="T14" fmla="*/ 2147483646 w 300"/>
                    <a:gd name="T15" fmla="*/ 2147483646 h 223"/>
                    <a:gd name="T16" fmla="*/ 2147483646 w 300"/>
                    <a:gd name="T17" fmla="*/ 2147483646 h 223"/>
                    <a:gd name="T18" fmla="*/ 2147483646 w 300"/>
                    <a:gd name="T19" fmla="*/ 2147483646 h 223"/>
                    <a:gd name="T20" fmla="*/ 2147483646 w 300"/>
                    <a:gd name="T21" fmla="*/ 2147483646 h 223"/>
                    <a:gd name="T22" fmla="*/ 2147483646 w 300"/>
                    <a:gd name="T23" fmla="*/ 2147483646 h 223"/>
                    <a:gd name="T24" fmla="*/ 2147483646 w 300"/>
                    <a:gd name="T25" fmla="*/ 2147483646 h 223"/>
                    <a:gd name="T26" fmla="*/ 2147483646 w 300"/>
                    <a:gd name="T27" fmla="*/ 2147483646 h 223"/>
                    <a:gd name="T28" fmla="*/ 2147483646 w 300"/>
                    <a:gd name="T29" fmla="*/ 2147483646 h 223"/>
                    <a:gd name="T30" fmla="*/ 2147483646 w 300"/>
                    <a:gd name="T31" fmla="*/ 0 h 223"/>
                    <a:gd name="T32" fmla="*/ 2147483646 w 300"/>
                    <a:gd name="T33" fmla="*/ 2147483646 h 223"/>
                    <a:gd name="T34" fmla="*/ 2147483646 w 300"/>
                    <a:gd name="T35" fmla="*/ 2147483646 h 223"/>
                    <a:gd name="T36" fmla="*/ 2147483646 w 300"/>
                    <a:gd name="T37" fmla="*/ 2147483646 h 223"/>
                    <a:gd name="T38" fmla="*/ 2147483646 w 300"/>
                    <a:gd name="T39" fmla="*/ 2147483646 h 223"/>
                    <a:gd name="T40" fmla="*/ 2147483646 w 300"/>
                    <a:gd name="T41" fmla="*/ 2147483646 h 223"/>
                    <a:gd name="T42" fmla="*/ 2147483646 w 300"/>
                    <a:gd name="T43" fmla="*/ 2147483646 h 223"/>
                    <a:gd name="T44" fmla="*/ 0 w 300"/>
                    <a:gd name="T45" fmla="*/ 2147483646 h 223"/>
                    <a:gd name="T46" fmla="*/ 2147483646 w 300"/>
                    <a:gd name="T47" fmla="*/ 2147483646 h 223"/>
                    <a:gd name="T48" fmla="*/ 2147483646 w 300"/>
                    <a:gd name="T49" fmla="*/ 2147483646 h 223"/>
                    <a:gd name="T50" fmla="*/ 2147483646 w 300"/>
                    <a:gd name="T51" fmla="*/ 2147483646 h 223"/>
                    <a:gd name="T52" fmla="*/ 2147483646 w 300"/>
                    <a:gd name="T53" fmla="*/ 2147483646 h 223"/>
                    <a:gd name="T54" fmla="*/ 2147483646 w 300"/>
                    <a:gd name="T55" fmla="*/ 2147483646 h 223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300" h="223">
                      <a:moveTo>
                        <a:pt x="66" y="223"/>
                      </a:moveTo>
                      <a:lnTo>
                        <a:pt x="78" y="205"/>
                      </a:lnTo>
                      <a:lnTo>
                        <a:pt x="102" y="205"/>
                      </a:lnTo>
                      <a:lnTo>
                        <a:pt x="138" y="217"/>
                      </a:lnTo>
                      <a:lnTo>
                        <a:pt x="162" y="205"/>
                      </a:lnTo>
                      <a:lnTo>
                        <a:pt x="198" y="205"/>
                      </a:lnTo>
                      <a:lnTo>
                        <a:pt x="228" y="199"/>
                      </a:lnTo>
                      <a:lnTo>
                        <a:pt x="258" y="174"/>
                      </a:lnTo>
                      <a:lnTo>
                        <a:pt x="288" y="138"/>
                      </a:lnTo>
                      <a:lnTo>
                        <a:pt x="300" y="66"/>
                      </a:lnTo>
                      <a:lnTo>
                        <a:pt x="288" y="54"/>
                      </a:lnTo>
                      <a:lnTo>
                        <a:pt x="282" y="24"/>
                      </a:lnTo>
                      <a:lnTo>
                        <a:pt x="282" y="18"/>
                      </a:lnTo>
                      <a:lnTo>
                        <a:pt x="270" y="6"/>
                      </a:lnTo>
                      <a:lnTo>
                        <a:pt x="222" y="0"/>
                      </a:lnTo>
                      <a:lnTo>
                        <a:pt x="114" y="72"/>
                      </a:lnTo>
                      <a:lnTo>
                        <a:pt x="78" y="90"/>
                      </a:lnTo>
                      <a:lnTo>
                        <a:pt x="78" y="144"/>
                      </a:lnTo>
                      <a:lnTo>
                        <a:pt x="66" y="162"/>
                      </a:lnTo>
                      <a:lnTo>
                        <a:pt x="24" y="168"/>
                      </a:lnTo>
                      <a:lnTo>
                        <a:pt x="0" y="168"/>
                      </a:lnTo>
                      <a:lnTo>
                        <a:pt x="12" y="193"/>
                      </a:lnTo>
                      <a:lnTo>
                        <a:pt x="36" y="217"/>
                      </a:lnTo>
                      <a:lnTo>
                        <a:pt x="48" y="217"/>
                      </a:lnTo>
                      <a:lnTo>
                        <a:pt x="60" y="223"/>
                      </a:lnTo>
                      <a:lnTo>
                        <a:pt x="66" y="223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64" name="Freeform 365">
                  <a:extLst>
                    <a:ext uri="{FF2B5EF4-FFF2-40B4-BE49-F238E27FC236}">
                      <a16:creationId xmlns:a16="http://schemas.microsoft.com/office/drawing/2014/main" id="{1A07BD23-3AB7-CE5C-36BF-9528C7F67B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1351" y="3205253"/>
                  <a:ext cx="393700" cy="290512"/>
                </a:xfrm>
                <a:custGeom>
                  <a:avLst/>
                  <a:gdLst>
                    <a:gd name="T0" fmla="*/ 2147483646 w 300"/>
                    <a:gd name="T1" fmla="*/ 2147483646 h 223"/>
                    <a:gd name="T2" fmla="*/ 2147483646 w 300"/>
                    <a:gd name="T3" fmla="*/ 2147483646 h 223"/>
                    <a:gd name="T4" fmla="*/ 2147483646 w 300"/>
                    <a:gd name="T5" fmla="*/ 2147483646 h 223"/>
                    <a:gd name="T6" fmla="*/ 2147483646 w 300"/>
                    <a:gd name="T7" fmla="*/ 2147483646 h 223"/>
                    <a:gd name="T8" fmla="*/ 2147483646 w 300"/>
                    <a:gd name="T9" fmla="*/ 2147483646 h 223"/>
                    <a:gd name="T10" fmla="*/ 2147483646 w 300"/>
                    <a:gd name="T11" fmla="*/ 2147483646 h 223"/>
                    <a:gd name="T12" fmla="*/ 2147483646 w 300"/>
                    <a:gd name="T13" fmla="*/ 2147483646 h 223"/>
                    <a:gd name="T14" fmla="*/ 2147483646 w 300"/>
                    <a:gd name="T15" fmla="*/ 2147483646 h 223"/>
                    <a:gd name="T16" fmla="*/ 2147483646 w 300"/>
                    <a:gd name="T17" fmla="*/ 2147483646 h 223"/>
                    <a:gd name="T18" fmla="*/ 2147483646 w 300"/>
                    <a:gd name="T19" fmla="*/ 2147483646 h 223"/>
                    <a:gd name="T20" fmla="*/ 2147483646 w 300"/>
                    <a:gd name="T21" fmla="*/ 2147483646 h 223"/>
                    <a:gd name="T22" fmla="*/ 2147483646 w 300"/>
                    <a:gd name="T23" fmla="*/ 2147483646 h 223"/>
                    <a:gd name="T24" fmla="*/ 2147483646 w 300"/>
                    <a:gd name="T25" fmla="*/ 2147483646 h 223"/>
                    <a:gd name="T26" fmla="*/ 2147483646 w 300"/>
                    <a:gd name="T27" fmla="*/ 2147483646 h 223"/>
                    <a:gd name="T28" fmla="*/ 2147483646 w 300"/>
                    <a:gd name="T29" fmla="*/ 2147483646 h 223"/>
                    <a:gd name="T30" fmla="*/ 2147483646 w 300"/>
                    <a:gd name="T31" fmla="*/ 0 h 223"/>
                    <a:gd name="T32" fmla="*/ 2147483646 w 300"/>
                    <a:gd name="T33" fmla="*/ 2147483646 h 223"/>
                    <a:gd name="T34" fmla="*/ 2147483646 w 300"/>
                    <a:gd name="T35" fmla="*/ 2147483646 h 223"/>
                    <a:gd name="T36" fmla="*/ 2147483646 w 300"/>
                    <a:gd name="T37" fmla="*/ 2147483646 h 223"/>
                    <a:gd name="T38" fmla="*/ 2147483646 w 300"/>
                    <a:gd name="T39" fmla="*/ 2147483646 h 223"/>
                    <a:gd name="T40" fmla="*/ 2147483646 w 300"/>
                    <a:gd name="T41" fmla="*/ 2147483646 h 223"/>
                    <a:gd name="T42" fmla="*/ 2147483646 w 300"/>
                    <a:gd name="T43" fmla="*/ 2147483646 h 223"/>
                    <a:gd name="T44" fmla="*/ 0 w 300"/>
                    <a:gd name="T45" fmla="*/ 2147483646 h 223"/>
                    <a:gd name="T46" fmla="*/ 2147483646 w 300"/>
                    <a:gd name="T47" fmla="*/ 2147483646 h 223"/>
                    <a:gd name="T48" fmla="*/ 2147483646 w 300"/>
                    <a:gd name="T49" fmla="*/ 2147483646 h 223"/>
                    <a:gd name="T50" fmla="*/ 2147483646 w 300"/>
                    <a:gd name="T51" fmla="*/ 2147483646 h 223"/>
                    <a:gd name="T52" fmla="*/ 2147483646 w 300"/>
                    <a:gd name="T53" fmla="*/ 2147483646 h 223"/>
                    <a:gd name="T54" fmla="*/ 2147483646 w 300"/>
                    <a:gd name="T55" fmla="*/ 2147483646 h 223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300" h="223">
                      <a:moveTo>
                        <a:pt x="66" y="223"/>
                      </a:moveTo>
                      <a:lnTo>
                        <a:pt x="78" y="205"/>
                      </a:lnTo>
                      <a:lnTo>
                        <a:pt x="102" y="205"/>
                      </a:lnTo>
                      <a:lnTo>
                        <a:pt x="138" y="217"/>
                      </a:lnTo>
                      <a:lnTo>
                        <a:pt x="162" y="205"/>
                      </a:lnTo>
                      <a:lnTo>
                        <a:pt x="198" y="205"/>
                      </a:lnTo>
                      <a:lnTo>
                        <a:pt x="228" y="199"/>
                      </a:lnTo>
                      <a:lnTo>
                        <a:pt x="258" y="174"/>
                      </a:lnTo>
                      <a:lnTo>
                        <a:pt x="288" y="138"/>
                      </a:lnTo>
                      <a:lnTo>
                        <a:pt x="300" y="66"/>
                      </a:lnTo>
                      <a:lnTo>
                        <a:pt x="288" y="54"/>
                      </a:lnTo>
                      <a:lnTo>
                        <a:pt x="282" y="24"/>
                      </a:lnTo>
                      <a:lnTo>
                        <a:pt x="282" y="18"/>
                      </a:lnTo>
                      <a:lnTo>
                        <a:pt x="270" y="6"/>
                      </a:lnTo>
                      <a:lnTo>
                        <a:pt x="222" y="0"/>
                      </a:lnTo>
                      <a:lnTo>
                        <a:pt x="114" y="72"/>
                      </a:lnTo>
                      <a:lnTo>
                        <a:pt x="78" y="90"/>
                      </a:lnTo>
                      <a:lnTo>
                        <a:pt x="78" y="144"/>
                      </a:lnTo>
                      <a:lnTo>
                        <a:pt x="66" y="162"/>
                      </a:lnTo>
                      <a:lnTo>
                        <a:pt x="24" y="168"/>
                      </a:lnTo>
                      <a:lnTo>
                        <a:pt x="0" y="168"/>
                      </a:lnTo>
                      <a:lnTo>
                        <a:pt x="12" y="193"/>
                      </a:lnTo>
                      <a:lnTo>
                        <a:pt x="36" y="217"/>
                      </a:lnTo>
                      <a:lnTo>
                        <a:pt x="48" y="217"/>
                      </a:lnTo>
                      <a:lnTo>
                        <a:pt x="60" y="223"/>
                      </a:lnTo>
                      <a:lnTo>
                        <a:pt x="66" y="223"/>
                      </a:lnTo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65" name="Freeform 366">
                  <a:extLst>
                    <a:ext uri="{FF2B5EF4-FFF2-40B4-BE49-F238E27FC236}">
                      <a16:creationId xmlns:a16="http://schemas.microsoft.com/office/drawing/2014/main" id="{48CCF05F-276A-91B1-6C88-891A853032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6551" y="3165565"/>
                  <a:ext cx="407987" cy="384175"/>
                </a:xfrm>
                <a:custGeom>
                  <a:avLst/>
                  <a:gdLst>
                    <a:gd name="T0" fmla="*/ 2147483646 w 52"/>
                    <a:gd name="T1" fmla="*/ 2147483646 h 49"/>
                    <a:gd name="T2" fmla="*/ 2147483646 w 52"/>
                    <a:gd name="T3" fmla="*/ 2147483646 h 49"/>
                    <a:gd name="T4" fmla="*/ 2147483646 w 52"/>
                    <a:gd name="T5" fmla="*/ 2147483646 h 49"/>
                    <a:gd name="T6" fmla="*/ 2147483646 w 52"/>
                    <a:gd name="T7" fmla="*/ 2147483646 h 49"/>
                    <a:gd name="T8" fmla="*/ 2147483646 w 52"/>
                    <a:gd name="T9" fmla="*/ 2147483646 h 49"/>
                    <a:gd name="T10" fmla="*/ 2147483646 w 52"/>
                    <a:gd name="T11" fmla="*/ 2147483646 h 49"/>
                    <a:gd name="T12" fmla="*/ 2147483646 w 52"/>
                    <a:gd name="T13" fmla="*/ 2147483646 h 49"/>
                    <a:gd name="T14" fmla="*/ 2147483646 w 52"/>
                    <a:gd name="T15" fmla="*/ 2147483646 h 49"/>
                    <a:gd name="T16" fmla="*/ 2147483646 w 52"/>
                    <a:gd name="T17" fmla="*/ 2147483646 h 49"/>
                    <a:gd name="T18" fmla="*/ 2147483646 w 52"/>
                    <a:gd name="T19" fmla="*/ 2147483646 h 49"/>
                    <a:gd name="T20" fmla="*/ 2147483646 w 52"/>
                    <a:gd name="T21" fmla="*/ 2147483646 h 49"/>
                    <a:gd name="T22" fmla="*/ 2147483646 w 52"/>
                    <a:gd name="T23" fmla="*/ 0 h 49"/>
                    <a:gd name="T24" fmla="*/ 2147483646 w 52"/>
                    <a:gd name="T25" fmla="*/ 0 h 49"/>
                    <a:gd name="T26" fmla="*/ 2147483646 w 52"/>
                    <a:gd name="T27" fmla="*/ 2147483646 h 49"/>
                    <a:gd name="T28" fmla="*/ 2147483646 w 52"/>
                    <a:gd name="T29" fmla="*/ 2147483646 h 49"/>
                    <a:gd name="T30" fmla="*/ 2147483646 w 52"/>
                    <a:gd name="T31" fmla="*/ 2147483646 h 49"/>
                    <a:gd name="T32" fmla="*/ 2147483646 w 52"/>
                    <a:gd name="T33" fmla="*/ 2147483646 h 49"/>
                    <a:gd name="T34" fmla="*/ 2147483646 w 52"/>
                    <a:gd name="T35" fmla="*/ 2147483646 h 49"/>
                    <a:gd name="T36" fmla="*/ 2147483646 w 52"/>
                    <a:gd name="T37" fmla="*/ 2147483646 h 49"/>
                    <a:gd name="T38" fmla="*/ 0 w 52"/>
                    <a:gd name="T39" fmla="*/ 2147483646 h 49"/>
                    <a:gd name="T40" fmla="*/ 0 w 52"/>
                    <a:gd name="T41" fmla="*/ 2147483646 h 49"/>
                    <a:gd name="T42" fmla="*/ 2147483646 w 52"/>
                    <a:gd name="T43" fmla="*/ 2147483646 h 49"/>
                    <a:gd name="T44" fmla="*/ 2147483646 w 52"/>
                    <a:gd name="T45" fmla="*/ 2147483646 h 49"/>
                    <a:gd name="T46" fmla="*/ 2147483646 w 52"/>
                    <a:gd name="T47" fmla="*/ 2147483646 h 49"/>
                    <a:gd name="T48" fmla="*/ 2147483646 w 52"/>
                    <a:gd name="T49" fmla="*/ 2147483646 h 49"/>
                    <a:gd name="T50" fmla="*/ 2147483646 w 52"/>
                    <a:gd name="T51" fmla="*/ 2147483646 h 49"/>
                    <a:gd name="T52" fmla="*/ 2147483646 w 52"/>
                    <a:gd name="T53" fmla="*/ 2147483646 h 49"/>
                    <a:gd name="T54" fmla="*/ 2147483646 w 52"/>
                    <a:gd name="T55" fmla="*/ 2147483646 h 49"/>
                    <a:gd name="T56" fmla="*/ 2147483646 w 52"/>
                    <a:gd name="T57" fmla="*/ 2147483646 h 49"/>
                    <a:gd name="T58" fmla="*/ 2147483646 w 52"/>
                    <a:gd name="T59" fmla="*/ 2147483646 h 49"/>
                    <a:gd name="T60" fmla="*/ 2147483646 w 52"/>
                    <a:gd name="T61" fmla="*/ 2147483646 h 49"/>
                    <a:gd name="T62" fmla="*/ 2147483646 w 52"/>
                    <a:gd name="T63" fmla="*/ 2147483646 h 49"/>
                    <a:gd name="T64" fmla="*/ 2147483646 w 52"/>
                    <a:gd name="T65" fmla="*/ 2147483646 h 49"/>
                    <a:gd name="T66" fmla="*/ 2147483646 w 52"/>
                    <a:gd name="T67" fmla="*/ 2147483646 h 49"/>
                    <a:gd name="T68" fmla="*/ 2147483646 w 52"/>
                    <a:gd name="T69" fmla="*/ 2147483646 h 49"/>
                    <a:gd name="T70" fmla="*/ 2147483646 w 52"/>
                    <a:gd name="T71" fmla="*/ 2147483646 h 49"/>
                    <a:gd name="T72" fmla="*/ 2147483646 w 52"/>
                    <a:gd name="T73" fmla="*/ 2147483646 h 49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52" h="49">
                      <a:moveTo>
                        <a:pt x="24" y="44"/>
                      </a:moveTo>
                      <a:cubicBezTo>
                        <a:pt x="27" y="40"/>
                        <a:pt x="27" y="40"/>
                        <a:pt x="27" y="40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9" y="33"/>
                        <a:pt x="39" y="33"/>
                        <a:pt x="39" y="33"/>
                      </a:cubicBezTo>
                      <a:cubicBezTo>
                        <a:pt x="43" y="33"/>
                        <a:pt x="43" y="33"/>
                        <a:pt x="43" y="33"/>
                      </a:cubicBezTo>
                      <a:cubicBezTo>
                        <a:pt x="50" y="32"/>
                        <a:pt x="50" y="32"/>
                        <a:pt x="50" y="32"/>
                      </a:cubicBezTo>
                      <a:cubicBezTo>
                        <a:pt x="51" y="29"/>
                        <a:pt x="51" y="29"/>
                        <a:pt x="51" y="29"/>
                      </a:cubicBezTo>
                      <a:cubicBezTo>
                        <a:pt x="52" y="20"/>
                        <a:pt x="52" y="20"/>
                        <a:pt x="52" y="20"/>
                      </a:cubicBezTo>
                      <a:cubicBezTo>
                        <a:pt x="49" y="20"/>
                        <a:pt x="49" y="20"/>
                        <a:pt x="49" y="20"/>
                      </a:cubicBezTo>
                      <a:cubicBezTo>
                        <a:pt x="47" y="18"/>
                        <a:pt x="47" y="18"/>
                        <a:pt x="47" y="18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29"/>
                        <a:pt x="21" y="29"/>
                        <a:pt x="21" y="29"/>
                      </a:cubicBezTo>
                      <a:cubicBezTo>
                        <a:pt x="23" y="30"/>
                        <a:pt x="23" y="30"/>
                        <a:pt x="23" y="30"/>
                      </a:cubicBezTo>
                      <a:cubicBezTo>
                        <a:pt x="20" y="32"/>
                        <a:pt x="20" y="32"/>
                        <a:pt x="20" y="32"/>
                      </a:cubicBezTo>
                      <a:cubicBezTo>
                        <a:pt x="6" y="32"/>
                        <a:pt x="6" y="32"/>
                        <a:pt x="6" y="32"/>
                      </a:cubicBezTo>
                      <a:cubicBezTo>
                        <a:pt x="5" y="33"/>
                        <a:pt x="5" y="33"/>
                        <a:pt x="5" y="33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1" y="38"/>
                        <a:pt x="1" y="38"/>
                        <a:pt x="1" y="38"/>
                      </a:cubicBezTo>
                      <a:cubicBezTo>
                        <a:pt x="3" y="42"/>
                        <a:pt x="3" y="42"/>
                        <a:pt x="3" y="42"/>
                      </a:cubicBezTo>
                      <a:cubicBezTo>
                        <a:pt x="2" y="42"/>
                        <a:pt x="2" y="42"/>
                        <a:pt x="2" y="42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6" y="43"/>
                        <a:pt x="6" y="43"/>
                        <a:pt x="6" y="43"/>
                      </a:cubicBezTo>
                      <a:cubicBezTo>
                        <a:pt x="6" y="43"/>
                        <a:pt x="10" y="42"/>
                        <a:pt x="10" y="42"/>
                      </a:cubicBezTo>
                      <a:cubicBezTo>
                        <a:pt x="11" y="42"/>
                        <a:pt x="11" y="44"/>
                        <a:pt x="11" y="44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ubicBezTo>
                        <a:pt x="15" y="48"/>
                        <a:pt x="15" y="48"/>
                        <a:pt x="15" y="48"/>
                      </a:cubicBezTo>
                      <a:cubicBezTo>
                        <a:pt x="17" y="48"/>
                        <a:pt x="17" y="48"/>
                        <a:pt x="17" y="48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20" y="49"/>
                        <a:pt x="20" y="49"/>
                        <a:pt x="20" y="49"/>
                      </a:cubicBezTo>
                      <a:cubicBezTo>
                        <a:pt x="22" y="49"/>
                        <a:pt x="22" y="49"/>
                        <a:pt x="22" y="49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cubicBezTo>
                        <a:pt x="23" y="47"/>
                        <a:pt x="23" y="47"/>
                        <a:pt x="23" y="47"/>
                      </a:cubicBezTo>
                      <a:lnTo>
                        <a:pt x="24" y="4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66" name="Freeform 367">
                  <a:extLst>
                    <a:ext uri="{FF2B5EF4-FFF2-40B4-BE49-F238E27FC236}">
                      <a16:creationId xmlns:a16="http://schemas.microsoft.com/office/drawing/2014/main" id="{4F377624-F432-7840-AB37-E2148DC552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73701" y="3519578"/>
                  <a:ext cx="234950" cy="317500"/>
                </a:xfrm>
                <a:custGeom>
                  <a:avLst/>
                  <a:gdLst>
                    <a:gd name="T0" fmla="*/ 2147483646 w 180"/>
                    <a:gd name="T1" fmla="*/ 2147483646 h 246"/>
                    <a:gd name="T2" fmla="*/ 2147483646 w 180"/>
                    <a:gd name="T3" fmla="*/ 2147483646 h 246"/>
                    <a:gd name="T4" fmla="*/ 2147483646 w 180"/>
                    <a:gd name="T5" fmla="*/ 2147483646 h 246"/>
                    <a:gd name="T6" fmla="*/ 2147483646 w 180"/>
                    <a:gd name="T7" fmla="*/ 2147483646 h 246"/>
                    <a:gd name="T8" fmla="*/ 2147483646 w 180"/>
                    <a:gd name="T9" fmla="*/ 2147483646 h 246"/>
                    <a:gd name="T10" fmla="*/ 2147483646 w 180"/>
                    <a:gd name="T11" fmla="*/ 2147483646 h 246"/>
                    <a:gd name="T12" fmla="*/ 2147483646 w 180"/>
                    <a:gd name="T13" fmla="*/ 2147483646 h 246"/>
                    <a:gd name="T14" fmla="*/ 2147483646 w 180"/>
                    <a:gd name="T15" fmla="*/ 2147483646 h 246"/>
                    <a:gd name="T16" fmla="*/ 2147483646 w 180"/>
                    <a:gd name="T17" fmla="*/ 2147483646 h 246"/>
                    <a:gd name="T18" fmla="*/ 2147483646 w 180"/>
                    <a:gd name="T19" fmla="*/ 2147483646 h 246"/>
                    <a:gd name="T20" fmla="*/ 2147483646 w 180"/>
                    <a:gd name="T21" fmla="*/ 2147483646 h 246"/>
                    <a:gd name="T22" fmla="*/ 2147483646 w 180"/>
                    <a:gd name="T23" fmla="*/ 2147483646 h 246"/>
                    <a:gd name="T24" fmla="*/ 2147483646 w 180"/>
                    <a:gd name="T25" fmla="*/ 2147483646 h 246"/>
                    <a:gd name="T26" fmla="*/ 0 w 180"/>
                    <a:gd name="T27" fmla="*/ 2147483646 h 246"/>
                    <a:gd name="T28" fmla="*/ 0 w 180"/>
                    <a:gd name="T29" fmla="*/ 2147483646 h 246"/>
                    <a:gd name="T30" fmla="*/ 2147483646 w 180"/>
                    <a:gd name="T31" fmla="*/ 2147483646 h 246"/>
                    <a:gd name="T32" fmla="*/ 2147483646 w 180"/>
                    <a:gd name="T33" fmla="*/ 2147483646 h 246"/>
                    <a:gd name="T34" fmla="*/ 2147483646 w 180"/>
                    <a:gd name="T35" fmla="*/ 2147483646 h 246"/>
                    <a:gd name="T36" fmla="*/ 2147483646 w 180"/>
                    <a:gd name="T37" fmla="*/ 2147483646 h 246"/>
                    <a:gd name="T38" fmla="*/ 2147483646 w 180"/>
                    <a:gd name="T39" fmla="*/ 2147483646 h 246"/>
                    <a:gd name="T40" fmla="*/ 2147483646 w 180"/>
                    <a:gd name="T41" fmla="*/ 0 h 246"/>
                    <a:gd name="T42" fmla="*/ 2147483646 w 180"/>
                    <a:gd name="T43" fmla="*/ 2147483646 h 24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180" h="246">
                      <a:moveTo>
                        <a:pt x="72" y="18"/>
                      </a:moveTo>
                      <a:lnTo>
                        <a:pt x="48" y="12"/>
                      </a:lnTo>
                      <a:lnTo>
                        <a:pt x="48" y="6"/>
                      </a:lnTo>
                      <a:lnTo>
                        <a:pt x="30" y="18"/>
                      </a:lnTo>
                      <a:lnTo>
                        <a:pt x="42" y="36"/>
                      </a:lnTo>
                      <a:lnTo>
                        <a:pt x="84" y="60"/>
                      </a:lnTo>
                      <a:lnTo>
                        <a:pt x="126" y="66"/>
                      </a:lnTo>
                      <a:lnTo>
                        <a:pt x="78" y="120"/>
                      </a:lnTo>
                      <a:lnTo>
                        <a:pt x="36" y="132"/>
                      </a:lnTo>
                      <a:lnTo>
                        <a:pt x="18" y="144"/>
                      </a:lnTo>
                      <a:lnTo>
                        <a:pt x="24" y="150"/>
                      </a:lnTo>
                      <a:lnTo>
                        <a:pt x="18" y="144"/>
                      </a:lnTo>
                      <a:lnTo>
                        <a:pt x="18" y="150"/>
                      </a:lnTo>
                      <a:lnTo>
                        <a:pt x="0" y="168"/>
                      </a:lnTo>
                      <a:lnTo>
                        <a:pt x="0" y="228"/>
                      </a:lnTo>
                      <a:lnTo>
                        <a:pt x="12" y="246"/>
                      </a:lnTo>
                      <a:lnTo>
                        <a:pt x="42" y="204"/>
                      </a:lnTo>
                      <a:lnTo>
                        <a:pt x="90" y="180"/>
                      </a:lnTo>
                      <a:lnTo>
                        <a:pt x="132" y="132"/>
                      </a:lnTo>
                      <a:lnTo>
                        <a:pt x="168" y="48"/>
                      </a:lnTo>
                      <a:lnTo>
                        <a:pt x="180" y="0"/>
                      </a:lnTo>
                      <a:lnTo>
                        <a:pt x="72" y="1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67" name="Freeform 368">
                  <a:extLst>
                    <a:ext uri="{FF2B5EF4-FFF2-40B4-BE49-F238E27FC236}">
                      <a16:creationId xmlns:a16="http://schemas.microsoft.com/office/drawing/2014/main" id="{92A9E335-C8EF-C114-E9CA-CD7D69852D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7426" y="3495765"/>
                  <a:ext cx="31750" cy="123825"/>
                </a:xfrm>
                <a:custGeom>
                  <a:avLst/>
                  <a:gdLst>
                    <a:gd name="T0" fmla="*/ 2147483646 w 24"/>
                    <a:gd name="T1" fmla="*/ 0 h 96"/>
                    <a:gd name="T2" fmla="*/ 2147483646 w 24"/>
                    <a:gd name="T3" fmla="*/ 0 h 96"/>
                    <a:gd name="T4" fmla="*/ 2147483646 w 24"/>
                    <a:gd name="T5" fmla="*/ 2147483646 h 96"/>
                    <a:gd name="T6" fmla="*/ 0 w 24"/>
                    <a:gd name="T7" fmla="*/ 2147483646 h 96"/>
                    <a:gd name="T8" fmla="*/ 0 w 24"/>
                    <a:gd name="T9" fmla="*/ 2147483646 h 96"/>
                    <a:gd name="T10" fmla="*/ 2147483646 w 24"/>
                    <a:gd name="T11" fmla="*/ 2147483646 h 96"/>
                    <a:gd name="T12" fmla="*/ 2147483646 w 24"/>
                    <a:gd name="T13" fmla="*/ 2147483646 h 96"/>
                    <a:gd name="T14" fmla="*/ 2147483646 w 24"/>
                    <a:gd name="T15" fmla="*/ 0 h 9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" h="96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24" y="42"/>
                      </a:lnTo>
                      <a:lnTo>
                        <a:pt x="0" y="48"/>
                      </a:lnTo>
                      <a:lnTo>
                        <a:pt x="0" y="66"/>
                      </a:lnTo>
                      <a:lnTo>
                        <a:pt x="18" y="96"/>
                      </a:lnTo>
                      <a:lnTo>
                        <a:pt x="24" y="96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68" name="Freeform 369">
                  <a:extLst>
                    <a:ext uri="{FF2B5EF4-FFF2-40B4-BE49-F238E27FC236}">
                      <a16:creationId xmlns:a16="http://schemas.microsoft.com/office/drawing/2014/main" id="{D3DF6331-EADE-229A-6510-668BE6793B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7426" y="3495765"/>
                  <a:ext cx="31750" cy="123825"/>
                </a:xfrm>
                <a:custGeom>
                  <a:avLst/>
                  <a:gdLst>
                    <a:gd name="T0" fmla="*/ 2147483646 w 24"/>
                    <a:gd name="T1" fmla="*/ 0 h 96"/>
                    <a:gd name="T2" fmla="*/ 2147483646 w 24"/>
                    <a:gd name="T3" fmla="*/ 0 h 96"/>
                    <a:gd name="T4" fmla="*/ 2147483646 w 24"/>
                    <a:gd name="T5" fmla="*/ 2147483646 h 96"/>
                    <a:gd name="T6" fmla="*/ 0 w 24"/>
                    <a:gd name="T7" fmla="*/ 2147483646 h 96"/>
                    <a:gd name="T8" fmla="*/ 0 w 24"/>
                    <a:gd name="T9" fmla="*/ 2147483646 h 96"/>
                    <a:gd name="T10" fmla="*/ 2147483646 w 24"/>
                    <a:gd name="T11" fmla="*/ 2147483646 h 96"/>
                    <a:gd name="T12" fmla="*/ 2147483646 w 24"/>
                    <a:gd name="T13" fmla="*/ 2147483646 h 9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4" h="96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24" y="42"/>
                      </a:lnTo>
                      <a:lnTo>
                        <a:pt x="0" y="48"/>
                      </a:lnTo>
                      <a:lnTo>
                        <a:pt x="0" y="66"/>
                      </a:lnTo>
                      <a:lnTo>
                        <a:pt x="18" y="96"/>
                      </a:lnTo>
                      <a:lnTo>
                        <a:pt x="24" y="96"/>
                      </a:lnTo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69" name="Freeform 370">
                  <a:extLst>
                    <a:ext uri="{FF2B5EF4-FFF2-40B4-BE49-F238E27FC236}">
                      <a16:creationId xmlns:a16="http://schemas.microsoft.com/office/drawing/2014/main" id="{749A62FE-D514-622F-0449-ADC3A60241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1551" y="3214778"/>
                  <a:ext cx="258762" cy="404812"/>
                </a:xfrm>
                <a:custGeom>
                  <a:avLst/>
                  <a:gdLst>
                    <a:gd name="T0" fmla="*/ 2147483646 w 198"/>
                    <a:gd name="T1" fmla="*/ 2147483646 h 313"/>
                    <a:gd name="T2" fmla="*/ 2147483646 w 198"/>
                    <a:gd name="T3" fmla="*/ 2147483646 h 313"/>
                    <a:gd name="T4" fmla="*/ 2147483646 w 198"/>
                    <a:gd name="T5" fmla="*/ 2147483646 h 313"/>
                    <a:gd name="T6" fmla="*/ 2147483646 w 198"/>
                    <a:gd name="T7" fmla="*/ 2147483646 h 313"/>
                    <a:gd name="T8" fmla="*/ 2147483646 w 198"/>
                    <a:gd name="T9" fmla="*/ 2147483646 h 313"/>
                    <a:gd name="T10" fmla="*/ 2147483646 w 198"/>
                    <a:gd name="T11" fmla="*/ 2147483646 h 313"/>
                    <a:gd name="T12" fmla="*/ 2147483646 w 198"/>
                    <a:gd name="T13" fmla="*/ 2147483646 h 313"/>
                    <a:gd name="T14" fmla="*/ 2147483646 w 198"/>
                    <a:gd name="T15" fmla="*/ 2147483646 h 313"/>
                    <a:gd name="T16" fmla="*/ 2147483646 w 198"/>
                    <a:gd name="T17" fmla="*/ 2147483646 h 313"/>
                    <a:gd name="T18" fmla="*/ 2147483646 w 198"/>
                    <a:gd name="T19" fmla="*/ 2147483646 h 313"/>
                    <a:gd name="T20" fmla="*/ 2147483646 w 198"/>
                    <a:gd name="T21" fmla="*/ 2147483646 h 313"/>
                    <a:gd name="T22" fmla="*/ 2147483646 w 198"/>
                    <a:gd name="T23" fmla="*/ 2147483646 h 313"/>
                    <a:gd name="T24" fmla="*/ 2147483646 w 198"/>
                    <a:gd name="T25" fmla="*/ 0 h 313"/>
                    <a:gd name="T26" fmla="*/ 2147483646 w 198"/>
                    <a:gd name="T27" fmla="*/ 2147483646 h 313"/>
                    <a:gd name="T28" fmla="*/ 2147483646 w 198"/>
                    <a:gd name="T29" fmla="*/ 2147483646 h 313"/>
                    <a:gd name="T30" fmla="*/ 2147483646 w 198"/>
                    <a:gd name="T31" fmla="*/ 2147483646 h 313"/>
                    <a:gd name="T32" fmla="*/ 2147483646 w 198"/>
                    <a:gd name="T33" fmla="*/ 2147483646 h 313"/>
                    <a:gd name="T34" fmla="*/ 2147483646 w 198"/>
                    <a:gd name="T35" fmla="*/ 2147483646 h 313"/>
                    <a:gd name="T36" fmla="*/ 2147483646 w 198"/>
                    <a:gd name="T37" fmla="*/ 2147483646 h 313"/>
                    <a:gd name="T38" fmla="*/ 2147483646 w 198"/>
                    <a:gd name="T39" fmla="*/ 2147483646 h 313"/>
                    <a:gd name="T40" fmla="*/ 2147483646 w 198"/>
                    <a:gd name="T41" fmla="*/ 2147483646 h 313"/>
                    <a:gd name="T42" fmla="*/ 0 w 198"/>
                    <a:gd name="T43" fmla="*/ 2147483646 h 313"/>
                    <a:gd name="T44" fmla="*/ 2147483646 w 198"/>
                    <a:gd name="T45" fmla="*/ 2147483646 h 313"/>
                    <a:gd name="T46" fmla="*/ 2147483646 w 198"/>
                    <a:gd name="T47" fmla="*/ 2147483646 h 313"/>
                    <a:gd name="T48" fmla="*/ 2147483646 w 198"/>
                    <a:gd name="T49" fmla="*/ 2147483646 h 313"/>
                    <a:gd name="T50" fmla="*/ 2147483646 w 198"/>
                    <a:gd name="T51" fmla="*/ 2147483646 h 313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198" h="313">
                      <a:moveTo>
                        <a:pt x="36" y="313"/>
                      </a:moveTo>
                      <a:lnTo>
                        <a:pt x="60" y="307"/>
                      </a:lnTo>
                      <a:lnTo>
                        <a:pt x="96" y="295"/>
                      </a:lnTo>
                      <a:lnTo>
                        <a:pt x="102" y="283"/>
                      </a:lnTo>
                      <a:lnTo>
                        <a:pt x="132" y="277"/>
                      </a:lnTo>
                      <a:lnTo>
                        <a:pt x="180" y="247"/>
                      </a:lnTo>
                      <a:lnTo>
                        <a:pt x="162" y="211"/>
                      </a:lnTo>
                      <a:lnTo>
                        <a:pt x="168" y="193"/>
                      </a:lnTo>
                      <a:lnTo>
                        <a:pt x="174" y="162"/>
                      </a:lnTo>
                      <a:lnTo>
                        <a:pt x="192" y="150"/>
                      </a:lnTo>
                      <a:lnTo>
                        <a:pt x="198" y="78"/>
                      </a:lnTo>
                      <a:lnTo>
                        <a:pt x="54" y="0"/>
                      </a:lnTo>
                      <a:lnTo>
                        <a:pt x="30" y="12"/>
                      </a:lnTo>
                      <a:lnTo>
                        <a:pt x="30" y="18"/>
                      </a:lnTo>
                      <a:lnTo>
                        <a:pt x="36" y="48"/>
                      </a:lnTo>
                      <a:lnTo>
                        <a:pt x="48" y="60"/>
                      </a:lnTo>
                      <a:lnTo>
                        <a:pt x="36" y="132"/>
                      </a:lnTo>
                      <a:lnTo>
                        <a:pt x="6" y="168"/>
                      </a:lnTo>
                      <a:lnTo>
                        <a:pt x="12" y="168"/>
                      </a:lnTo>
                      <a:lnTo>
                        <a:pt x="6" y="168"/>
                      </a:lnTo>
                      <a:lnTo>
                        <a:pt x="0" y="175"/>
                      </a:lnTo>
                      <a:lnTo>
                        <a:pt x="12" y="193"/>
                      </a:lnTo>
                      <a:lnTo>
                        <a:pt x="30" y="199"/>
                      </a:lnTo>
                      <a:lnTo>
                        <a:pt x="24" y="217"/>
                      </a:lnTo>
                      <a:lnTo>
                        <a:pt x="36" y="313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70" name="Freeform 371">
                  <a:extLst>
                    <a:ext uri="{FF2B5EF4-FFF2-40B4-BE49-F238E27FC236}">
                      <a16:creationId xmlns:a16="http://schemas.microsoft.com/office/drawing/2014/main" id="{91F44B8F-4036-1A34-140C-ADCDA32D81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1551" y="3214778"/>
                  <a:ext cx="258762" cy="404812"/>
                </a:xfrm>
                <a:custGeom>
                  <a:avLst/>
                  <a:gdLst>
                    <a:gd name="T0" fmla="*/ 2147483646 w 198"/>
                    <a:gd name="T1" fmla="*/ 2147483646 h 313"/>
                    <a:gd name="T2" fmla="*/ 2147483646 w 198"/>
                    <a:gd name="T3" fmla="*/ 2147483646 h 313"/>
                    <a:gd name="T4" fmla="*/ 2147483646 w 198"/>
                    <a:gd name="T5" fmla="*/ 2147483646 h 313"/>
                    <a:gd name="T6" fmla="*/ 2147483646 w 198"/>
                    <a:gd name="T7" fmla="*/ 2147483646 h 313"/>
                    <a:gd name="T8" fmla="*/ 2147483646 w 198"/>
                    <a:gd name="T9" fmla="*/ 2147483646 h 313"/>
                    <a:gd name="T10" fmla="*/ 2147483646 w 198"/>
                    <a:gd name="T11" fmla="*/ 2147483646 h 313"/>
                    <a:gd name="T12" fmla="*/ 2147483646 w 198"/>
                    <a:gd name="T13" fmla="*/ 2147483646 h 313"/>
                    <a:gd name="T14" fmla="*/ 2147483646 w 198"/>
                    <a:gd name="T15" fmla="*/ 2147483646 h 313"/>
                    <a:gd name="T16" fmla="*/ 2147483646 w 198"/>
                    <a:gd name="T17" fmla="*/ 2147483646 h 313"/>
                    <a:gd name="T18" fmla="*/ 2147483646 w 198"/>
                    <a:gd name="T19" fmla="*/ 2147483646 h 313"/>
                    <a:gd name="T20" fmla="*/ 2147483646 w 198"/>
                    <a:gd name="T21" fmla="*/ 2147483646 h 313"/>
                    <a:gd name="T22" fmla="*/ 2147483646 w 198"/>
                    <a:gd name="T23" fmla="*/ 2147483646 h 313"/>
                    <a:gd name="T24" fmla="*/ 2147483646 w 198"/>
                    <a:gd name="T25" fmla="*/ 0 h 313"/>
                    <a:gd name="T26" fmla="*/ 2147483646 w 198"/>
                    <a:gd name="T27" fmla="*/ 2147483646 h 313"/>
                    <a:gd name="T28" fmla="*/ 2147483646 w 198"/>
                    <a:gd name="T29" fmla="*/ 2147483646 h 313"/>
                    <a:gd name="T30" fmla="*/ 2147483646 w 198"/>
                    <a:gd name="T31" fmla="*/ 2147483646 h 313"/>
                    <a:gd name="T32" fmla="*/ 2147483646 w 198"/>
                    <a:gd name="T33" fmla="*/ 2147483646 h 313"/>
                    <a:gd name="T34" fmla="*/ 2147483646 w 198"/>
                    <a:gd name="T35" fmla="*/ 2147483646 h 313"/>
                    <a:gd name="T36" fmla="*/ 2147483646 w 198"/>
                    <a:gd name="T37" fmla="*/ 2147483646 h 313"/>
                    <a:gd name="T38" fmla="*/ 2147483646 w 198"/>
                    <a:gd name="T39" fmla="*/ 2147483646 h 313"/>
                    <a:gd name="T40" fmla="*/ 2147483646 w 198"/>
                    <a:gd name="T41" fmla="*/ 2147483646 h 313"/>
                    <a:gd name="T42" fmla="*/ 0 w 198"/>
                    <a:gd name="T43" fmla="*/ 2147483646 h 313"/>
                    <a:gd name="T44" fmla="*/ 2147483646 w 198"/>
                    <a:gd name="T45" fmla="*/ 2147483646 h 313"/>
                    <a:gd name="T46" fmla="*/ 2147483646 w 198"/>
                    <a:gd name="T47" fmla="*/ 2147483646 h 313"/>
                    <a:gd name="T48" fmla="*/ 2147483646 w 198"/>
                    <a:gd name="T49" fmla="*/ 2147483646 h 313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0" t="0" r="r" b="b"/>
                  <a:pathLst>
                    <a:path w="198" h="313">
                      <a:moveTo>
                        <a:pt x="36" y="313"/>
                      </a:moveTo>
                      <a:lnTo>
                        <a:pt x="60" y="307"/>
                      </a:lnTo>
                      <a:lnTo>
                        <a:pt x="96" y="295"/>
                      </a:lnTo>
                      <a:lnTo>
                        <a:pt x="102" y="283"/>
                      </a:lnTo>
                      <a:lnTo>
                        <a:pt x="132" y="277"/>
                      </a:lnTo>
                      <a:lnTo>
                        <a:pt x="180" y="247"/>
                      </a:lnTo>
                      <a:lnTo>
                        <a:pt x="162" y="211"/>
                      </a:lnTo>
                      <a:lnTo>
                        <a:pt x="168" y="193"/>
                      </a:lnTo>
                      <a:lnTo>
                        <a:pt x="174" y="162"/>
                      </a:lnTo>
                      <a:lnTo>
                        <a:pt x="192" y="150"/>
                      </a:lnTo>
                      <a:lnTo>
                        <a:pt x="198" y="78"/>
                      </a:lnTo>
                      <a:lnTo>
                        <a:pt x="54" y="0"/>
                      </a:lnTo>
                      <a:lnTo>
                        <a:pt x="30" y="12"/>
                      </a:lnTo>
                      <a:lnTo>
                        <a:pt x="30" y="18"/>
                      </a:lnTo>
                      <a:lnTo>
                        <a:pt x="36" y="48"/>
                      </a:lnTo>
                      <a:lnTo>
                        <a:pt x="48" y="60"/>
                      </a:lnTo>
                      <a:lnTo>
                        <a:pt x="36" y="132"/>
                      </a:lnTo>
                      <a:lnTo>
                        <a:pt x="6" y="168"/>
                      </a:lnTo>
                      <a:lnTo>
                        <a:pt x="12" y="168"/>
                      </a:lnTo>
                      <a:lnTo>
                        <a:pt x="6" y="168"/>
                      </a:lnTo>
                      <a:lnTo>
                        <a:pt x="0" y="175"/>
                      </a:lnTo>
                      <a:lnTo>
                        <a:pt x="12" y="193"/>
                      </a:lnTo>
                      <a:lnTo>
                        <a:pt x="30" y="199"/>
                      </a:lnTo>
                      <a:lnTo>
                        <a:pt x="24" y="217"/>
                      </a:lnTo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71" name="Freeform 372">
                  <a:extLst>
                    <a:ext uri="{FF2B5EF4-FFF2-40B4-BE49-F238E27FC236}">
                      <a16:creationId xmlns:a16="http://schemas.microsoft.com/office/drawing/2014/main" id="{F63D76B9-02BB-CBFB-A707-DC25C5286C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0926" y="4360953"/>
                  <a:ext cx="398462" cy="354012"/>
                </a:xfrm>
                <a:custGeom>
                  <a:avLst/>
                  <a:gdLst>
                    <a:gd name="T0" fmla="*/ 2147483646 w 51"/>
                    <a:gd name="T1" fmla="*/ 2147483646 h 45"/>
                    <a:gd name="T2" fmla="*/ 2147483646 w 51"/>
                    <a:gd name="T3" fmla="*/ 2147483646 h 45"/>
                    <a:gd name="T4" fmla="*/ 2147483646 w 51"/>
                    <a:gd name="T5" fmla="*/ 2147483646 h 45"/>
                    <a:gd name="T6" fmla="*/ 2147483646 w 51"/>
                    <a:gd name="T7" fmla="*/ 2147483646 h 45"/>
                    <a:gd name="T8" fmla="*/ 2147483646 w 51"/>
                    <a:gd name="T9" fmla="*/ 0 h 45"/>
                    <a:gd name="T10" fmla="*/ 2147483646 w 51"/>
                    <a:gd name="T11" fmla="*/ 2147483646 h 45"/>
                    <a:gd name="T12" fmla="*/ 2147483646 w 51"/>
                    <a:gd name="T13" fmla="*/ 2147483646 h 45"/>
                    <a:gd name="T14" fmla="*/ 2147483646 w 51"/>
                    <a:gd name="T15" fmla="*/ 2147483646 h 45"/>
                    <a:gd name="T16" fmla="*/ 2147483646 w 51"/>
                    <a:gd name="T17" fmla="*/ 2147483646 h 45"/>
                    <a:gd name="T18" fmla="*/ 2147483646 w 51"/>
                    <a:gd name="T19" fmla="*/ 2147483646 h 45"/>
                    <a:gd name="T20" fmla="*/ 2147483646 w 51"/>
                    <a:gd name="T21" fmla="*/ 2147483646 h 45"/>
                    <a:gd name="T22" fmla="*/ 2147483646 w 51"/>
                    <a:gd name="T23" fmla="*/ 2147483646 h 45"/>
                    <a:gd name="T24" fmla="*/ 2147483646 w 51"/>
                    <a:gd name="T25" fmla="*/ 2147483646 h 45"/>
                    <a:gd name="T26" fmla="*/ 2147483646 w 51"/>
                    <a:gd name="T27" fmla="*/ 2147483646 h 45"/>
                    <a:gd name="T28" fmla="*/ 2147483646 w 51"/>
                    <a:gd name="T29" fmla="*/ 2147483646 h 45"/>
                    <a:gd name="T30" fmla="*/ 2147483646 w 51"/>
                    <a:gd name="T31" fmla="*/ 2147483646 h 45"/>
                    <a:gd name="T32" fmla="*/ 2147483646 w 51"/>
                    <a:gd name="T33" fmla="*/ 2147483646 h 45"/>
                    <a:gd name="T34" fmla="*/ 0 w 51"/>
                    <a:gd name="T35" fmla="*/ 2147483646 h 45"/>
                    <a:gd name="T36" fmla="*/ 2147483646 w 51"/>
                    <a:gd name="T37" fmla="*/ 2147483646 h 45"/>
                    <a:gd name="T38" fmla="*/ 2147483646 w 51"/>
                    <a:gd name="T39" fmla="*/ 2147483646 h 45"/>
                    <a:gd name="T40" fmla="*/ 2147483646 w 51"/>
                    <a:gd name="T41" fmla="*/ 2147483646 h 45"/>
                    <a:gd name="T42" fmla="*/ 2147483646 w 51"/>
                    <a:gd name="T43" fmla="*/ 2147483646 h 45"/>
                    <a:gd name="T44" fmla="*/ 2147483646 w 51"/>
                    <a:gd name="T45" fmla="*/ 2147483646 h 45"/>
                    <a:gd name="T46" fmla="*/ 2147483646 w 51"/>
                    <a:gd name="T47" fmla="*/ 2147483646 h 45"/>
                    <a:gd name="T48" fmla="*/ 2147483646 w 51"/>
                    <a:gd name="T49" fmla="*/ 2147483646 h 45"/>
                    <a:gd name="T50" fmla="*/ 2147483646 w 51"/>
                    <a:gd name="T51" fmla="*/ 2147483646 h 45"/>
                    <a:gd name="T52" fmla="*/ 2147483646 w 51"/>
                    <a:gd name="T53" fmla="*/ 2147483646 h 45"/>
                    <a:gd name="T54" fmla="*/ 2147483646 w 51"/>
                    <a:gd name="T55" fmla="*/ 2147483646 h 45"/>
                    <a:gd name="T56" fmla="*/ 2147483646 w 51"/>
                    <a:gd name="T57" fmla="*/ 2147483646 h 45"/>
                    <a:gd name="T58" fmla="*/ 2147483646 w 51"/>
                    <a:gd name="T59" fmla="*/ 2147483646 h 45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51" h="45">
                      <a:moveTo>
                        <a:pt x="48" y="1"/>
                      </a:moveTo>
                      <a:cubicBezTo>
                        <a:pt x="47" y="1"/>
                        <a:pt x="47" y="1"/>
                        <a:pt x="47" y="1"/>
                      </a:cubicBezTo>
                      <a:cubicBezTo>
                        <a:pt x="46" y="2"/>
                        <a:pt x="46" y="2"/>
                        <a:pt x="46" y="2"/>
                      </a:cubicBezTo>
                      <a:cubicBezTo>
                        <a:pt x="47" y="1"/>
                        <a:pt x="47" y="1"/>
                        <a:pt x="47" y="1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26" y="12"/>
                        <a:pt x="26" y="12"/>
                        <a:pt x="26" y="12"/>
                      </a:cubicBezTo>
                      <a:cubicBezTo>
                        <a:pt x="22" y="12"/>
                        <a:pt x="22" y="12"/>
                        <a:pt x="22" y="12"/>
                      </a:cubicBezTo>
                      <a:cubicBezTo>
                        <a:pt x="17" y="15"/>
                        <a:pt x="17" y="15"/>
                        <a:pt x="17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" y="23"/>
                        <a:pt x="9" y="23"/>
                        <a:pt x="9" y="23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2" y="27"/>
                        <a:pt x="2" y="27"/>
                        <a:pt x="2" y="27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47" y="25"/>
                        <a:pt x="47" y="25"/>
                        <a:pt x="47" y="25"/>
                      </a:cubicBezTo>
                      <a:cubicBezTo>
                        <a:pt x="47" y="25"/>
                        <a:pt x="50" y="19"/>
                        <a:pt x="51" y="16"/>
                      </a:cubicBezTo>
                      <a:cubicBezTo>
                        <a:pt x="51" y="16"/>
                        <a:pt x="51" y="16"/>
                        <a:pt x="51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lnTo>
                        <a:pt x="48" y="1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72" name="Freeform 373">
                  <a:extLst>
                    <a:ext uri="{FF2B5EF4-FFF2-40B4-BE49-F238E27FC236}">
                      <a16:creationId xmlns:a16="http://schemas.microsoft.com/office/drawing/2014/main" id="{E2DC90FB-EA5C-2623-2B8A-3515678E85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6651" y="4245065"/>
                  <a:ext cx="236537" cy="234950"/>
                </a:xfrm>
                <a:custGeom>
                  <a:avLst/>
                  <a:gdLst>
                    <a:gd name="T0" fmla="*/ 2147483646 w 180"/>
                    <a:gd name="T1" fmla="*/ 2147483646 h 180"/>
                    <a:gd name="T2" fmla="*/ 2147483646 w 180"/>
                    <a:gd name="T3" fmla="*/ 2147483646 h 180"/>
                    <a:gd name="T4" fmla="*/ 2147483646 w 180"/>
                    <a:gd name="T5" fmla="*/ 2147483646 h 180"/>
                    <a:gd name="T6" fmla="*/ 2147483646 w 180"/>
                    <a:gd name="T7" fmla="*/ 2147483646 h 180"/>
                    <a:gd name="T8" fmla="*/ 2147483646 w 180"/>
                    <a:gd name="T9" fmla="*/ 2147483646 h 180"/>
                    <a:gd name="T10" fmla="*/ 2147483646 w 180"/>
                    <a:gd name="T11" fmla="*/ 2147483646 h 180"/>
                    <a:gd name="T12" fmla="*/ 2147483646 w 180"/>
                    <a:gd name="T13" fmla="*/ 2147483646 h 180"/>
                    <a:gd name="T14" fmla="*/ 2147483646 w 180"/>
                    <a:gd name="T15" fmla="*/ 0 h 180"/>
                    <a:gd name="T16" fmla="*/ 2147483646 w 180"/>
                    <a:gd name="T17" fmla="*/ 2147483646 h 180"/>
                    <a:gd name="T18" fmla="*/ 2147483646 w 180"/>
                    <a:gd name="T19" fmla="*/ 2147483646 h 180"/>
                    <a:gd name="T20" fmla="*/ 2147483646 w 180"/>
                    <a:gd name="T21" fmla="*/ 2147483646 h 180"/>
                    <a:gd name="T22" fmla="*/ 0 w 180"/>
                    <a:gd name="T23" fmla="*/ 2147483646 h 180"/>
                    <a:gd name="T24" fmla="*/ 0 w 180"/>
                    <a:gd name="T25" fmla="*/ 2147483646 h 180"/>
                    <a:gd name="T26" fmla="*/ 2147483646 w 180"/>
                    <a:gd name="T27" fmla="*/ 2147483646 h 180"/>
                    <a:gd name="T28" fmla="*/ 2147483646 w 180"/>
                    <a:gd name="T29" fmla="*/ 2147483646 h 180"/>
                    <a:gd name="T30" fmla="*/ 2147483646 w 180"/>
                    <a:gd name="T31" fmla="*/ 2147483646 h 180"/>
                    <a:gd name="T32" fmla="*/ 2147483646 w 180"/>
                    <a:gd name="T33" fmla="*/ 2147483646 h 180"/>
                    <a:gd name="T34" fmla="*/ 2147483646 w 180"/>
                    <a:gd name="T35" fmla="*/ 2147483646 h 180"/>
                    <a:gd name="T36" fmla="*/ 2147483646 w 180"/>
                    <a:gd name="T37" fmla="*/ 2147483646 h 180"/>
                    <a:gd name="T38" fmla="*/ 2147483646 w 180"/>
                    <a:gd name="T39" fmla="*/ 2147483646 h 180"/>
                    <a:gd name="T40" fmla="*/ 2147483646 w 180"/>
                    <a:gd name="T41" fmla="*/ 2147483646 h 180"/>
                    <a:gd name="T42" fmla="*/ 2147483646 w 180"/>
                    <a:gd name="T43" fmla="*/ 2147483646 h 18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180" h="180">
                      <a:moveTo>
                        <a:pt x="144" y="54"/>
                      </a:moveTo>
                      <a:lnTo>
                        <a:pt x="132" y="54"/>
                      </a:lnTo>
                      <a:lnTo>
                        <a:pt x="114" y="30"/>
                      </a:lnTo>
                      <a:lnTo>
                        <a:pt x="102" y="6"/>
                      </a:lnTo>
                      <a:lnTo>
                        <a:pt x="96" y="6"/>
                      </a:lnTo>
                      <a:lnTo>
                        <a:pt x="84" y="12"/>
                      </a:lnTo>
                      <a:lnTo>
                        <a:pt x="96" y="6"/>
                      </a:lnTo>
                      <a:lnTo>
                        <a:pt x="84" y="0"/>
                      </a:lnTo>
                      <a:lnTo>
                        <a:pt x="66" y="6"/>
                      </a:lnTo>
                      <a:lnTo>
                        <a:pt x="18" y="18"/>
                      </a:lnTo>
                      <a:lnTo>
                        <a:pt x="12" y="84"/>
                      </a:lnTo>
                      <a:lnTo>
                        <a:pt x="0" y="90"/>
                      </a:lnTo>
                      <a:lnTo>
                        <a:pt x="0" y="144"/>
                      </a:lnTo>
                      <a:lnTo>
                        <a:pt x="12" y="168"/>
                      </a:lnTo>
                      <a:lnTo>
                        <a:pt x="18" y="180"/>
                      </a:lnTo>
                      <a:lnTo>
                        <a:pt x="36" y="180"/>
                      </a:lnTo>
                      <a:lnTo>
                        <a:pt x="66" y="162"/>
                      </a:lnTo>
                      <a:lnTo>
                        <a:pt x="90" y="162"/>
                      </a:lnTo>
                      <a:lnTo>
                        <a:pt x="138" y="120"/>
                      </a:lnTo>
                      <a:lnTo>
                        <a:pt x="180" y="90"/>
                      </a:lnTo>
                      <a:lnTo>
                        <a:pt x="150" y="78"/>
                      </a:lnTo>
                      <a:lnTo>
                        <a:pt x="144" y="5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73" name="Freeform 374">
                  <a:extLst>
                    <a:ext uri="{FF2B5EF4-FFF2-40B4-BE49-F238E27FC236}">
                      <a16:creationId xmlns:a16="http://schemas.microsoft.com/office/drawing/2014/main" id="{3CFA07C2-671B-6B49-090E-ED7AE51C92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89538" y="4064090"/>
                  <a:ext cx="268288" cy="422275"/>
                </a:xfrm>
                <a:custGeom>
                  <a:avLst/>
                  <a:gdLst>
                    <a:gd name="T0" fmla="*/ 2147483646 w 34"/>
                    <a:gd name="T1" fmla="*/ 2147483646 h 54"/>
                    <a:gd name="T2" fmla="*/ 2147483646 w 34"/>
                    <a:gd name="T3" fmla="*/ 2147483646 h 54"/>
                    <a:gd name="T4" fmla="*/ 2147483646 w 34"/>
                    <a:gd name="T5" fmla="*/ 2147483646 h 54"/>
                    <a:gd name="T6" fmla="*/ 2147483646 w 34"/>
                    <a:gd name="T7" fmla="*/ 2147483646 h 54"/>
                    <a:gd name="T8" fmla="*/ 2147483646 w 34"/>
                    <a:gd name="T9" fmla="*/ 2147483646 h 54"/>
                    <a:gd name="T10" fmla="*/ 2147483646 w 34"/>
                    <a:gd name="T11" fmla="*/ 2147483646 h 54"/>
                    <a:gd name="T12" fmla="*/ 2147483646 w 34"/>
                    <a:gd name="T13" fmla="*/ 2147483646 h 54"/>
                    <a:gd name="T14" fmla="*/ 2147483646 w 34"/>
                    <a:gd name="T15" fmla="*/ 2147483646 h 54"/>
                    <a:gd name="T16" fmla="*/ 2147483646 w 34"/>
                    <a:gd name="T17" fmla="*/ 2147483646 h 54"/>
                    <a:gd name="T18" fmla="*/ 2147483646 w 34"/>
                    <a:gd name="T19" fmla="*/ 2147483646 h 54"/>
                    <a:gd name="T20" fmla="*/ 2147483646 w 34"/>
                    <a:gd name="T21" fmla="*/ 2147483646 h 54"/>
                    <a:gd name="T22" fmla="*/ 2147483646 w 34"/>
                    <a:gd name="T23" fmla="*/ 2147483646 h 54"/>
                    <a:gd name="T24" fmla="*/ 0 w 34"/>
                    <a:gd name="T25" fmla="*/ 2147483646 h 54"/>
                    <a:gd name="T26" fmla="*/ 0 w 34"/>
                    <a:gd name="T27" fmla="*/ 2147483646 h 54"/>
                    <a:gd name="T28" fmla="*/ 2147483646 w 34"/>
                    <a:gd name="T29" fmla="*/ 2147483646 h 54"/>
                    <a:gd name="T30" fmla="*/ 2147483646 w 34"/>
                    <a:gd name="T31" fmla="*/ 2147483646 h 54"/>
                    <a:gd name="T32" fmla="*/ 2147483646 w 34"/>
                    <a:gd name="T33" fmla="*/ 2147483646 h 54"/>
                    <a:gd name="T34" fmla="*/ 2147483646 w 34"/>
                    <a:gd name="T35" fmla="*/ 2147483646 h 54"/>
                    <a:gd name="T36" fmla="*/ 2147483646 w 34"/>
                    <a:gd name="T37" fmla="*/ 2147483646 h 54"/>
                    <a:gd name="T38" fmla="*/ 2147483646 w 34"/>
                    <a:gd name="T39" fmla="*/ 2147483646 h 54"/>
                    <a:gd name="T40" fmla="*/ 2147483646 w 34"/>
                    <a:gd name="T41" fmla="*/ 2147483646 h 54"/>
                    <a:gd name="T42" fmla="*/ 2147483646 w 34"/>
                    <a:gd name="T43" fmla="*/ 2147483646 h 54"/>
                    <a:gd name="T44" fmla="*/ 2147483646 w 34"/>
                    <a:gd name="T45" fmla="*/ 2147483646 h 54"/>
                    <a:gd name="T46" fmla="*/ 2147483646 w 34"/>
                    <a:gd name="T47" fmla="*/ 2147483646 h 54"/>
                    <a:gd name="T48" fmla="*/ 2147483646 w 34"/>
                    <a:gd name="T49" fmla="*/ 2147483646 h 54"/>
                    <a:gd name="T50" fmla="*/ 2147483646 w 34"/>
                    <a:gd name="T51" fmla="*/ 2147483646 h 54"/>
                    <a:gd name="T52" fmla="*/ 2147483646 w 34"/>
                    <a:gd name="T53" fmla="*/ 2147483646 h 54"/>
                    <a:gd name="T54" fmla="*/ 2147483646 w 34"/>
                    <a:gd name="T55" fmla="*/ 2147483646 h 54"/>
                    <a:gd name="T56" fmla="*/ 2147483646 w 34"/>
                    <a:gd name="T57" fmla="*/ 2147483646 h 54"/>
                    <a:gd name="T58" fmla="*/ 2147483646 w 34"/>
                    <a:gd name="T59" fmla="*/ 2147483646 h 54"/>
                    <a:gd name="T60" fmla="*/ 2147483646 w 34"/>
                    <a:gd name="T61" fmla="*/ 2147483646 h 54"/>
                    <a:gd name="T62" fmla="*/ 2147483646 w 34"/>
                    <a:gd name="T63" fmla="*/ 2147483646 h 54"/>
                    <a:gd name="T64" fmla="*/ 2147483646 w 34"/>
                    <a:gd name="T65" fmla="*/ 2147483646 h 54"/>
                    <a:gd name="T66" fmla="*/ 2147483646 w 34"/>
                    <a:gd name="T67" fmla="*/ 2147483646 h 54"/>
                    <a:gd name="T68" fmla="*/ 2147483646 w 34"/>
                    <a:gd name="T69" fmla="*/ 0 h 54"/>
                    <a:gd name="T70" fmla="*/ 2147483646 w 34"/>
                    <a:gd name="T71" fmla="*/ 0 h 54"/>
                    <a:gd name="T72" fmla="*/ 2147483646 w 34"/>
                    <a:gd name="T73" fmla="*/ 2147483646 h 54"/>
                    <a:gd name="T74" fmla="*/ 2147483646 w 34"/>
                    <a:gd name="T75" fmla="*/ 2147483646 h 54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34" h="54">
                      <a:moveTo>
                        <a:pt x="22" y="2"/>
                      </a:moveTo>
                      <a:cubicBezTo>
                        <a:pt x="17" y="3"/>
                        <a:pt x="17" y="3"/>
                        <a:pt x="17" y="3"/>
                      </a:cubicBezTo>
                      <a:cubicBezTo>
                        <a:pt x="17" y="4"/>
                        <a:pt x="17" y="4"/>
                        <a:pt x="17" y="4"/>
                      </a:cubicBezTo>
                      <a:cubicBezTo>
                        <a:pt x="17" y="3"/>
                        <a:pt x="17" y="3"/>
                        <a:pt x="17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6"/>
                        <a:pt x="19" y="16"/>
                        <a:pt x="19" y="16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5" y="16"/>
                        <a:pt x="15" y="16"/>
                        <a:pt x="15" y="16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9" y="23"/>
                        <a:pt x="9" y="23"/>
                        <a:pt x="9" y="23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6" y="39"/>
                        <a:pt x="6" y="39"/>
                        <a:pt x="6" y="39"/>
                      </a:cubicBezTo>
                      <a:cubicBezTo>
                        <a:pt x="7" y="54"/>
                        <a:pt x="7" y="54"/>
                        <a:pt x="7" y="54"/>
                      </a:cubicBezTo>
                      <a:cubicBezTo>
                        <a:pt x="9" y="54"/>
                        <a:pt x="9" y="54"/>
                        <a:pt x="9" y="54"/>
                      </a:cubicBezTo>
                      <a:cubicBezTo>
                        <a:pt x="10" y="51"/>
                        <a:pt x="9" y="51"/>
                        <a:pt x="9" y="51"/>
                      </a:cubicBezTo>
                      <a:cubicBezTo>
                        <a:pt x="16" y="45"/>
                        <a:pt x="16" y="45"/>
                        <a:pt x="16" y="45"/>
                      </a:cubicBezTo>
                      <a:cubicBezTo>
                        <a:pt x="18" y="40"/>
                        <a:pt x="18" y="40"/>
                        <a:pt x="18" y="40"/>
                      </a:cubicBezTo>
                      <a:cubicBezTo>
                        <a:pt x="16" y="31"/>
                        <a:pt x="16" y="31"/>
                        <a:pt x="16" y="31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30" y="20"/>
                        <a:pt x="30" y="20"/>
                        <a:pt x="30" y="20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0" y="1"/>
                        <a:pt x="30" y="1"/>
                        <a:pt x="30" y="1"/>
                      </a:cubicBezTo>
                      <a:lnTo>
                        <a:pt x="22" y="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74" name="Freeform 375">
                  <a:extLst>
                    <a:ext uri="{FF2B5EF4-FFF2-40B4-BE49-F238E27FC236}">
                      <a16:creationId xmlns:a16="http://schemas.microsoft.com/office/drawing/2014/main" id="{23C3A910-3204-C457-CE8F-2FC4F7275E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89538" y="3822790"/>
                  <a:ext cx="260350" cy="265113"/>
                </a:xfrm>
                <a:custGeom>
                  <a:avLst/>
                  <a:gdLst>
                    <a:gd name="T0" fmla="*/ 2147483646 w 33"/>
                    <a:gd name="T1" fmla="*/ 2147483646 h 34"/>
                    <a:gd name="T2" fmla="*/ 2147483646 w 33"/>
                    <a:gd name="T3" fmla="*/ 2147483646 h 34"/>
                    <a:gd name="T4" fmla="*/ 2147483646 w 33"/>
                    <a:gd name="T5" fmla="*/ 2147483646 h 34"/>
                    <a:gd name="T6" fmla="*/ 2147483646 w 33"/>
                    <a:gd name="T7" fmla="*/ 2147483646 h 34"/>
                    <a:gd name="T8" fmla="*/ 2147483646 w 33"/>
                    <a:gd name="T9" fmla="*/ 0 h 34"/>
                    <a:gd name="T10" fmla="*/ 2147483646 w 33"/>
                    <a:gd name="T11" fmla="*/ 2147483646 h 34"/>
                    <a:gd name="T12" fmla="*/ 2147483646 w 33"/>
                    <a:gd name="T13" fmla="*/ 2147483646 h 34"/>
                    <a:gd name="T14" fmla="*/ 2147483646 w 33"/>
                    <a:gd name="T15" fmla="*/ 2147483646 h 34"/>
                    <a:gd name="T16" fmla="*/ 2147483646 w 33"/>
                    <a:gd name="T17" fmla="*/ 2147483646 h 34"/>
                    <a:gd name="T18" fmla="*/ 2147483646 w 33"/>
                    <a:gd name="T19" fmla="*/ 2147483646 h 34"/>
                    <a:gd name="T20" fmla="*/ 2147483646 w 33"/>
                    <a:gd name="T21" fmla="*/ 2147483646 h 34"/>
                    <a:gd name="T22" fmla="*/ 0 w 33"/>
                    <a:gd name="T23" fmla="*/ 2147483646 h 34"/>
                    <a:gd name="T24" fmla="*/ 2147483646 w 33"/>
                    <a:gd name="T25" fmla="*/ 2147483646 h 34"/>
                    <a:gd name="T26" fmla="*/ 2147483646 w 33"/>
                    <a:gd name="T27" fmla="*/ 2147483646 h 34"/>
                    <a:gd name="T28" fmla="*/ 2147483646 w 33"/>
                    <a:gd name="T29" fmla="*/ 2147483646 h 34"/>
                    <a:gd name="T30" fmla="*/ 2147483646 w 33"/>
                    <a:gd name="T31" fmla="*/ 2147483646 h 34"/>
                    <a:gd name="T32" fmla="*/ 2147483646 w 33"/>
                    <a:gd name="T33" fmla="*/ 2147483646 h 34"/>
                    <a:gd name="T34" fmla="*/ 2147483646 w 33"/>
                    <a:gd name="T35" fmla="*/ 2147483646 h 34"/>
                    <a:gd name="T36" fmla="*/ 2147483646 w 33"/>
                    <a:gd name="T37" fmla="*/ 2147483646 h 34"/>
                    <a:gd name="T38" fmla="*/ 2147483646 w 33"/>
                    <a:gd name="T39" fmla="*/ 2147483646 h 34"/>
                    <a:gd name="T40" fmla="*/ 2147483646 w 33"/>
                    <a:gd name="T41" fmla="*/ 2147483646 h 34"/>
                    <a:gd name="T42" fmla="*/ 2147483646 w 33"/>
                    <a:gd name="T43" fmla="*/ 2147483646 h 34"/>
                    <a:gd name="T44" fmla="*/ 2147483646 w 33"/>
                    <a:gd name="T45" fmla="*/ 2147483646 h 34"/>
                    <a:gd name="T46" fmla="*/ 2147483646 w 33"/>
                    <a:gd name="T47" fmla="*/ 2147483646 h 34"/>
                    <a:gd name="T48" fmla="*/ 2147483646 w 33"/>
                    <a:gd name="T49" fmla="*/ 2147483646 h 34"/>
                    <a:gd name="T50" fmla="*/ 2147483646 w 33"/>
                    <a:gd name="T51" fmla="*/ 2147483646 h 34"/>
                    <a:gd name="T52" fmla="*/ 2147483646 w 33"/>
                    <a:gd name="T53" fmla="*/ 2147483646 h 34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0" t="0" r="r" b="b"/>
                  <a:pathLst>
                    <a:path w="33" h="34">
                      <a:moveTo>
                        <a:pt x="25" y="6"/>
                      </a:move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4"/>
                        <a:pt x="8" y="26"/>
                        <a:pt x="9" y="26"/>
                      </a:cubicBezTo>
                      <a:cubicBezTo>
                        <a:pt x="9" y="26"/>
                        <a:pt x="14" y="27"/>
                        <a:pt x="14" y="27"/>
                      </a:cubicBezTo>
                      <a:cubicBezTo>
                        <a:pt x="15" y="29"/>
                        <a:pt x="15" y="29"/>
                        <a:pt x="15" y="29"/>
                      </a:cubicBezTo>
                      <a:cubicBezTo>
                        <a:pt x="17" y="34"/>
                        <a:pt x="17" y="34"/>
                        <a:pt x="17" y="34"/>
                      </a:cubicBezTo>
                      <a:cubicBezTo>
                        <a:pt x="22" y="33"/>
                        <a:pt x="22" y="33"/>
                        <a:pt x="22" y="33"/>
                      </a:cubicBezTo>
                      <a:cubicBezTo>
                        <a:pt x="30" y="32"/>
                        <a:pt x="30" y="32"/>
                        <a:pt x="30" y="32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28" y="15"/>
                        <a:pt x="28" y="14"/>
                      </a:cubicBezTo>
                      <a:cubicBezTo>
                        <a:pt x="28" y="13"/>
                        <a:pt x="29" y="12"/>
                        <a:pt x="30" y="12"/>
                      </a:cubicBezTo>
                      <a:cubicBezTo>
                        <a:pt x="25" y="9"/>
                        <a:pt x="25" y="9"/>
                        <a:pt x="25" y="9"/>
                      </a:cubicBezTo>
                      <a:lnTo>
                        <a:pt x="25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Freeform 376">
                  <a:extLst>
                    <a:ext uri="{FF2B5EF4-FFF2-40B4-BE49-F238E27FC236}">
                      <a16:creationId xmlns:a16="http://schemas.microsoft.com/office/drawing/2014/main" id="{CE7A12F7-0AD0-D972-DD0F-A02838A4BC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9801" y="3946615"/>
                  <a:ext cx="298450" cy="298450"/>
                </a:xfrm>
                <a:custGeom>
                  <a:avLst/>
                  <a:gdLst>
                    <a:gd name="T0" fmla="*/ 2147483646 w 38"/>
                    <a:gd name="T1" fmla="*/ 2147483646 h 38"/>
                    <a:gd name="T2" fmla="*/ 2147483646 w 38"/>
                    <a:gd name="T3" fmla="*/ 2147483646 h 38"/>
                    <a:gd name="T4" fmla="*/ 2147483646 w 38"/>
                    <a:gd name="T5" fmla="*/ 2147483646 h 38"/>
                    <a:gd name="T6" fmla="*/ 2147483646 w 38"/>
                    <a:gd name="T7" fmla="*/ 2147483646 h 38"/>
                    <a:gd name="T8" fmla="*/ 2147483646 w 38"/>
                    <a:gd name="T9" fmla="*/ 2147483646 h 38"/>
                    <a:gd name="T10" fmla="*/ 2147483646 w 38"/>
                    <a:gd name="T11" fmla="*/ 2147483646 h 38"/>
                    <a:gd name="T12" fmla="*/ 2147483646 w 38"/>
                    <a:gd name="T13" fmla="*/ 2147483646 h 38"/>
                    <a:gd name="T14" fmla="*/ 2147483646 w 38"/>
                    <a:gd name="T15" fmla="*/ 2147483646 h 38"/>
                    <a:gd name="T16" fmla="*/ 2147483646 w 38"/>
                    <a:gd name="T17" fmla="*/ 2147483646 h 38"/>
                    <a:gd name="T18" fmla="*/ 2147483646 w 38"/>
                    <a:gd name="T19" fmla="*/ 2147483646 h 38"/>
                    <a:gd name="T20" fmla="*/ 2147483646 w 38"/>
                    <a:gd name="T21" fmla="*/ 2147483646 h 38"/>
                    <a:gd name="T22" fmla="*/ 2147483646 w 38"/>
                    <a:gd name="T23" fmla="*/ 2147483646 h 38"/>
                    <a:gd name="T24" fmla="*/ 2147483646 w 38"/>
                    <a:gd name="T25" fmla="*/ 2147483646 h 38"/>
                    <a:gd name="T26" fmla="*/ 2147483646 w 38"/>
                    <a:gd name="T27" fmla="*/ 2147483646 h 38"/>
                    <a:gd name="T28" fmla="*/ 2147483646 w 38"/>
                    <a:gd name="T29" fmla="*/ 2147483646 h 38"/>
                    <a:gd name="T30" fmla="*/ 2147483646 w 38"/>
                    <a:gd name="T31" fmla="*/ 2147483646 h 38"/>
                    <a:gd name="T32" fmla="*/ 2147483646 w 38"/>
                    <a:gd name="T33" fmla="*/ 0 h 38"/>
                    <a:gd name="T34" fmla="*/ 2147483646 w 38"/>
                    <a:gd name="T35" fmla="*/ 0 h 38"/>
                    <a:gd name="T36" fmla="*/ 2147483646 w 38"/>
                    <a:gd name="T37" fmla="*/ 2147483646 h 38"/>
                    <a:gd name="T38" fmla="*/ 2147483646 w 38"/>
                    <a:gd name="T39" fmla="*/ 2147483646 h 38"/>
                    <a:gd name="T40" fmla="*/ 2147483646 w 38"/>
                    <a:gd name="T41" fmla="*/ 2147483646 h 38"/>
                    <a:gd name="T42" fmla="*/ 0 w 38"/>
                    <a:gd name="T43" fmla="*/ 2147483646 h 38"/>
                    <a:gd name="T44" fmla="*/ 0 w 38"/>
                    <a:gd name="T45" fmla="*/ 2147483646 h 38"/>
                    <a:gd name="T46" fmla="*/ 2147483646 w 38"/>
                    <a:gd name="T47" fmla="*/ 2147483646 h 38"/>
                    <a:gd name="T48" fmla="*/ 2147483646 w 38"/>
                    <a:gd name="T49" fmla="*/ 2147483646 h 3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0" t="0" r="r" b="b"/>
                  <a:pathLst>
                    <a:path w="38" h="38">
                      <a:moveTo>
                        <a:pt x="4" y="37"/>
                      </a:moveTo>
                      <a:cubicBezTo>
                        <a:pt x="18" y="37"/>
                        <a:pt x="18" y="37"/>
                        <a:pt x="18" y="37"/>
                      </a:cubicBezTo>
                      <a:cubicBezTo>
                        <a:pt x="20" y="38"/>
                        <a:pt x="20" y="38"/>
                        <a:pt x="20" y="38"/>
                      </a:cubicBezTo>
                      <a:cubicBezTo>
                        <a:pt x="28" y="38"/>
                        <a:pt x="28" y="38"/>
                        <a:pt x="28" y="38"/>
                      </a:cubicBezTo>
                      <a:cubicBezTo>
                        <a:pt x="34" y="37"/>
                        <a:pt x="34" y="37"/>
                        <a:pt x="34" y="37"/>
                      </a:cubicBezTo>
                      <a:cubicBezTo>
                        <a:pt x="32" y="33"/>
                        <a:pt x="32" y="33"/>
                        <a:pt x="32" y="33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38" y="21"/>
                        <a:pt x="38" y="21"/>
                        <a:pt x="38" y="21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4"/>
                        <a:pt x="25" y="4"/>
                        <a:pt x="24" y="4"/>
                      </a:cubicBezTo>
                      <a:cubicBezTo>
                        <a:pt x="24" y="4"/>
                        <a:pt x="22" y="6"/>
                        <a:pt x="21" y="6"/>
                      </a:cubicBezTo>
                      <a:cubicBezTo>
                        <a:pt x="20" y="7"/>
                        <a:pt x="19" y="6"/>
                        <a:pt x="18" y="6"/>
                      </a:cubicBezTo>
                      <a:cubicBezTo>
                        <a:pt x="17" y="6"/>
                        <a:pt x="13" y="0"/>
                        <a:pt x="12" y="0"/>
                      </a:cubicBezTo>
                      <a:cubicBezTo>
                        <a:pt x="11" y="0"/>
                        <a:pt x="4" y="0"/>
                        <a:pt x="4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5"/>
                        <a:pt x="2" y="35"/>
                        <a:pt x="2" y="35"/>
                      </a:cubicBezTo>
                      <a:lnTo>
                        <a:pt x="4" y="3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76" name="Freeform 377">
                  <a:extLst>
                    <a:ext uri="{FF2B5EF4-FFF2-40B4-BE49-F238E27FC236}">
                      <a16:creationId xmlns:a16="http://schemas.microsoft.com/office/drawing/2014/main" id="{5F056BC2-6A1C-A99F-128E-7EDC98B2F8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9801" y="3665628"/>
                  <a:ext cx="463550" cy="460375"/>
                </a:xfrm>
                <a:custGeom>
                  <a:avLst/>
                  <a:gdLst>
                    <a:gd name="T0" fmla="*/ 2147483646 w 59"/>
                    <a:gd name="T1" fmla="*/ 2147483646 h 59"/>
                    <a:gd name="T2" fmla="*/ 2147483646 w 59"/>
                    <a:gd name="T3" fmla="*/ 2147483646 h 59"/>
                    <a:gd name="T4" fmla="*/ 2147483646 w 59"/>
                    <a:gd name="T5" fmla="*/ 2147483646 h 59"/>
                    <a:gd name="T6" fmla="*/ 2147483646 w 59"/>
                    <a:gd name="T7" fmla="*/ 2147483646 h 59"/>
                    <a:gd name="T8" fmla="*/ 2147483646 w 59"/>
                    <a:gd name="T9" fmla="*/ 2147483646 h 59"/>
                    <a:gd name="T10" fmla="*/ 2147483646 w 59"/>
                    <a:gd name="T11" fmla="*/ 2147483646 h 59"/>
                    <a:gd name="T12" fmla="*/ 0 w 59"/>
                    <a:gd name="T13" fmla="*/ 2147483646 h 59"/>
                    <a:gd name="T14" fmla="*/ 2147483646 w 59"/>
                    <a:gd name="T15" fmla="*/ 2147483646 h 59"/>
                    <a:gd name="T16" fmla="*/ 2147483646 w 59"/>
                    <a:gd name="T17" fmla="*/ 2147483646 h 59"/>
                    <a:gd name="T18" fmla="*/ 2147483646 w 59"/>
                    <a:gd name="T19" fmla="*/ 2147483646 h 59"/>
                    <a:gd name="T20" fmla="*/ 2147483646 w 59"/>
                    <a:gd name="T21" fmla="*/ 2147483646 h 59"/>
                    <a:gd name="T22" fmla="*/ 2147483646 w 59"/>
                    <a:gd name="T23" fmla="*/ 2147483646 h 59"/>
                    <a:gd name="T24" fmla="*/ 2147483646 w 59"/>
                    <a:gd name="T25" fmla="*/ 2147483646 h 59"/>
                    <a:gd name="T26" fmla="*/ 2147483646 w 59"/>
                    <a:gd name="T27" fmla="*/ 2147483646 h 59"/>
                    <a:gd name="T28" fmla="*/ 2147483646 w 59"/>
                    <a:gd name="T29" fmla="*/ 2147483646 h 59"/>
                    <a:gd name="T30" fmla="*/ 2147483646 w 59"/>
                    <a:gd name="T31" fmla="*/ 2147483646 h 59"/>
                    <a:gd name="T32" fmla="*/ 2147483646 w 59"/>
                    <a:gd name="T33" fmla="*/ 2147483646 h 59"/>
                    <a:gd name="T34" fmla="*/ 2147483646 w 59"/>
                    <a:gd name="T35" fmla="*/ 2147483646 h 59"/>
                    <a:gd name="T36" fmla="*/ 2147483646 w 59"/>
                    <a:gd name="T37" fmla="*/ 2147483646 h 59"/>
                    <a:gd name="T38" fmla="*/ 2147483646 w 59"/>
                    <a:gd name="T39" fmla="*/ 2147483646 h 59"/>
                    <a:gd name="T40" fmla="*/ 2147483646 w 59"/>
                    <a:gd name="T41" fmla="*/ 2147483646 h 59"/>
                    <a:gd name="T42" fmla="*/ 2147483646 w 59"/>
                    <a:gd name="T43" fmla="*/ 2147483646 h 59"/>
                    <a:gd name="T44" fmla="*/ 2147483646 w 59"/>
                    <a:gd name="T45" fmla="*/ 2147483646 h 59"/>
                    <a:gd name="T46" fmla="*/ 2147483646 w 59"/>
                    <a:gd name="T47" fmla="*/ 2147483646 h 59"/>
                    <a:gd name="T48" fmla="*/ 2147483646 w 59"/>
                    <a:gd name="T49" fmla="*/ 2147483646 h 59"/>
                    <a:gd name="T50" fmla="*/ 2147483646 w 59"/>
                    <a:gd name="T51" fmla="*/ 2147483646 h 59"/>
                    <a:gd name="T52" fmla="*/ 2147483646 w 59"/>
                    <a:gd name="T53" fmla="*/ 2147483646 h 59"/>
                    <a:gd name="T54" fmla="*/ 2147483646 w 59"/>
                    <a:gd name="T55" fmla="*/ 2147483646 h 59"/>
                    <a:gd name="T56" fmla="*/ 2147483646 w 59"/>
                    <a:gd name="T57" fmla="*/ 2147483646 h 59"/>
                    <a:gd name="T58" fmla="*/ 2147483646 w 59"/>
                    <a:gd name="T59" fmla="*/ 2147483646 h 59"/>
                    <a:gd name="T60" fmla="*/ 2147483646 w 59"/>
                    <a:gd name="T61" fmla="*/ 2147483646 h 59"/>
                    <a:gd name="T62" fmla="*/ 2147483646 w 59"/>
                    <a:gd name="T63" fmla="*/ 2147483646 h 59"/>
                    <a:gd name="T64" fmla="*/ 2147483646 w 59"/>
                    <a:gd name="T65" fmla="*/ 2147483646 h 59"/>
                    <a:gd name="T66" fmla="*/ 2147483646 w 59"/>
                    <a:gd name="T67" fmla="*/ 2147483646 h 59"/>
                    <a:gd name="T68" fmla="*/ 2147483646 w 59"/>
                    <a:gd name="T69" fmla="*/ 0 h 59"/>
                    <a:gd name="T70" fmla="*/ 2147483646 w 59"/>
                    <a:gd name="T71" fmla="*/ 2147483646 h 59"/>
                    <a:gd name="T72" fmla="*/ 2147483646 w 59"/>
                    <a:gd name="T73" fmla="*/ 2147483646 h 59"/>
                    <a:gd name="T74" fmla="*/ 2147483646 w 59"/>
                    <a:gd name="T75" fmla="*/ 2147483646 h 59"/>
                    <a:gd name="T76" fmla="*/ 2147483646 w 59"/>
                    <a:gd name="T77" fmla="*/ 2147483646 h 59"/>
                    <a:gd name="T78" fmla="*/ 2147483646 w 59"/>
                    <a:gd name="T79" fmla="*/ 2147483646 h 59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59" h="59">
                      <a:moveTo>
                        <a:pt x="21" y="6"/>
                      </a:move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7" y="32"/>
                        <a:pt x="7" y="32"/>
                        <a:pt x="7" y="32"/>
                      </a:cubicBezTo>
                      <a:cubicBezTo>
                        <a:pt x="3" y="32"/>
                        <a:pt x="3" y="32"/>
                        <a:pt x="3" y="32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1" y="38"/>
                        <a:pt x="1" y="38"/>
                        <a:pt x="1" y="38"/>
                      </a:cubicBezTo>
                      <a:cubicBezTo>
                        <a:pt x="1" y="38"/>
                        <a:pt x="1" y="38"/>
                        <a:pt x="1" y="38"/>
                      </a:cubicBez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4" y="36"/>
                        <a:pt x="11" y="36"/>
                        <a:pt x="12" y="36"/>
                      </a:cubicBezTo>
                      <a:cubicBezTo>
                        <a:pt x="13" y="36"/>
                        <a:pt x="17" y="42"/>
                        <a:pt x="18" y="42"/>
                      </a:cubicBezTo>
                      <a:cubicBezTo>
                        <a:pt x="19" y="42"/>
                        <a:pt x="20" y="43"/>
                        <a:pt x="21" y="42"/>
                      </a:cubicBezTo>
                      <a:cubicBezTo>
                        <a:pt x="22" y="42"/>
                        <a:pt x="24" y="40"/>
                        <a:pt x="24" y="40"/>
                      </a:cubicBezTo>
                      <a:cubicBezTo>
                        <a:pt x="25" y="40"/>
                        <a:pt x="30" y="40"/>
                        <a:pt x="30" y="40"/>
                      </a:cubicBezTo>
                      <a:cubicBezTo>
                        <a:pt x="32" y="52"/>
                        <a:pt x="32" y="52"/>
                        <a:pt x="32" y="52"/>
                      </a:cubicBezTo>
                      <a:cubicBezTo>
                        <a:pt x="38" y="53"/>
                        <a:pt x="38" y="53"/>
                        <a:pt x="38" y="53"/>
                      </a:cubicBezTo>
                      <a:cubicBezTo>
                        <a:pt x="43" y="53"/>
                        <a:pt x="43" y="53"/>
                        <a:pt x="43" y="53"/>
                      </a:cubicBezTo>
                      <a:cubicBezTo>
                        <a:pt x="49" y="56"/>
                        <a:pt x="49" y="56"/>
                        <a:pt x="49" y="56"/>
                      </a:cubicBezTo>
                      <a:cubicBezTo>
                        <a:pt x="55" y="59"/>
                        <a:pt x="55" y="59"/>
                        <a:pt x="55" y="59"/>
                      </a:cubicBezTo>
                      <a:cubicBezTo>
                        <a:pt x="55" y="57"/>
                        <a:pt x="55" y="57"/>
                        <a:pt x="55" y="57"/>
                      </a:cubicBezTo>
                      <a:cubicBezTo>
                        <a:pt x="52" y="53"/>
                        <a:pt x="52" y="53"/>
                        <a:pt x="52" y="53"/>
                      </a:cubicBezTo>
                      <a:cubicBezTo>
                        <a:pt x="53" y="50"/>
                        <a:pt x="53" y="50"/>
                        <a:pt x="53" y="50"/>
                      </a:cubicBezTo>
                      <a:cubicBezTo>
                        <a:pt x="54" y="44"/>
                        <a:pt x="54" y="44"/>
                        <a:pt x="54" y="44"/>
                      </a:cubicBezTo>
                      <a:cubicBezTo>
                        <a:pt x="57" y="43"/>
                        <a:pt x="57" y="43"/>
                        <a:pt x="57" y="43"/>
                      </a:cubicBezTo>
                      <a:cubicBezTo>
                        <a:pt x="55" y="37"/>
                        <a:pt x="55" y="37"/>
                        <a:pt x="55" y="37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5" y="18"/>
                        <a:pt x="55" y="18"/>
                        <a:pt x="55" y="18"/>
                      </a:cubicBezTo>
                      <a:cubicBezTo>
                        <a:pt x="59" y="11"/>
                        <a:pt x="59" y="11"/>
                        <a:pt x="59" y="11"/>
                      </a:cubicBezTo>
                      <a:cubicBezTo>
                        <a:pt x="59" y="10"/>
                        <a:pt x="59" y="10"/>
                        <a:pt x="59" y="10"/>
                      </a:cubicBezTo>
                      <a:cubicBezTo>
                        <a:pt x="59" y="5"/>
                        <a:pt x="59" y="5"/>
                        <a:pt x="59" y="5"/>
                      </a:cubicBezTo>
                      <a:cubicBezTo>
                        <a:pt x="56" y="3"/>
                        <a:pt x="56" y="3"/>
                        <a:pt x="56" y="3"/>
                      </a:cubicBezTo>
                      <a:cubicBezTo>
                        <a:pt x="51" y="3"/>
                        <a:pt x="51" y="3"/>
                        <a:pt x="51" y="3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6"/>
                        <a:pt x="21" y="6"/>
                        <a:pt x="21" y="6"/>
                      </a:cubicBezTo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77" name="Freeform 378">
                  <a:extLst>
                    <a:ext uri="{FF2B5EF4-FFF2-40B4-BE49-F238E27FC236}">
                      <a16:creationId xmlns:a16="http://schemas.microsoft.com/office/drawing/2014/main" id="{FB54B8E3-C2AC-2CBA-846A-3794F2BDAC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7326" y="3352890"/>
                  <a:ext cx="369887" cy="354013"/>
                </a:xfrm>
                <a:custGeom>
                  <a:avLst/>
                  <a:gdLst>
                    <a:gd name="T0" fmla="*/ 2147483646 w 47"/>
                    <a:gd name="T1" fmla="*/ 2147483646 h 45"/>
                    <a:gd name="T2" fmla="*/ 2147483646 w 47"/>
                    <a:gd name="T3" fmla="*/ 2147483646 h 45"/>
                    <a:gd name="T4" fmla="*/ 2147483646 w 47"/>
                    <a:gd name="T5" fmla="*/ 2147483646 h 45"/>
                    <a:gd name="T6" fmla="*/ 2147483646 w 47"/>
                    <a:gd name="T7" fmla="*/ 2147483646 h 45"/>
                    <a:gd name="T8" fmla="*/ 2147483646 w 47"/>
                    <a:gd name="T9" fmla="*/ 2147483646 h 45"/>
                    <a:gd name="T10" fmla="*/ 2147483646 w 47"/>
                    <a:gd name="T11" fmla="*/ 2147483646 h 45"/>
                    <a:gd name="T12" fmla="*/ 2147483646 w 47"/>
                    <a:gd name="T13" fmla="*/ 2147483646 h 45"/>
                    <a:gd name="T14" fmla="*/ 2147483646 w 47"/>
                    <a:gd name="T15" fmla="*/ 2147483646 h 45"/>
                    <a:gd name="T16" fmla="*/ 2147483646 w 47"/>
                    <a:gd name="T17" fmla="*/ 2147483646 h 45"/>
                    <a:gd name="T18" fmla="*/ 2147483646 w 47"/>
                    <a:gd name="T19" fmla="*/ 2147483646 h 45"/>
                    <a:gd name="T20" fmla="*/ 2147483646 w 47"/>
                    <a:gd name="T21" fmla="*/ 2147483646 h 45"/>
                    <a:gd name="T22" fmla="*/ 2147483646 w 47"/>
                    <a:gd name="T23" fmla="*/ 2147483646 h 45"/>
                    <a:gd name="T24" fmla="*/ 2147483646 w 47"/>
                    <a:gd name="T25" fmla="*/ 2147483646 h 45"/>
                    <a:gd name="T26" fmla="*/ 2147483646 w 47"/>
                    <a:gd name="T27" fmla="*/ 2147483646 h 45"/>
                    <a:gd name="T28" fmla="*/ 2147483646 w 47"/>
                    <a:gd name="T29" fmla="*/ 0 h 45"/>
                    <a:gd name="T30" fmla="*/ 2147483646 w 47"/>
                    <a:gd name="T31" fmla="*/ 0 h 45"/>
                    <a:gd name="T32" fmla="*/ 2147483646 w 47"/>
                    <a:gd name="T33" fmla="*/ 2147483646 h 45"/>
                    <a:gd name="T34" fmla="*/ 2147483646 w 47"/>
                    <a:gd name="T35" fmla="*/ 2147483646 h 45"/>
                    <a:gd name="T36" fmla="*/ 2147483646 w 47"/>
                    <a:gd name="T37" fmla="*/ 2147483646 h 45"/>
                    <a:gd name="T38" fmla="*/ 2147483646 w 47"/>
                    <a:gd name="T39" fmla="*/ 2147483646 h 45"/>
                    <a:gd name="T40" fmla="*/ 2147483646 w 47"/>
                    <a:gd name="T41" fmla="*/ 2147483646 h 45"/>
                    <a:gd name="T42" fmla="*/ 2147483646 w 47"/>
                    <a:gd name="T43" fmla="*/ 2147483646 h 45"/>
                    <a:gd name="T44" fmla="*/ 2147483646 w 47"/>
                    <a:gd name="T45" fmla="*/ 2147483646 h 45"/>
                    <a:gd name="T46" fmla="*/ 0 w 47"/>
                    <a:gd name="T47" fmla="*/ 2147483646 h 45"/>
                    <a:gd name="T48" fmla="*/ 2147483646 w 47"/>
                    <a:gd name="T49" fmla="*/ 2147483646 h 45"/>
                    <a:gd name="T50" fmla="*/ 2147483646 w 47"/>
                    <a:gd name="T51" fmla="*/ 2147483646 h 45"/>
                    <a:gd name="T52" fmla="*/ 2147483646 w 47"/>
                    <a:gd name="T53" fmla="*/ 2147483646 h 45"/>
                    <a:gd name="T54" fmla="*/ 2147483646 w 47"/>
                    <a:gd name="T55" fmla="*/ 2147483646 h 45"/>
                    <a:gd name="T56" fmla="*/ 2147483646 w 47"/>
                    <a:gd name="T57" fmla="*/ 2147483646 h 45"/>
                    <a:gd name="T58" fmla="*/ 2147483646 w 47"/>
                    <a:gd name="T59" fmla="*/ 2147483646 h 45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47" h="45">
                      <a:moveTo>
                        <a:pt x="22" y="45"/>
                      </a:moveTo>
                      <a:cubicBezTo>
                        <a:pt x="23" y="45"/>
                        <a:pt x="24" y="44"/>
                        <a:pt x="24" y="44"/>
                      </a:cubicBezTo>
                      <a:cubicBezTo>
                        <a:pt x="27" y="45"/>
                        <a:pt x="27" y="45"/>
                        <a:pt x="27" y="45"/>
                      </a:cubicBezTo>
                      <a:cubicBezTo>
                        <a:pt x="29" y="45"/>
                        <a:pt x="29" y="45"/>
                        <a:pt x="29" y="45"/>
                      </a:cubicBezTo>
                      <a:cubicBezTo>
                        <a:pt x="32" y="43"/>
                        <a:pt x="32" y="43"/>
                        <a:pt x="32" y="43"/>
                      </a:cubicBezTo>
                      <a:cubicBezTo>
                        <a:pt x="39" y="41"/>
                        <a:pt x="39" y="41"/>
                        <a:pt x="39" y="41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40" y="31"/>
                        <a:pt x="40" y="31"/>
                        <a:pt x="40" y="31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ubicBezTo>
                        <a:pt x="31" y="24"/>
                        <a:pt x="31" y="24"/>
                        <a:pt x="31" y="24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25" y="8"/>
                        <a:pt x="25" y="8"/>
                        <a:pt x="25" y="8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1" y="30"/>
                        <a:pt x="1" y="30"/>
                        <a:pt x="1" y="30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9" y="41"/>
                        <a:pt x="9" y="41"/>
                        <a:pt x="9" y="41"/>
                      </a:cubicBezTo>
                      <a:cubicBezTo>
                        <a:pt x="9" y="42"/>
                        <a:pt x="9" y="42"/>
                        <a:pt x="9" y="42"/>
                      </a:cubicBezTo>
                      <a:cubicBezTo>
                        <a:pt x="12" y="43"/>
                        <a:pt x="12" y="43"/>
                        <a:pt x="12" y="43"/>
                      </a:cubicBezTo>
                      <a:cubicBezTo>
                        <a:pt x="12" y="43"/>
                        <a:pt x="21" y="45"/>
                        <a:pt x="22" y="4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78" name="Freeform 379">
                  <a:extLst>
                    <a:ext uri="{FF2B5EF4-FFF2-40B4-BE49-F238E27FC236}">
                      <a16:creationId xmlns:a16="http://schemas.microsoft.com/office/drawing/2014/main" id="{26695AAB-B275-5D17-29DE-E02343C137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1138" y="3681503"/>
                  <a:ext cx="204788" cy="234950"/>
                </a:xfrm>
                <a:custGeom>
                  <a:avLst/>
                  <a:gdLst>
                    <a:gd name="T0" fmla="*/ 2147483646 w 26"/>
                    <a:gd name="T1" fmla="*/ 2147483646 h 30"/>
                    <a:gd name="T2" fmla="*/ 2147483646 w 26"/>
                    <a:gd name="T3" fmla="*/ 2147483646 h 30"/>
                    <a:gd name="T4" fmla="*/ 2147483646 w 26"/>
                    <a:gd name="T5" fmla="*/ 2147483646 h 30"/>
                    <a:gd name="T6" fmla="*/ 2147483646 w 26"/>
                    <a:gd name="T7" fmla="*/ 2147483646 h 30"/>
                    <a:gd name="T8" fmla="*/ 2147483646 w 26"/>
                    <a:gd name="T9" fmla="*/ 2147483646 h 30"/>
                    <a:gd name="T10" fmla="*/ 2147483646 w 26"/>
                    <a:gd name="T11" fmla="*/ 2147483646 h 30"/>
                    <a:gd name="T12" fmla="*/ 2147483646 w 26"/>
                    <a:gd name="T13" fmla="*/ 2147483646 h 30"/>
                    <a:gd name="T14" fmla="*/ 2147483646 w 26"/>
                    <a:gd name="T15" fmla="*/ 0 h 30"/>
                    <a:gd name="T16" fmla="*/ 2147483646 w 26"/>
                    <a:gd name="T17" fmla="*/ 2147483646 h 30"/>
                    <a:gd name="T18" fmla="*/ 2147483646 w 26"/>
                    <a:gd name="T19" fmla="*/ 2147483646 h 30"/>
                    <a:gd name="T20" fmla="*/ 0 w 26"/>
                    <a:gd name="T21" fmla="*/ 2147483646 h 30"/>
                    <a:gd name="T22" fmla="*/ 2147483646 w 26"/>
                    <a:gd name="T23" fmla="*/ 2147483646 h 30"/>
                    <a:gd name="T24" fmla="*/ 2147483646 w 26"/>
                    <a:gd name="T25" fmla="*/ 2147483646 h 30"/>
                    <a:gd name="T26" fmla="*/ 0 w 26"/>
                    <a:gd name="T27" fmla="*/ 2147483646 h 30"/>
                    <a:gd name="T28" fmla="*/ 2147483646 w 26"/>
                    <a:gd name="T29" fmla="*/ 2147483646 h 30"/>
                    <a:gd name="T30" fmla="*/ 2147483646 w 26"/>
                    <a:gd name="T31" fmla="*/ 2147483646 h 30"/>
                    <a:gd name="T32" fmla="*/ 2147483646 w 26"/>
                    <a:gd name="T33" fmla="*/ 2147483646 h 30"/>
                    <a:gd name="T34" fmla="*/ 2147483646 w 26"/>
                    <a:gd name="T35" fmla="*/ 2147483646 h 30"/>
                    <a:gd name="T36" fmla="*/ 2147483646 w 26"/>
                    <a:gd name="T37" fmla="*/ 2147483646 h 30"/>
                    <a:gd name="T38" fmla="*/ 2147483646 w 26"/>
                    <a:gd name="T39" fmla="*/ 2147483646 h 30"/>
                    <a:gd name="T40" fmla="*/ 2147483646 w 26"/>
                    <a:gd name="T41" fmla="*/ 2147483646 h 30"/>
                    <a:gd name="T42" fmla="*/ 2147483646 w 26"/>
                    <a:gd name="T43" fmla="*/ 2147483646 h 30"/>
                    <a:gd name="T44" fmla="*/ 2147483646 w 26"/>
                    <a:gd name="T45" fmla="*/ 2147483646 h 3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6" h="30">
                      <a:moveTo>
                        <a:pt x="23" y="7"/>
                      </a:move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2"/>
                        <a:pt x="20" y="3"/>
                        <a:pt x="19" y="3"/>
                      </a:cubicBezTo>
                      <a:cubicBezTo>
                        <a:pt x="18" y="3"/>
                        <a:pt x="9" y="1"/>
                        <a:pt x="9" y="1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7"/>
                        <a:pt x="12" y="27"/>
                        <a:pt x="12" y="27"/>
                      </a:cubicBezTo>
                      <a:cubicBezTo>
                        <a:pt x="17" y="30"/>
                        <a:pt x="17" y="30"/>
                        <a:pt x="17" y="30"/>
                      </a:cubicBezTo>
                      <a:cubicBezTo>
                        <a:pt x="17" y="29"/>
                        <a:pt x="18" y="29"/>
                        <a:pt x="18" y="29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lnTo>
                        <a:pt x="23" y="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79" name="Freeform 380">
                  <a:extLst>
                    <a:ext uri="{FF2B5EF4-FFF2-40B4-BE49-F238E27FC236}">
                      <a16:creationId xmlns:a16="http://schemas.microsoft.com/office/drawing/2014/main" id="{31578C3D-9872-F539-D114-44265DE7E9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0476" y="4189503"/>
                  <a:ext cx="188912" cy="179387"/>
                </a:xfrm>
                <a:custGeom>
                  <a:avLst/>
                  <a:gdLst>
                    <a:gd name="T0" fmla="*/ 2147483646 w 24"/>
                    <a:gd name="T1" fmla="*/ 2147483646 h 23"/>
                    <a:gd name="T2" fmla="*/ 2147483646 w 24"/>
                    <a:gd name="T3" fmla="*/ 2147483646 h 23"/>
                    <a:gd name="T4" fmla="*/ 2147483646 w 24"/>
                    <a:gd name="T5" fmla="*/ 2147483646 h 23"/>
                    <a:gd name="T6" fmla="*/ 0 w 24"/>
                    <a:gd name="T7" fmla="*/ 2147483646 h 23"/>
                    <a:gd name="T8" fmla="*/ 2147483646 w 24"/>
                    <a:gd name="T9" fmla="*/ 2147483646 h 23"/>
                    <a:gd name="T10" fmla="*/ 2147483646 w 24"/>
                    <a:gd name="T11" fmla="*/ 2147483646 h 23"/>
                    <a:gd name="T12" fmla="*/ 2147483646 w 24"/>
                    <a:gd name="T13" fmla="*/ 2147483646 h 23"/>
                    <a:gd name="T14" fmla="*/ 2147483646 w 24"/>
                    <a:gd name="T15" fmla="*/ 2147483646 h 23"/>
                    <a:gd name="T16" fmla="*/ 2147483646 w 24"/>
                    <a:gd name="T17" fmla="*/ 2147483646 h 23"/>
                    <a:gd name="T18" fmla="*/ 2147483646 w 24"/>
                    <a:gd name="T19" fmla="*/ 2147483646 h 23"/>
                    <a:gd name="T20" fmla="*/ 2147483646 w 24"/>
                    <a:gd name="T21" fmla="*/ 2147483646 h 23"/>
                    <a:gd name="T22" fmla="*/ 2147483646 w 24"/>
                    <a:gd name="T23" fmla="*/ 2147483646 h 23"/>
                    <a:gd name="T24" fmla="*/ 2147483646 w 24"/>
                    <a:gd name="T25" fmla="*/ 2147483646 h 23"/>
                    <a:gd name="T26" fmla="*/ 2147483646 w 24"/>
                    <a:gd name="T27" fmla="*/ 2147483646 h 23"/>
                    <a:gd name="T28" fmla="*/ 2147483646 w 24"/>
                    <a:gd name="T29" fmla="*/ 2147483646 h 23"/>
                    <a:gd name="T30" fmla="*/ 2147483646 w 24"/>
                    <a:gd name="T31" fmla="*/ 0 h 23"/>
                    <a:gd name="T32" fmla="*/ 2147483646 w 24"/>
                    <a:gd name="T33" fmla="*/ 2147483646 h 23"/>
                    <a:gd name="T34" fmla="*/ 2147483646 w 24"/>
                    <a:gd name="T35" fmla="*/ 2147483646 h 2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4" h="23">
                      <a:moveTo>
                        <a:pt x="9" y="5"/>
                      </a:moveTo>
                      <a:cubicBezTo>
                        <a:pt x="9" y="5"/>
                        <a:pt x="6" y="8"/>
                        <a:pt x="6" y="8"/>
                      </a:cubicBezTo>
                      <a:cubicBezTo>
                        <a:pt x="5" y="8"/>
                        <a:pt x="2" y="7"/>
                        <a:pt x="2" y="7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3" y="1"/>
                        <a:pt x="13" y="1"/>
                        <a:pt x="13" y="1"/>
                      </a:cubicBezTo>
                      <a:lnTo>
                        <a:pt x="9" y="5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80" name="Freeform 381">
                  <a:extLst>
                    <a:ext uri="{FF2B5EF4-FFF2-40B4-BE49-F238E27FC236}">
                      <a16:creationId xmlns:a16="http://schemas.microsoft.com/office/drawing/2014/main" id="{F3E1902B-DC20-7374-122B-0EE40A2ACD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0626" y="3706903"/>
                  <a:ext cx="338137" cy="544512"/>
                </a:xfrm>
                <a:custGeom>
                  <a:avLst/>
                  <a:gdLst>
                    <a:gd name="T0" fmla="*/ 2147483646 w 43"/>
                    <a:gd name="T1" fmla="*/ 2147483646 h 70"/>
                    <a:gd name="T2" fmla="*/ 2147483646 w 43"/>
                    <a:gd name="T3" fmla="*/ 2147483646 h 70"/>
                    <a:gd name="T4" fmla="*/ 2147483646 w 43"/>
                    <a:gd name="T5" fmla="*/ 2147483646 h 70"/>
                    <a:gd name="T6" fmla="*/ 2147483646 w 43"/>
                    <a:gd name="T7" fmla="*/ 2147483646 h 70"/>
                    <a:gd name="T8" fmla="*/ 2147483646 w 43"/>
                    <a:gd name="T9" fmla="*/ 2147483646 h 70"/>
                    <a:gd name="T10" fmla="*/ 2147483646 w 43"/>
                    <a:gd name="T11" fmla="*/ 2147483646 h 70"/>
                    <a:gd name="T12" fmla="*/ 2147483646 w 43"/>
                    <a:gd name="T13" fmla="*/ 2147483646 h 70"/>
                    <a:gd name="T14" fmla="*/ 2147483646 w 43"/>
                    <a:gd name="T15" fmla="*/ 2147483646 h 70"/>
                    <a:gd name="T16" fmla="*/ 2147483646 w 43"/>
                    <a:gd name="T17" fmla="*/ 2147483646 h 70"/>
                    <a:gd name="T18" fmla="*/ 2147483646 w 43"/>
                    <a:gd name="T19" fmla="*/ 2147483646 h 70"/>
                    <a:gd name="T20" fmla="*/ 2147483646 w 43"/>
                    <a:gd name="T21" fmla="*/ 2147483646 h 70"/>
                    <a:gd name="T22" fmla="*/ 2147483646 w 43"/>
                    <a:gd name="T23" fmla="*/ 2147483646 h 70"/>
                    <a:gd name="T24" fmla="*/ 2147483646 w 43"/>
                    <a:gd name="T25" fmla="*/ 2147483646 h 70"/>
                    <a:gd name="T26" fmla="*/ 2147483646 w 43"/>
                    <a:gd name="T27" fmla="*/ 2147483646 h 70"/>
                    <a:gd name="T28" fmla="*/ 2147483646 w 43"/>
                    <a:gd name="T29" fmla="*/ 2147483646 h 70"/>
                    <a:gd name="T30" fmla="*/ 0 w 43"/>
                    <a:gd name="T31" fmla="*/ 2147483646 h 70"/>
                    <a:gd name="T32" fmla="*/ 0 w 43"/>
                    <a:gd name="T33" fmla="*/ 2147483646 h 70"/>
                    <a:gd name="T34" fmla="*/ 2147483646 w 43"/>
                    <a:gd name="T35" fmla="*/ 2147483646 h 70"/>
                    <a:gd name="T36" fmla="*/ 2147483646 w 43"/>
                    <a:gd name="T37" fmla="*/ 2147483646 h 70"/>
                    <a:gd name="T38" fmla="*/ 2147483646 w 43"/>
                    <a:gd name="T39" fmla="*/ 2147483646 h 70"/>
                    <a:gd name="T40" fmla="*/ 2147483646 w 43"/>
                    <a:gd name="T41" fmla="*/ 2147483646 h 70"/>
                    <a:gd name="T42" fmla="*/ 2147483646 w 43"/>
                    <a:gd name="T43" fmla="*/ 2147483646 h 70"/>
                    <a:gd name="T44" fmla="*/ 2147483646 w 43"/>
                    <a:gd name="T45" fmla="*/ 2147483646 h 70"/>
                    <a:gd name="T46" fmla="*/ 2147483646 w 43"/>
                    <a:gd name="T47" fmla="*/ 2147483646 h 70"/>
                    <a:gd name="T48" fmla="*/ 2147483646 w 43"/>
                    <a:gd name="T49" fmla="*/ 2147483646 h 70"/>
                    <a:gd name="T50" fmla="*/ 2147483646 w 43"/>
                    <a:gd name="T51" fmla="*/ 2147483646 h 70"/>
                    <a:gd name="T52" fmla="*/ 2147483646 w 43"/>
                    <a:gd name="T53" fmla="*/ 2147483646 h 70"/>
                    <a:gd name="T54" fmla="*/ 2147483646 w 43"/>
                    <a:gd name="T55" fmla="*/ 2147483646 h 70"/>
                    <a:gd name="T56" fmla="*/ 2147483646 w 43"/>
                    <a:gd name="T57" fmla="*/ 2147483646 h 70"/>
                    <a:gd name="T58" fmla="*/ 2147483646 w 43"/>
                    <a:gd name="T59" fmla="*/ 2147483646 h 70"/>
                    <a:gd name="T60" fmla="*/ 2147483646 w 43"/>
                    <a:gd name="T61" fmla="*/ 2147483646 h 70"/>
                    <a:gd name="T62" fmla="*/ 2147483646 w 43"/>
                    <a:gd name="T63" fmla="*/ 2147483646 h 70"/>
                    <a:gd name="T64" fmla="*/ 2147483646 w 43"/>
                    <a:gd name="T65" fmla="*/ 2147483646 h 70"/>
                    <a:gd name="T66" fmla="*/ 2147483646 w 43"/>
                    <a:gd name="T67" fmla="*/ 2147483646 h 70"/>
                    <a:gd name="T68" fmla="*/ 2147483646 w 43"/>
                    <a:gd name="T69" fmla="*/ 2147483646 h 70"/>
                    <a:gd name="T70" fmla="*/ 2147483646 w 43"/>
                    <a:gd name="T71" fmla="*/ 2147483646 h 70"/>
                    <a:gd name="T72" fmla="*/ 2147483646 w 43"/>
                    <a:gd name="T73" fmla="*/ 2147483646 h 70"/>
                    <a:gd name="T74" fmla="*/ 2147483646 w 43"/>
                    <a:gd name="T75" fmla="*/ 2147483646 h 70"/>
                    <a:gd name="T76" fmla="*/ 2147483646 w 43"/>
                    <a:gd name="T77" fmla="*/ 2147483646 h 70"/>
                    <a:gd name="T78" fmla="*/ 2147483646 w 43"/>
                    <a:gd name="T79" fmla="*/ 2147483646 h 70"/>
                    <a:gd name="T80" fmla="*/ 2147483646 w 43"/>
                    <a:gd name="T81" fmla="*/ 2147483646 h 70"/>
                    <a:gd name="T82" fmla="*/ 2147483646 w 43"/>
                    <a:gd name="T83" fmla="*/ 2147483646 h 70"/>
                    <a:gd name="T84" fmla="*/ 2147483646 w 43"/>
                    <a:gd name="T85" fmla="*/ 2147483646 h 70"/>
                    <a:gd name="T86" fmla="*/ 2147483646 w 43"/>
                    <a:gd name="T87" fmla="*/ 2147483646 h 70"/>
                    <a:gd name="T88" fmla="*/ 2147483646 w 43"/>
                    <a:gd name="T89" fmla="*/ 2147483646 h 70"/>
                    <a:gd name="T90" fmla="*/ 2147483646 w 43"/>
                    <a:gd name="T91" fmla="*/ 2147483646 h 70"/>
                    <a:gd name="T92" fmla="*/ 2147483646 w 43"/>
                    <a:gd name="T93" fmla="*/ 2147483646 h 70"/>
                    <a:gd name="T94" fmla="*/ 2147483646 w 43"/>
                    <a:gd name="T95" fmla="*/ 2147483646 h 70"/>
                    <a:gd name="T96" fmla="*/ 2147483646 w 43"/>
                    <a:gd name="T97" fmla="*/ 2147483646 h 70"/>
                    <a:gd name="T98" fmla="*/ 2147483646 w 43"/>
                    <a:gd name="T99" fmla="*/ 2147483646 h 70"/>
                    <a:gd name="T100" fmla="*/ 2147483646 w 43"/>
                    <a:gd name="T101" fmla="*/ 2147483646 h 70"/>
                    <a:gd name="T102" fmla="*/ 2147483646 w 43"/>
                    <a:gd name="T103" fmla="*/ 2147483646 h 70"/>
                    <a:gd name="T104" fmla="*/ 2147483646 w 43"/>
                    <a:gd name="T105" fmla="*/ 2147483646 h 70"/>
                    <a:gd name="T106" fmla="*/ 2147483646 w 43"/>
                    <a:gd name="T107" fmla="*/ 2147483646 h 70"/>
                    <a:gd name="T108" fmla="*/ 2147483646 w 43"/>
                    <a:gd name="T109" fmla="*/ 2147483646 h 70"/>
                    <a:gd name="T110" fmla="*/ 2147483646 w 43"/>
                    <a:gd name="T111" fmla="*/ 0 h 70"/>
                    <a:gd name="T112" fmla="*/ 2147483646 w 43"/>
                    <a:gd name="T113" fmla="*/ 0 h 70"/>
                    <a:gd name="T114" fmla="*/ 2147483646 w 43"/>
                    <a:gd name="T115" fmla="*/ 2147483646 h 70"/>
                    <a:gd name="T116" fmla="*/ 2147483646 w 43"/>
                    <a:gd name="T117" fmla="*/ 0 h 70"/>
                    <a:gd name="T118" fmla="*/ 2147483646 w 43"/>
                    <a:gd name="T119" fmla="*/ 2147483646 h 70"/>
                    <a:gd name="T120" fmla="*/ 2147483646 w 43"/>
                    <a:gd name="T121" fmla="*/ 2147483646 h 70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43" h="70">
                      <a:moveTo>
                        <a:pt x="27" y="6"/>
                      </a:move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2" y="26"/>
                        <a:pt x="22" y="26"/>
                        <a:pt x="22" y="26"/>
                      </a:cubicBezTo>
                      <a:cubicBezTo>
                        <a:pt x="23" y="32"/>
                        <a:pt x="23" y="32"/>
                        <a:pt x="23" y="3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1" y="45"/>
                        <a:pt x="21" y="45"/>
                        <a:pt x="21" y="45"/>
                      </a:cubicBezTo>
                      <a:cubicBezTo>
                        <a:pt x="20" y="48"/>
                        <a:pt x="20" y="48"/>
                        <a:pt x="20" y="48"/>
                      </a:cubicBezTo>
                      <a:cubicBezTo>
                        <a:pt x="23" y="52"/>
                        <a:pt x="23" y="52"/>
                        <a:pt x="23" y="52"/>
                      </a:cubicBezTo>
                      <a:cubicBezTo>
                        <a:pt x="23" y="54"/>
                        <a:pt x="23" y="54"/>
                        <a:pt x="23" y="54"/>
                      </a:cubicBezTo>
                      <a:cubicBezTo>
                        <a:pt x="17" y="51"/>
                        <a:pt x="17" y="51"/>
                        <a:pt x="17" y="51"/>
                      </a:cubicBezTo>
                      <a:cubicBezTo>
                        <a:pt x="11" y="48"/>
                        <a:pt x="11" y="48"/>
                        <a:pt x="11" y="48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6" y="52"/>
                        <a:pt x="6" y="52"/>
                        <a:pt x="6" y="52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2" y="68"/>
                        <a:pt x="2" y="68"/>
                        <a:pt x="2" y="68"/>
                      </a:cubicBezTo>
                      <a:cubicBezTo>
                        <a:pt x="6" y="68"/>
                        <a:pt x="6" y="68"/>
                        <a:pt x="6" y="68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7" y="69"/>
                        <a:pt x="7" y="69"/>
                        <a:pt x="7" y="69"/>
                      </a:cubicBezTo>
                      <a:cubicBezTo>
                        <a:pt x="9" y="70"/>
                        <a:pt x="9" y="70"/>
                        <a:pt x="9" y="70"/>
                      </a:cubicBezTo>
                      <a:cubicBezTo>
                        <a:pt x="11" y="69"/>
                        <a:pt x="11" y="69"/>
                        <a:pt x="11" y="69"/>
                      </a:cubicBezTo>
                      <a:cubicBezTo>
                        <a:pt x="11" y="69"/>
                        <a:pt x="14" y="70"/>
                        <a:pt x="15" y="70"/>
                      </a:cubicBezTo>
                      <a:cubicBezTo>
                        <a:pt x="15" y="70"/>
                        <a:pt x="18" y="67"/>
                        <a:pt x="18" y="67"/>
                      </a:cubicBezTo>
                      <a:cubicBezTo>
                        <a:pt x="22" y="63"/>
                        <a:pt x="22" y="63"/>
                        <a:pt x="22" y="63"/>
                      </a:cubicBezTo>
                      <a:cubicBezTo>
                        <a:pt x="25" y="62"/>
                        <a:pt x="25" y="62"/>
                        <a:pt x="25" y="6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24" y="61"/>
                        <a:pt x="24" y="61"/>
                        <a:pt x="24" y="61"/>
                      </a:cubicBezTo>
                      <a:cubicBezTo>
                        <a:pt x="33" y="57"/>
                        <a:pt x="33" y="57"/>
                        <a:pt x="33" y="57"/>
                      </a:cubicBezTo>
                      <a:cubicBezTo>
                        <a:pt x="37" y="59"/>
                        <a:pt x="37" y="59"/>
                        <a:pt x="37" y="59"/>
                      </a:cubicBezTo>
                      <a:cubicBezTo>
                        <a:pt x="39" y="62"/>
                        <a:pt x="39" y="62"/>
                        <a:pt x="39" y="62"/>
                      </a:cubicBezTo>
                      <a:cubicBezTo>
                        <a:pt x="40" y="64"/>
                        <a:pt x="40" y="64"/>
                        <a:pt x="40" y="64"/>
                      </a:cubicBezTo>
                      <a:cubicBezTo>
                        <a:pt x="43" y="62"/>
                        <a:pt x="43" y="62"/>
                        <a:pt x="43" y="62"/>
                      </a:cubicBezTo>
                      <a:cubicBezTo>
                        <a:pt x="43" y="59"/>
                        <a:pt x="43" y="59"/>
                        <a:pt x="43" y="59"/>
                      </a:cubicBezTo>
                      <a:cubicBezTo>
                        <a:pt x="40" y="54"/>
                        <a:pt x="40" y="54"/>
                        <a:pt x="40" y="54"/>
                      </a:cubicBezTo>
                      <a:cubicBezTo>
                        <a:pt x="40" y="49"/>
                        <a:pt x="40" y="49"/>
                        <a:pt x="40" y="49"/>
                      </a:cubicBezTo>
                      <a:cubicBezTo>
                        <a:pt x="41" y="49"/>
                        <a:pt x="41" y="49"/>
                        <a:pt x="41" y="49"/>
                      </a:cubicBezTo>
                      <a:cubicBezTo>
                        <a:pt x="39" y="44"/>
                        <a:pt x="39" y="44"/>
                        <a:pt x="39" y="44"/>
                      </a:cubicBezTo>
                      <a:cubicBezTo>
                        <a:pt x="38" y="42"/>
                        <a:pt x="38" y="42"/>
                        <a:pt x="38" y="42"/>
                      </a:cubicBezTo>
                      <a:cubicBezTo>
                        <a:pt x="38" y="42"/>
                        <a:pt x="33" y="41"/>
                        <a:pt x="33" y="41"/>
                      </a:cubicBezTo>
                      <a:cubicBezTo>
                        <a:pt x="32" y="41"/>
                        <a:pt x="28" y="39"/>
                        <a:pt x="28" y="39"/>
                      </a:cubicBezTo>
                      <a:cubicBezTo>
                        <a:pt x="26" y="34"/>
                        <a:pt x="26" y="34"/>
                        <a:pt x="26" y="34"/>
                      </a:cubicBezTo>
                      <a:cubicBezTo>
                        <a:pt x="24" y="26"/>
                        <a:pt x="24" y="26"/>
                        <a:pt x="24" y="26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6" y="20"/>
                        <a:pt x="36" y="20"/>
                        <a:pt x="36" y="20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8" y="16"/>
                        <a:pt x="38" y="16"/>
                        <a:pt x="38" y="16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28" y="1"/>
                        <a:pt x="28" y="1"/>
                        <a:pt x="28" y="1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7" y="5"/>
                        <a:pt x="27" y="5"/>
                        <a:pt x="27" y="5"/>
                      </a:cubicBezTo>
                      <a:lnTo>
                        <a:pt x="27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81" name="Freeform 382">
                  <a:extLst>
                    <a:ext uri="{FF2B5EF4-FFF2-40B4-BE49-F238E27FC236}">
                      <a16:creationId xmlns:a16="http://schemas.microsoft.com/office/drawing/2014/main" id="{56F50E1A-2BD9-6179-37DF-B9FCC2848D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27526" y="3424328"/>
                  <a:ext cx="187325" cy="141287"/>
                </a:xfrm>
                <a:custGeom>
                  <a:avLst/>
                  <a:gdLst>
                    <a:gd name="T0" fmla="*/ 2147483646 w 144"/>
                    <a:gd name="T1" fmla="*/ 2147483646 h 109"/>
                    <a:gd name="T2" fmla="*/ 2147483646 w 144"/>
                    <a:gd name="T3" fmla="*/ 2147483646 h 109"/>
                    <a:gd name="T4" fmla="*/ 2147483646 w 144"/>
                    <a:gd name="T5" fmla="*/ 2147483646 h 109"/>
                    <a:gd name="T6" fmla="*/ 2147483646 w 144"/>
                    <a:gd name="T7" fmla="*/ 2147483646 h 109"/>
                    <a:gd name="T8" fmla="*/ 2147483646 w 144"/>
                    <a:gd name="T9" fmla="*/ 2147483646 h 109"/>
                    <a:gd name="T10" fmla="*/ 2147483646 w 144"/>
                    <a:gd name="T11" fmla="*/ 2147483646 h 109"/>
                    <a:gd name="T12" fmla="*/ 2147483646 w 144"/>
                    <a:gd name="T13" fmla="*/ 0 h 109"/>
                    <a:gd name="T14" fmla="*/ 2147483646 w 144"/>
                    <a:gd name="T15" fmla="*/ 0 h 109"/>
                    <a:gd name="T16" fmla="*/ 2147483646 w 144"/>
                    <a:gd name="T17" fmla="*/ 2147483646 h 109"/>
                    <a:gd name="T18" fmla="*/ 2147483646 w 144"/>
                    <a:gd name="T19" fmla="*/ 2147483646 h 109"/>
                    <a:gd name="T20" fmla="*/ 2147483646 w 144"/>
                    <a:gd name="T21" fmla="*/ 2147483646 h 109"/>
                    <a:gd name="T22" fmla="*/ 0 w 144"/>
                    <a:gd name="T23" fmla="*/ 2147483646 h 109"/>
                    <a:gd name="T24" fmla="*/ 0 w 144"/>
                    <a:gd name="T25" fmla="*/ 2147483646 h 109"/>
                    <a:gd name="T26" fmla="*/ 2147483646 w 144"/>
                    <a:gd name="T27" fmla="*/ 2147483646 h 109"/>
                    <a:gd name="T28" fmla="*/ 2147483646 w 144"/>
                    <a:gd name="T29" fmla="*/ 2147483646 h 109"/>
                    <a:gd name="T30" fmla="*/ 2147483646 w 144"/>
                    <a:gd name="T31" fmla="*/ 2147483646 h 109"/>
                    <a:gd name="T32" fmla="*/ 2147483646 w 144"/>
                    <a:gd name="T33" fmla="*/ 2147483646 h 109"/>
                    <a:gd name="T34" fmla="*/ 2147483646 w 144"/>
                    <a:gd name="T35" fmla="*/ 2147483646 h 109"/>
                    <a:gd name="T36" fmla="*/ 2147483646 w 144"/>
                    <a:gd name="T37" fmla="*/ 2147483646 h 109"/>
                    <a:gd name="T38" fmla="*/ 2147483646 w 144"/>
                    <a:gd name="T39" fmla="*/ 2147483646 h 109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144" h="109">
                      <a:moveTo>
                        <a:pt x="114" y="79"/>
                      </a:moveTo>
                      <a:lnTo>
                        <a:pt x="120" y="79"/>
                      </a:lnTo>
                      <a:lnTo>
                        <a:pt x="138" y="55"/>
                      </a:lnTo>
                      <a:lnTo>
                        <a:pt x="144" y="49"/>
                      </a:lnTo>
                      <a:lnTo>
                        <a:pt x="132" y="49"/>
                      </a:lnTo>
                      <a:lnTo>
                        <a:pt x="108" y="25"/>
                      </a:lnTo>
                      <a:lnTo>
                        <a:pt x="96" y="0"/>
                      </a:lnTo>
                      <a:lnTo>
                        <a:pt x="90" y="0"/>
                      </a:lnTo>
                      <a:lnTo>
                        <a:pt x="54" y="19"/>
                      </a:lnTo>
                      <a:lnTo>
                        <a:pt x="24" y="43"/>
                      </a:lnTo>
                      <a:lnTo>
                        <a:pt x="6" y="67"/>
                      </a:lnTo>
                      <a:lnTo>
                        <a:pt x="0" y="85"/>
                      </a:lnTo>
                      <a:lnTo>
                        <a:pt x="0" y="97"/>
                      </a:lnTo>
                      <a:lnTo>
                        <a:pt x="6" y="109"/>
                      </a:lnTo>
                      <a:lnTo>
                        <a:pt x="36" y="103"/>
                      </a:lnTo>
                      <a:lnTo>
                        <a:pt x="36" y="109"/>
                      </a:lnTo>
                      <a:lnTo>
                        <a:pt x="42" y="85"/>
                      </a:lnTo>
                      <a:lnTo>
                        <a:pt x="72" y="85"/>
                      </a:lnTo>
                      <a:lnTo>
                        <a:pt x="96" y="85"/>
                      </a:lnTo>
                      <a:lnTo>
                        <a:pt x="114" y="79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Freeform 383">
                  <a:extLst>
                    <a:ext uri="{FF2B5EF4-FFF2-40B4-BE49-F238E27FC236}">
                      <a16:creationId xmlns:a16="http://schemas.microsoft.com/office/drawing/2014/main" id="{E4F201F8-481E-F994-DD42-EE7142C5E2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27526" y="3424328"/>
                  <a:ext cx="187325" cy="141287"/>
                </a:xfrm>
                <a:custGeom>
                  <a:avLst/>
                  <a:gdLst>
                    <a:gd name="T0" fmla="*/ 2147483646 w 144"/>
                    <a:gd name="T1" fmla="*/ 2147483646 h 109"/>
                    <a:gd name="T2" fmla="*/ 2147483646 w 144"/>
                    <a:gd name="T3" fmla="*/ 2147483646 h 109"/>
                    <a:gd name="T4" fmla="*/ 2147483646 w 144"/>
                    <a:gd name="T5" fmla="*/ 2147483646 h 109"/>
                    <a:gd name="T6" fmla="*/ 2147483646 w 144"/>
                    <a:gd name="T7" fmla="*/ 2147483646 h 109"/>
                    <a:gd name="T8" fmla="*/ 2147483646 w 144"/>
                    <a:gd name="T9" fmla="*/ 2147483646 h 109"/>
                    <a:gd name="T10" fmla="*/ 2147483646 w 144"/>
                    <a:gd name="T11" fmla="*/ 2147483646 h 109"/>
                    <a:gd name="T12" fmla="*/ 2147483646 w 144"/>
                    <a:gd name="T13" fmla="*/ 0 h 109"/>
                    <a:gd name="T14" fmla="*/ 2147483646 w 144"/>
                    <a:gd name="T15" fmla="*/ 0 h 109"/>
                    <a:gd name="T16" fmla="*/ 2147483646 w 144"/>
                    <a:gd name="T17" fmla="*/ 2147483646 h 109"/>
                    <a:gd name="T18" fmla="*/ 2147483646 w 144"/>
                    <a:gd name="T19" fmla="*/ 2147483646 h 109"/>
                    <a:gd name="T20" fmla="*/ 2147483646 w 144"/>
                    <a:gd name="T21" fmla="*/ 2147483646 h 109"/>
                    <a:gd name="T22" fmla="*/ 0 w 144"/>
                    <a:gd name="T23" fmla="*/ 2147483646 h 109"/>
                    <a:gd name="T24" fmla="*/ 0 w 144"/>
                    <a:gd name="T25" fmla="*/ 2147483646 h 109"/>
                    <a:gd name="T26" fmla="*/ 2147483646 w 144"/>
                    <a:gd name="T27" fmla="*/ 2147483646 h 109"/>
                    <a:gd name="T28" fmla="*/ 2147483646 w 144"/>
                    <a:gd name="T29" fmla="*/ 2147483646 h 109"/>
                    <a:gd name="T30" fmla="*/ 2147483646 w 144"/>
                    <a:gd name="T31" fmla="*/ 2147483646 h 109"/>
                    <a:gd name="T32" fmla="*/ 2147483646 w 144"/>
                    <a:gd name="T33" fmla="*/ 2147483646 h 109"/>
                    <a:gd name="T34" fmla="*/ 2147483646 w 144"/>
                    <a:gd name="T35" fmla="*/ 2147483646 h 109"/>
                    <a:gd name="T36" fmla="*/ 2147483646 w 144"/>
                    <a:gd name="T37" fmla="*/ 2147483646 h 10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44" h="109">
                      <a:moveTo>
                        <a:pt x="114" y="79"/>
                      </a:moveTo>
                      <a:lnTo>
                        <a:pt x="120" y="79"/>
                      </a:lnTo>
                      <a:lnTo>
                        <a:pt x="138" y="55"/>
                      </a:lnTo>
                      <a:lnTo>
                        <a:pt x="144" y="49"/>
                      </a:lnTo>
                      <a:lnTo>
                        <a:pt x="132" y="49"/>
                      </a:lnTo>
                      <a:lnTo>
                        <a:pt x="108" y="25"/>
                      </a:lnTo>
                      <a:lnTo>
                        <a:pt x="96" y="0"/>
                      </a:lnTo>
                      <a:lnTo>
                        <a:pt x="90" y="0"/>
                      </a:lnTo>
                      <a:lnTo>
                        <a:pt x="54" y="19"/>
                      </a:lnTo>
                      <a:lnTo>
                        <a:pt x="24" y="43"/>
                      </a:lnTo>
                      <a:lnTo>
                        <a:pt x="6" y="67"/>
                      </a:lnTo>
                      <a:lnTo>
                        <a:pt x="0" y="85"/>
                      </a:lnTo>
                      <a:lnTo>
                        <a:pt x="0" y="97"/>
                      </a:lnTo>
                      <a:lnTo>
                        <a:pt x="6" y="109"/>
                      </a:lnTo>
                      <a:lnTo>
                        <a:pt x="36" y="103"/>
                      </a:lnTo>
                      <a:lnTo>
                        <a:pt x="36" y="109"/>
                      </a:lnTo>
                      <a:lnTo>
                        <a:pt x="42" y="85"/>
                      </a:lnTo>
                      <a:lnTo>
                        <a:pt x="72" y="85"/>
                      </a:lnTo>
                      <a:lnTo>
                        <a:pt x="96" y="85"/>
                      </a:lnTo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83" name="Freeform 384">
                  <a:extLst>
                    <a:ext uri="{FF2B5EF4-FFF2-40B4-BE49-F238E27FC236}">
                      <a16:creationId xmlns:a16="http://schemas.microsoft.com/office/drawing/2014/main" id="{DECA4DD7-E95B-910E-C251-1795EA8946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1351" y="3527515"/>
                  <a:ext cx="23812" cy="6350"/>
                </a:xfrm>
                <a:custGeom>
                  <a:avLst/>
                  <a:gdLst>
                    <a:gd name="T0" fmla="*/ 0 w 18"/>
                    <a:gd name="T1" fmla="*/ 2147483646 h 6"/>
                    <a:gd name="T2" fmla="*/ 2147483646 w 18"/>
                    <a:gd name="T3" fmla="*/ 2147483646 h 6"/>
                    <a:gd name="T4" fmla="*/ 2147483646 w 18"/>
                    <a:gd name="T5" fmla="*/ 0 h 6"/>
                    <a:gd name="T6" fmla="*/ 0 w 18"/>
                    <a:gd name="T7" fmla="*/ 2147483646 h 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8" h="6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8" y="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84" name="Freeform 385">
                  <a:extLst>
                    <a:ext uri="{FF2B5EF4-FFF2-40B4-BE49-F238E27FC236}">
                      <a16:creationId xmlns:a16="http://schemas.microsoft.com/office/drawing/2014/main" id="{4572D150-44F9-4204-4FD0-30725803CB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1351" y="3527515"/>
                  <a:ext cx="23812" cy="6350"/>
                </a:xfrm>
                <a:custGeom>
                  <a:avLst/>
                  <a:gdLst>
                    <a:gd name="T0" fmla="*/ 0 w 18"/>
                    <a:gd name="T1" fmla="*/ 2147483646 h 6"/>
                    <a:gd name="T2" fmla="*/ 2147483646 w 18"/>
                    <a:gd name="T3" fmla="*/ 2147483646 h 6"/>
                    <a:gd name="T4" fmla="*/ 2147483646 w 18"/>
                    <a:gd name="T5" fmla="*/ 0 h 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8" h="6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8" y="0"/>
                      </a:lnTo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85" name="Freeform 386">
                  <a:extLst>
                    <a:ext uri="{FF2B5EF4-FFF2-40B4-BE49-F238E27FC236}">
                      <a16:creationId xmlns:a16="http://schemas.microsoft.com/office/drawing/2014/main" id="{97B82FEE-3F85-A0E5-2472-9FC250A424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3563" y="3533865"/>
                  <a:ext cx="101600" cy="131763"/>
                </a:xfrm>
                <a:custGeom>
                  <a:avLst/>
                  <a:gdLst>
                    <a:gd name="T0" fmla="*/ 2147483646 w 78"/>
                    <a:gd name="T1" fmla="*/ 2147483646 h 102"/>
                    <a:gd name="T2" fmla="*/ 2147483646 w 78"/>
                    <a:gd name="T3" fmla="*/ 0 h 102"/>
                    <a:gd name="T4" fmla="*/ 2147483646 w 78"/>
                    <a:gd name="T5" fmla="*/ 0 h 102"/>
                    <a:gd name="T6" fmla="*/ 2147483646 w 78"/>
                    <a:gd name="T7" fmla="*/ 0 h 102"/>
                    <a:gd name="T8" fmla="*/ 0 w 78"/>
                    <a:gd name="T9" fmla="*/ 2147483646 h 102"/>
                    <a:gd name="T10" fmla="*/ 2147483646 w 78"/>
                    <a:gd name="T11" fmla="*/ 2147483646 h 102"/>
                    <a:gd name="T12" fmla="*/ 0 w 78"/>
                    <a:gd name="T13" fmla="*/ 2147483646 h 102"/>
                    <a:gd name="T14" fmla="*/ 0 w 78"/>
                    <a:gd name="T15" fmla="*/ 2147483646 h 102"/>
                    <a:gd name="T16" fmla="*/ 2147483646 w 78"/>
                    <a:gd name="T17" fmla="*/ 2147483646 h 102"/>
                    <a:gd name="T18" fmla="*/ 2147483646 w 78"/>
                    <a:gd name="T19" fmla="*/ 2147483646 h 102"/>
                    <a:gd name="T20" fmla="*/ 2147483646 w 78"/>
                    <a:gd name="T21" fmla="*/ 2147483646 h 102"/>
                    <a:gd name="T22" fmla="*/ 2147483646 w 78"/>
                    <a:gd name="T23" fmla="*/ 2147483646 h 102"/>
                    <a:gd name="T24" fmla="*/ 2147483646 w 78"/>
                    <a:gd name="T25" fmla="*/ 2147483646 h 10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78" h="102">
                      <a:moveTo>
                        <a:pt x="60" y="6"/>
                      </a:moveTo>
                      <a:lnTo>
                        <a:pt x="60" y="0"/>
                      </a:lnTo>
                      <a:lnTo>
                        <a:pt x="36" y="0"/>
                      </a:lnTo>
                      <a:lnTo>
                        <a:pt x="6" y="0"/>
                      </a:lnTo>
                      <a:lnTo>
                        <a:pt x="0" y="24"/>
                      </a:lnTo>
                      <a:lnTo>
                        <a:pt x="12" y="42"/>
                      </a:lnTo>
                      <a:lnTo>
                        <a:pt x="0" y="66"/>
                      </a:lnTo>
                      <a:lnTo>
                        <a:pt x="0" y="84"/>
                      </a:lnTo>
                      <a:lnTo>
                        <a:pt x="6" y="102"/>
                      </a:lnTo>
                      <a:lnTo>
                        <a:pt x="36" y="102"/>
                      </a:lnTo>
                      <a:lnTo>
                        <a:pt x="78" y="90"/>
                      </a:lnTo>
                      <a:lnTo>
                        <a:pt x="60" y="36"/>
                      </a:lnTo>
                      <a:lnTo>
                        <a:pt x="60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86" name="Freeform 387">
                  <a:extLst>
                    <a:ext uri="{FF2B5EF4-FFF2-40B4-BE49-F238E27FC236}">
                      <a16:creationId xmlns:a16="http://schemas.microsoft.com/office/drawing/2014/main" id="{9ABE8934-630D-09E3-332A-B8FF16F46F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4376" y="3432265"/>
                  <a:ext cx="296862" cy="266700"/>
                </a:xfrm>
                <a:custGeom>
                  <a:avLst/>
                  <a:gdLst>
                    <a:gd name="T0" fmla="*/ 2147483646 w 228"/>
                    <a:gd name="T1" fmla="*/ 2147483646 h 205"/>
                    <a:gd name="T2" fmla="*/ 2147483646 w 228"/>
                    <a:gd name="T3" fmla="*/ 2147483646 h 205"/>
                    <a:gd name="T4" fmla="*/ 2147483646 w 228"/>
                    <a:gd name="T5" fmla="*/ 2147483646 h 205"/>
                    <a:gd name="T6" fmla="*/ 2147483646 w 228"/>
                    <a:gd name="T7" fmla="*/ 2147483646 h 205"/>
                    <a:gd name="T8" fmla="*/ 2147483646 w 228"/>
                    <a:gd name="T9" fmla="*/ 2147483646 h 205"/>
                    <a:gd name="T10" fmla="*/ 2147483646 w 228"/>
                    <a:gd name="T11" fmla="*/ 2147483646 h 205"/>
                    <a:gd name="T12" fmla="*/ 2147483646 w 228"/>
                    <a:gd name="T13" fmla="*/ 2147483646 h 205"/>
                    <a:gd name="T14" fmla="*/ 2147483646 w 228"/>
                    <a:gd name="T15" fmla="*/ 2147483646 h 205"/>
                    <a:gd name="T16" fmla="*/ 2147483646 w 228"/>
                    <a:gd name="T17" fmla="*/ 2147483646 h 205"/>
                    <a:gd name="T18" fmla="*/ 2147483646 w 228"/>
                    <a:gd name="T19" fmla="*/ 0 h 205"/>
                    <a:gd name="T20" fmla="*/ 2147483646 w 228"/>
                    <a:gd name="T21" fmla="*/ 2147483646 h 205"/>
                    <a:gd name="T22" fmla="*/ 2147483646 w 228"/>
                    <a:gd name="T23" fmla="*/ 2147483646 h 205"/>
                    <a:gd name="T24" fmla="*/ 2147483646 w 228"/>
                    <a:gd name="T25" fmla="*/ 2147483646 h 205"/>
                    <a:gd name="T26" fmla="*/ 2147483646 w 228"/>
                    <a:gd name="T27" fmla="*/ 2147483646 h 205"/>
                    <a:gd name="T28" fmla="*/ 2147483646 w 228"/>
                    <a:gd name="T29" fmla="*/ 2147483646 h 205"/>
                    <a:gd name="T30" fmla="*/ 2147483646 w 228"/>
                    <a:gd name="T31" fmla="*/ 2147483646 h 205"/>
                    <a:gd name="T32" fmla="*/ 2147483646 w 228"/>
                    <a:gd name="T33" fmla="*/ 2147483646 h 205"/>
                    <a:gd name="T34" fmla="*/ 2147483646 w 228"/>
                    <a:gd name="T35" fmla="*/ 2147483646 h 205"/>
                    <a:gd name="T36" fmla="*/ 2147483646 w 228"/>
                    <a:gd name="T37" fmla="*/ 2147483646 h 205"/>
                    <a:gd name="T38" fmla="*/ 0 w 228"/>
                    <a:gd name="T39" fmla="*/ 2147483646 h 205"/>
                    <a:gd name="T40" fmla="*/ 0 w 228"/>
                    <a:gd name="T41" fmla="*/ 2147483646 h 205"/>
                    <a:gd name="T42" fmla="*/ 2147483646 w 228"/>
                    <a:gd name="T43" fmla="*/ 2147483646 h 205"/>
                    <a:gd name="T44" fmla="*/ 2147483646 w 228"/>
                    <a:gd name="T45" fmla="*/ 2147483646 h 205"/>
                    <a:gd name="T46" fmla="*/ 2147483646 w 228"/>
                    <a:gd name="T47" fmla="*/ 2147483646 h 205"/>
                    <a:gd name="T48" fmla="*/ 2147483646 w 228"/>
                    <a:gd name="T49" fmla="*/ 2147483646 h 205"/>
                    <a:gd name="T50" fmla="*/ 2147483646 w 228"/>
                    <a:gd name="T51" fmla="*/ 2147483646 h 205"/>
                    <a:gd name="T52" fmla="*/ 2147483646 w 228"/>
                    <a:gd name="T53" fmla="*/ 2147483646 h 205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0" t="0" r="r" b="b"/>
                  <a:pathLst>
                    <a:path w="228" h="205">
                      <a:moveTo>
                        <a:pt x="120" y="151"/>
                      </a:moveTo>
                      <a:lnTo>
                        <a:pt x="150" y="163"/>
                      </a:lnTo>
                      <a:lnTo>
                        <a:pt x="180" y="121"/>
                      </a:lnTo>
                      <a:lnTo>
                        <a:pt x="198" y="73"/>
                      </a:lnTo>
                      <a:lnTo>
                        <a:pt x="204" y="55"/>
                      </a:lnTo>
                      <a:lnTo>
                        <a:pt x="222" y="49"/>
                      </a:lnTo>
                      <a:lnTo>
                        <a:pt x="228" y="31"/>
                      </a:lnTo>
                      <a:lnTo>
                        <a:pt x="210" y="25"/>
                      </a:lnTo>
                      <a:lnTo>
                        <a:pt x="198" y="7"/>
                      </a:lnTo>
                      <a:lnTo>
                        <a:pt x="204" y="0"/>
                      </a:lnTo>
                      <a:lnTo>
                        <a:pt x="174" y="25"/>
                      </a:lnTo>
                      <a:lnTo>
                        <a:pt x="144" y="31"/>
                      </a:lnTo>
                      <a:lnTo>
                        <a:pt x="108" y="31"/>
                      </a:lnTo>
                      <a:lnTo>
                        <a:pt x="84" y="43"/>
                      </a:lnTo>
                      <a:lnTo>
                        <a:pt x="48" y="31"/>
                      </a:lnTo>
                      <a:lnTo>
                        <a:pt x="24" y="31"/>
                      </a:lnTo>
                      <a:lnTo>
                        <a:pt x="12" y="49"/>
                      </a:lnTo>
                      <a:lnTo>
                        <a:pt x="12" y="67"/>
                      </a:lnTo>
                      <a:lnTo>
                        <a:pt x="12" y="91"/>
                      </a:lnTo>
                      <a:lnTo>
                        <a:pt x="0" y="133"/>
                      </a:lnTo>
                      <a:lnTo>
                        <a:pt x="0" y="163"/>
                      </a:lnTo>
                      <a:lnTo>
                        <a:pt x="24" y="163"/>
                      </a:lnTo>
                      <a:lnTo>
                        <a:pt x="48" y="193"/>
                      </a:lnTo>
                      <a:lnTo>
                        <a:pt x="72" y="199"/>
                      </a:lnTo>
                      <a:lnTo>
                        <a:pt x="96" y="205"/>
                      </a:lnTo>
                      <a:lnTo>
                        <a:pt x="102" y="175"/>
                      </a:lnTo>
                      <a:lnTo>
                        <a:pt x="120" y="151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87" name="Freeform 388">
                  <a:extLst>
                    <a:ext uri="{FF2B5EF4-FFF2-40B4-BE49-F238E27FC236}">
                      <a16:creationId xmlns:a16="http://schemas.microsoft.com/office/drawing/2014/main" id="{55671048-300C-5BAF-ED9C-3F85BD2E54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301" y="3533865"/>
                  <a:ext cx="320675" cy="187325"/>
                </a:xfrm>
                <a:custGeom>
                  <a:avLst/>
                  <a:gdLst>
                    <a:gd name="T0" fmla="*/ 2147483646 w 246"/>
                    <a:gd name="T1" fmla="*/ 2147483646 h 144"/>
                    <a:gd name="T2" fmla="*/ 2147483646 w 246"/>
                    <a:gd name="T3" fmla="*/ 2147483646 h 144"/>
                    <a:gd name="T4" fmla="*/ 2147483646 w 246"/>
                    <a:gd name="T5" fmla="*/ 2147483646 h 144"/>
                    <a:gd name="T6" fmla="*/ 2147483646 w 246"/>
                    <a:gd name="T7" fmla="*/ 2147483646 h 144"/>
                    <a:gd name="T8" fmla="*/ 0 w 246"/>
                    <a:gd name="T9" fmla="*/ 2147483646 h 144"/>
                    <a:gd name="T10" fmla="*/ 2147483646 w 246"/>
                    <a:gd name="T11" fmla="*/ 2147483646 h 144"/>
                    <a:gd name="T12" fmla="*/ 2147483646 w 246"/>
                    <a:gd name="T13" fmla="*/ 2147483646 h 144"/>
                    <a:gd name="T14" fmla="*/ 2147483646 w 246"/>
                    <a:gd name="T15" fmla="*/ 2147483646 h 144"/>
                    <a:gd name="T16" fmla="*/ 2147483646 w 246"/>
                    <a:gd name="T17" fmla="*/ 2147483646 h 144"/>
                    <a:gd name="T18" fmla="*/ 2147483646 w 246"/>
                    <a:gd name="T19" fmla="*/ 2147483646 h 144"/>
                    <a:gd name="T20" fmla="*/ 2147483646 w 246"/>
                    <a:gd name="T21" fmla="*/ 2147483646 h 144"/>
                    <a:gd name="T22" fmla="*/ 2147483646 w 246"/>
                    <a:gd name="T23" fmla="*/ 2147483646 h 144"/>
                    <a:gd name="T24" fmla="*/ 2147483646 w 246"/>
                    <a:gd name="T25" fmla="*/ 2147483646 h 144"/>
                    <a:gd name="T26" fmla="*/ 2147483646 w 246"/>
                    <a:gd name="T27" fmla="*/ 2147483646 h 144"/>
                    <a:gd name="T28" fmla="*/ 2147483646 w 246"/>
                    <a:gd name="T29" fmla="*/ 2147483646 h 144"/>
                    <a:gd name="T30" fmla="*/ 2147483646 w 246"/>
                    <a:gd name="T31" fmla="*/ 2147483646 h 144"/>
                    <a:gd name="T32" fmla="*/ 2147483646 w 246"/>
                    <a:gd name="T33" fmla="*/ 2147483646 h 144"/>
                    <a:gd name="T34" fmla="*/ 2147483646 w 246"/>
                    <a:gd name="T35" fmla="*/ 2147483646 h 144"/>
                    <a:gd name="T36" fmla="*/ 2147483646 w 246"/>
                    <a:gd name="T37" fmla="*/ 2147483646 h 144"/>
                    <a:gd name="T38" fmla="*/ 2147483646 w 246"/>
                    <a:gd name="T39" fmla="*/ 0 h 144"/>
                    <a:gd name="T40" fmla="*/ 2147483646 w 246"/>
                    <a:gd name="T41" fmla="*/ 2147483646 h 144"/>
                    <a:gd name="T42" fmla="*/ 2147483646 w 246"/>
                    <a:gd name="T43" fmla="*/ 2147483646 h 144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246" h="144">
                      <a:moveTo>
                        <a:pt x="78" y="36"/>
                      </a:moveTo>
                      <a:lnTo>
                        <a:pt x="72" y="48"/>
                      </a:lnTo>
                      <a:lnTo>
                        <a:pt x="36" y="60"/>
                      </a:lnTo>
                      <a:lnTo>
                        <a:pt x="12" y="66"/>
                      </a:lnTo>
                      <a:lnTo>
                        <a:pt x="0" y="102"/>
                      </a:lnTo>
                      <a:lnTo>
                        <a:pt x="12" y="132"/>
                      </a:lnTo>
                      <a:lnTo>
                        <a:pt x="18" y="144"/>
                      </a:lnTo>
                      <a:lnTo>
                        <a:pt x="42" y="132"/>
                      </a:lnTo>
                      <a:lnTo>
                        <a:pt x="66" y="132"/>
                      </a:lnTo>
                      <a:lnTo>
                        <a:pt x="78" y="138"/>
                      </a:lnTo>
                      <a:lnTo>
                        <a:pt x="78" y="114"/>
                      </a:lnTo>
                      <a:lnTo>
                        <a:pt x="114" y="108"/>
                      </a:lnTo>
                      <a:lnTo>
                        <a:pt x="144" y="120"/>
                      </a:lnTo>
                      <a:lnTo>
                        <a:pt x="198" y="108"/>
                      </a:lnTo>
                      <a:lnTo>
                        <a:pt x="246" y="102"/>
                      </a:lnTo>
                      <a:lnTo>
                        <a:pt x="210" y="66"/>
                      </a:lnTo>
                      <a:lnTo>
                        <a:pt x="186" y="54"/>
                      </a:lnTo>
                      <a:lnTo>
                        <a:pt x="168" y="24"/>
                      </a:lnTo>
                      <a:lnTo>
                        <a:pt x="156" y="0"/>
                      </a:lnTo>
                      <a:lnTo>
                        <a:pt x="108" y="30"/>
                      </a:lnTo>
                      <a:lnTo>
                        <a:pt x="78" y="3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88" name="Freeform 389">
                  <a:extLst>
                    <a:ext uri="{FF2B5EF4-FFF2-40B4-BE49-F238E27FC236}">
                      <a16:creationId xmlns:a16="http://schemas.microsoft.com/office/drawing/2014/main" id="{84FD34E3-B806-4013-B6D0-2883EC8DD7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9638" y="3706903"/>
                  <a:ext cx="195263" cy="233362"/>
                </a:xfrm>
                <a:custGeom>
                  <a:avLst/>
                  <a:gdLst>
                    <a:gd name="T0" fmla="*/ 2147483646 w 150"/>
                    <a:gd name="T1" fmla="*/ 2147483646 h 180"/>
                    <a:gd name="T2" fmla="*/ 2147483646 w 150"/>
                    <a:gd name="T3" fmla="*/ 2147483646 h 180"/>
                    <a:gd name="T4" fmla="*/ 2147483646 w 150"/>
                    <a:gd name="T5" fmla="*/ 2147483646 h 180"/>
                    <a:gd name="T6" fmla="*/ 2147483646 w 150"/>
                    <a:gd name="T7" fmla="*/ 2147483646 h 180"/>
                    <a:gd name="T8" fmla="*/ 2147483646 w 150"/>
                    <a:gd name="T9" fmla="*/ 2147483646 h 180"/>
                    <a:gd name="T10" fmla="*/ 2147483646 w 150"/>
                    <a:gd name="T11" fmla="*/ 0 h 180"/>
                    <a:gd name="T12" fmla="*/ 2147483646 w 150"/>
                    <a:gd name="T13" fmla="*/ 0 h 180"/>
                    <a:gd name="T14" fmla="*/ 2147483646 w 150"/>
                    <a:gd name="T15" fmla="*/ 2147483646 h 180"/>
                    <a:gd name="T16" fmla="*/ 2147483646 w 150"/>
                    <a:gd name="T17" fmla="*/ 2147483646 h 180"/>
                    <a:gd name="T18" fmla="*/ 2147483646 w 150"/>
                    <a:gd name="T19" fmla="*/ 2147483646 h 180"/>
                    <a:gd name="T20" fmla="*/ 2147483646 w 150"/>
                    <a:gd name="T21" fmla="*/ 2147483646 h 180"/>
                    <a:gd name="T22" fmla="*/ 2147483646 w 150"/>
                    <a:gd name="T23" fmla="*/ 2147483646 h 180"/>
                    <a:gd name="T24" fmla="*/ 2147483646 w 150"/>
                    <a:gd name="T25" fmla="*/ 2147483646 h 180"/>
                    <a:gd name="T26" fmla="*/ 2147483646 w 150"/>
                    <a:gd name="T27" fmla="*/ 2147483646 h 180"/>
                    <a:gd name="T28" fmla="*/ 2147483646 w 150"/>
                    <a:gd name="T29" fmla="*/ 2147483646 h 180"/>
                    <a:gd name="T30" fmla="*/ 2147483646 w 150"/>
                    <a:gd name="T31" fmla="*/ 2147483646 h 180"/>
                    <a:gd name="T32" fmla="*/ 2147483646 w 150"/>
                    <a:gd name="T33" fmla="*/ 2147483646 h 180"/>
                    <a:gd name="T34" fmla="*/ 0 w 150"/>
                    <a:gd name="T35" fmla="*/ 2147483646 h 180"/>
                    <a:gd name="T36" fmla="*/ 2147483646 w 150"/>
                    <a:gd name="T37" fmla="*/ 2147483646 h 180"/>
                    <a:gd name="T38" fmla="*/ 2147483646 w 150"/>
                    <a:gd name="T39" fmla="*/ 2147483646 h 180"/>
                    <a:gd name="T40" fmla="*/ 2147483646 w 150"/>
                    <a:gd name="T41" fmla="*/ 2147483646 h 180"/>
                    <a:gd name="T42" fmla="*/ 2147483646 w 150"/>
                    <a:gd name="T43" fmla="*/ 2147483646 h 18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150" h="180">
                      <a:moveTo>
                        <a:pt x="66" y="162"/>
                      </a:moveTo>
                      <a:lnTo>
                        <a:pt x="90" y="144"/>
                      </a:lnTo>
                      <a:lnTo>
                        <a:pt x="114" y="96"/>
                      </a:lnTo>
                      <a:lnTo>
                        <a:pt x="132" y="78"/>
                      </a:lnTo>
                      <a:lnTo>
                        <a:pt x="150" y="6"/>
                      </a:lnTo>
                      <a:lnTo>
                        <a:pt x="138" y="0"/>
                      </a:lnTo>
                      <a:lnTo>
                        <a:pt x="114" y="0"/>
                      </a:lnTo>
                      <a:lnTo>
                        <a:pt x="90" y="12"/>
                      </a:lnTo>
                      <a:lnTo>
                        <a:pt x="72" y="18"/>
                      </a:lnTo>
                      <a:lnTo>
                        <a:pt x="60" y="30"/>
                      </a:lnTo>
                      <a:lnTo>
                        <a:pt x="48" y="36"/>
                      </a:lnTo>
                      <a:lnTo>
                        <a:pt x="48" y="48"/>
                      </a:lnTo>
                      <a:lnTo>
                        <a:pt x="60" y="54"/>
                      </a:lnTo>
                      <a:lnTo>
                        <a:pt x="54" y="84"/>
                      </a:lnTo>
                      <a:lnTo>
                        <a:pt x="48" y="114"/>
                      </a:lnTo>
                      <a:lnTo>
                        <a:pt x="30" y="114"/>
                      </a:lnTo>
                      <a:lnTo>
                        <a:pt x="12" y="126"/>
                      </a:lnTo>
                      <a:lnTo>
                        <a:pt x="0" y="138"/>
                      </a:lnTo>
                      <a:lnTo>
                        <a:pt x="18" y="156"/>
                      </a:lnTo>
                      <a:lnTo>
                        <a:pt x="24" y="180"/>
                      </a:lnTo>
                      <a:lnTo>
                        <a:pt x="42" y="162"/>
                      </a:lnTo>
                      <a:lnTo>
                        <a:pt x="66" y="16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89" name="Freeform 390">
                  <a:extLst>
                    <a:ext uri="{FF2B5EF4-FFF2-40B4-BE49-F238E27FC236}">
                      <a16:creationId xmlns:a16="http://schemas.microsoft.com/office/drawing/2014/main" id="{34C0561D-EC20-B2A5-37AB-323ED11BDC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951" y="3754528"/>
                  <a:ext cx="117475" cy="130175"/>
                </a:xfrm>
                <a:custGeom>
                  <a:avLst/>
                  <a:gdLst>
                    <a:gd name="T0" fmla="*/ 2147483646 w 90"/>
                    <a:gd name="T1" fmla="*/ 2147483646 h 102"/>
                    <a:gd name="T2" fmla="*/ 2147483646 w 90"/>
                    <a:gd name="T3" fmla="*/ 2147483646 h 102"/>
                    <a:gd name="T4" fmla="*/ 2147483646 w 90"/>
                    <a:gd name="T5" fmla="*/ 2147483646 h 102"/>
                    <a:gd name="T6" fmla="*/ 2147483646 w 90"/>
                    <a:gd name="T7" fmla="*/ 2147483646 h 102"/>
                    <a:gd name="T8" fmla="*/ 2147483646 w 90"/>
                    <a:gd name="T9" fmla="*/ 2147483646 h 102"/>
                    <a:gd name="T10" fmla="*/ 2147483646 w 90"/>
                    <a:gd name="T11" fmla="*/ 0 h 102"/>
                    <a:gd name="T12" fmla="*/ 2147483646 w 90"/>
                    <a:gd name="T13" fmla="*/ 0 h 102"/>
                    <a:gd name="T14" fmla="*/ 0 w 90"/>
                    <a:gd name="T15" fmla="*/ 0 h 102"/>
                    <a:gd name="T16" fmla="*/ 0 w 90"/>
                    <a:gd name="T17" fmla="*/ 2147483646 h 102"/>
                    <a:gd name="T18" fmla="*/ 0 w 90"/>
                    <a:gd name="T19" fmla="*/ 2147483646 h 102"/>
                    <a:gd name="T20" fmla="*/ 2147483646 w 90"/>
                    <a:gd name="T21" fmla="*/ 2147483646 h 102"/>
                    <a:gd name="T22" fmla="*/ 2147483646 w 90"/>
                    <a:gd name="T23" fmla="*/ 2147483646 h 102"/>
                    <a:gd name="T24" fmla="*/ 2147483646 w 90"/>
                    <a:gd name="T25" fmla="*/ 2147483646 h 10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90" h="102">
                      <a:moveTo>
                        <a:pt x="60" y="78"/>
                      </a:moveTo>
                      <a:lnTo>
                        <a:pt x="78" y="78"/>
                      </a:lnTo>
                      <a:lnTo>
                        <a:pt x="84" y="48"/>
                      </a:lnTo>
                      <a:lnTo>
                        <a:pt x="90" y="18"/>
                      </a:lnTo>
                      <a:lnTo>
                        <a:pt x="78" y="12"/>
                      </a:lnTo>
                      <a:lnTo>
                        <a:pt x="78" y="0"/>
                      </a:lnTo>
                      <a:lnTo>
                        <a:pt x="48" y="0"/>
                      </a:lnTo>
                      <a:lnTo>
                        <a:pt x="0" y="0"/>
                      </a:lnTo>
                      <a:lnTo>
                        <a:pt x="0" y="18"/>
                      </a:lnTo>
                      <a:lnTo>
                        <a:pt x="0" y="54"/>
                      </a:lnTo>
                      <a:lnTo>
                        <a:pt x="30" y="102"/>
                      </a:lnTo>
                      <a:lnTo>
                        <a:pt x="42" y="90"/>
                      </a:lnTo>
                      <a:lnTo>
                        <a:pt x="60" y="7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90" name="Freeform 391">
                  <a:extLst>
                    <a:ext uri="{FF2B5EF4-FFF2-40B4-BE49-F238E27FC236}">
                      <a16:creationId xmlns:a16="http://schemas.microsoft.com/office/drawing/2014/main" id="{4695933E-F4BE-029B-CC3A-889B1A8060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8201" y="3495765"/>
                  <a:ext cx="187325" cy="258763"/>
                </a:xfrm>
                <a:custGeom>
                  <a:avLst/>
                  <a:gdLst>
                    <a:gd name="T0" fmla="*/ 2147483646 w 144"/>
                    <a:gd name="T1" fmla="*/ 2147483646 h 198"/>
                    <a:gd name="T2" fmla="*/ 2147483646 w 144"/>
                    <a:gd name="T3" fmla="*/ 2147483646 h 198"/>
                    <a:gd name="T4" fmla="*/ 2147483646 w 144"/>
                    <a:gd name="T5" fmla="*/ 2147483646 h 198"/>
                    <a:gd name="T6" fmla="*/ 2147483646 w 144"/>
                    <a:gd name="T7" fmla="*/ 2147483646 h 198"/>
                    <a:gd name="T8" fmla="*/ 2147483646 w 144"/>
                    <a:gd name="T9" fmla="*/ 2147483646 h 198"/>
                    <a:gd name="T10" fmla="*/ 2147483646 w 144"/>
                    <a:gd name="T11" fmla="*/ 2147483646 h 198"/>
                    <a:gd name="T12" fmla="*/ 2147483646 w 144"/>
                    <a:gd name="T13" fmla="*/ 2147483646 h 198"/>
                    <a:gd name="T14" fmla="*/ 2147483646 w 144"/>
                    <a:gd name="T15" fmla="*/ 2147483646 h 198"/>
                    <a:gd name="T16" fmla="*/ 2147483646 w 144"/>
                    <a:gd name="T17" fmla="*/ 0 h 198"/>
                    <a:gd name="T18" fmla="*/ 2147483646 w 144"/>
                    <a:gd name="T19" fmla="*/ 0 h 198"/>
                    <a:gd name="T20" fmla="*/ 2147483646 w 144"/>
                    <a:gd name="T21" fmla="*/ 2147483646 h 198"/>
                    <a:gd name="T22" fmla="*/ 2147483646 w 144"/>
                    <a:gd name="T23" fmla="*/ 2147483646 h 198"/>
                    <a:gd name="T24" fmla="*/ 2147483646 w 144"/>
                    <a:gd name="T25" fmla="*/ 2147483646 h 198"/>
                    <a:gd name="T26" fmla="*/ 2147483646 w 144"/>
                    <a:gd name="T27" fmla="*/ 2147483646 h 198"/>
                    <a:gd name="T28" fmla="*/ 2147483646 w 144"/>
                    <a:gd name="T29" fmla="*/ 2147483646 h 198"/>
                    <a:gd name="T30" fmla="*/ 2147483646 w 144"/>
                    <a:gd name="T31" fmla="*/ 2147483646 h 198"/>
                    <a:gd name="T32" fmla="*/ 0 w 144"/>
                    <a:gd name="T33" fmla="*/ 2147483646 h 198"/>
                    <a:gd name="T34" fmla="*/ 2147483646 w 144"/>
                    <a:gd name="T35" fmla="*/ 2147483646 h 198"/>
                    <a:gd name="T36" fmla="*/ 2147483646 w 144"/>
                    <a:gd name="T37" fmla="*/ 2147483646 h 198"/>
                    <a:gd name="T38" fmla="*/ 2147483646 w 144"/>
                    <a:gd name="T39" fmla="*/ 2147483646 h 198"/>
                    <a:gd name="T40" fmla="*/ 2147483646 w 144"/>
                    <a:gd name="T41" fmla="*/ 2147483646 h 198"/>
                    <a:gd name="T42" fmla="*/ 2147483646 w 144"/>
                    <a:gd name="T43" fmla="*/ 2147483646 h 198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144" h="198">
                      <a:moveTo>
                        <a:pt x="144" y="174"/>
                      </a:moveTo>
                      <a:lnTo>
                        <a:pt x="138" y="162"/>
                      </a:lnTo>
                      <a:lnTo>
                        <a:pt x="126" y="132"/>
                      </a:lnTo>
                      <a:lnTo>
                        <a:pt x="138" y="96"/>
                      </a:lnTo>
                      <a:lnTo>
                        <a:pt x="132" y="96"/>
                      </a:lnTo>
                      <a:lnTo>
                        <a:pt x="114" y="66"/>
                      </a:lnTo>
                      <a:lnTo>
                        <a:pt x="114" y="48"/>
                      </a:lnTo>
                      <a:lnTo>
                        <a:pt x="138" y="42"/>
                      </a:lnTo>
                      <a:lnTo>
                        <a:pt x="126" y="0"/>
                      </a:lnTo>
                      <a:lnTo>
                        <a:pt x="108" y="6"/>
                      </a:lnTo>
                      <a:lnTo>
                        <a:pt x="102" y="24"/>
                      </a:lnTo>
                      <a:lnTo>
                        <a:pt x="84" y="72"/>
                      </a:lnTo>
                      <a:lnTo>
                        <a:pt x="54" y="114"/>
                      </a:lnTo>
                      <a:lnTo>
                        <a:pt x="24" y="102"/>
                      </a:lnTo>
                      <a:lnTo>
                        <a:pt x="6" y="126"/>
                      </a:lnTo>
                      <a:lnTo>
                        <a:pt x="0" y="156"/>
                      </a:lnTo>
                      <a:lnTo>
                        <a:pt x="18" y="156"/>
                      </a:lnTo>
                      <a:lnTo>
                        <a:pt x="24" y="198"/>
                      </a:lnTo>
                      <a:lnTo>
                        <a:pt x="72" y="198"/>
                      </a:lnTo>
                      <a:lnTo>
                        <a:pt x="102" y="198"/>
                      </a:lnTo>
                      <a:lnTo>
                        <a:pt x="144" y="17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91" name="Freeform 392">
                  <a:extLst>
                    <a:ext uri="{FF2B5EF4-FFF2-40B4-BE49-F238E27FC236}">
                      <a16:creationId xmlns:a16="http://schemas.microsoft.com/office/drawing/2014/main" id="{8729F443-40CB-245A-B34D-02C4FB715E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8201" y="3495765"/>
                  <a:ext cx="187325" cy="258763"/>
                </a:xfrm>
                <a:custGeom>
                  <a:avLst/>
                  <a:gdLst>
                    <a:gd name="T0" fmla="*/ 2147483646 w 144"/>
                    <a:gd name="T1" fmla="*/ 2147483646 h 198"/>
                    <a:gd name="T2" fmla="*/ 2147483646 w 144"/>
                    <a:gd name="T3" fmla="*/ 2147483646 h 198"/>
                    <a:gd name="T4" fmla="*/ 2147483646 w 144"/>
                    <a:gd name="T5" fmla="*/ 2147483646 h 198"/>
                    <a:gd name="T6" fmla="*/ 2147483646 w 144"/>
                    <a:gd name="T7" fmla="*/ 2147483646 h 198"/>
                    <a:gd name="T8" fmla="*/ 2147483646 w 144"/>
                    <a:gd name="T9" fmla="*/ 2147483646 h 198"/>
                    <a:gd name="T10" fmla="*/ 2147483646 w 144"/>
                    <a:gd name="T11" fmla="*/ 2147483646 h 198"/>
                    <a:gd name="T12" fmla="*/ 2147483646 w 144"/>
                    <a:gd name="T13" fmla="*/ 2147483646 h 198"/>
                    <a:gd name="T14" fmla="*/ 2147483646 w 144"/>
                    <a:gd name="T15" fmla="*/ 2147483646 h 198"/>
                    <a:gd name="T16" fmla="*/ 2147483646 w 144"/>
                    <a:gd name="T17" fmla="*/ 0 h 198"/>
                    <a:gd name="T18" fmla="*/ 2147483646 w 144"/>
                    <a:gd name="T19" fmla="*/ 0 h 198"/>
                    <a:gd name="T20" fmla="*/ 2147483646 w 144"/>
                    <a:gd name="T21" fmla="*/ 2147483646 h 198"/>
                    <a:gd name="T22" fmla="*/ 2147483646 w 144"/>
                    <a:gd name="T23" fmla="*/ 2147483646 h 198"/>
                    <a:gd name="T24" fmla="*/ 2147483646 w 144"/>
                    <a:gd name="T25" fmla="*/ 2147483646 h 198"/>
                    <a:gd name="T26" fmla="*/ 2147483646 w 144"/>
                    <a:gd name="T27" fmla="*/ 2147483646 h 198"/>
                    <a:gd name="T28" fmla="*/ 2147483646 w 144"/>
                    <a:gd name="T29" fmla="*/ 2147483646 h 198"/>
                    <a:gd name="T30" fmla="*/ 2147483646 w 144"/>
                    <a:gd name="T31" fmla="*/ 2147483646 h 198"/>
                    <a:gd name="T32" fmla="*/ 0 w 144"/>
                    <a:gd name="T33" fmla="*/ 2147483646 h 198"/>
                    <a:gd name="T34" fmla="*/ 2147483646 w 144"/>
                    <a:gd name="T35" fmla="*/ 2147483646 h 198"/>
                    <a:gd name="T36" fmla="*/ 2147483646 w 144"/>
                    <a:gd name="T37" fmla="*/ 2147483646 h 198"/>
                    <a:gd name="T38" fmla="*/ 2147483646 w 144"/>
                    <a:gd name="T39" fmla="*/ 2147483646 h 198"/>
                    <a:gd name="T40" fmla="*/ 2147483646 w 144"/>
                    <a:gd name="T41" fmla="*/ 2147483646 h 198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44" h="198">
                      <a:moveTo>
                        <a:pt x="144" y="174"/>
                      </a:moveTo>
                      <a:lnTo>
                        <a:pt x="138" y="162"/>
                      </a:lnTo>
                      <a:lnTo>
                        <a:pt x="126" y="132"/>
                      </a:lnTo>
                      <a:lnTo>
                        <a:pt x="138" y="96"/>
                      </a:lnTo>
                      <a:lnTo>
                        <a:pt x="132" y="96"/>
                      </a:lnTo>
                      <a:lnTo>
                        <a:pt x="114" y="66"/>
                      </a:lnTo>
                      <a:lnTo>
                        <a:pt x="114" y="48"/>
                      </a:lnTo>
                      <a:lnTo>
                        <a:pt x="138" y="42"/>
                      </a:lnTo>
                      <a:lnTo>
                        <a:pt x="126" y="0"/>
                      </a:lnTo>
                      <a:lnTo>
                        <a:pt x="108" y="6"/>
                      </a:lnTo>
                      <a:lnTo>
                        <a:pt x="102" y="24"/>
                      </a:lnTo>
                      <a:lnTo>
                        <a:pt x="84" y="72"/>
                      </a:lnTo>
                      <a:lnTo>
                        <a:pt x="54" y="114"/>
                      </a:lnTo>
                      <a:lnTo>
                        <a:pt x="24" y="102"/>
                      </a:lnTo>
                      <a:lnTo>
                        <a:pt x="6" y="126"/>
                      </a:lnTo>
                      <a:lnTo>
                        <a:pt x="0" y="156"/>
                      </a:lnTo>
                      <a:lnTo>
                        <a:pt x="18" y="156"/>
                      </a:lnTo>
                      <a:lnTo>
                        <a:pt x="24" y="198"/>
                      </a:lnTo>
                      <a:lnTo>
                        <a:pt x="72" y="198"/>
                      </a:lnTo>
                      <a:lnTo>
                        <a:pt x="102" y="198"/>
                      </a:lnTo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92" name="Freeform 393">
                  <a:extLst>
                    <a:ext uri="{FF2B5EF4-FFF2-40B4-BE49-F238E27FC236}">
                      <a16:creationId xmlns:a16="http://schemas.microsoft.com/office/drawing/2014/main" id="{45900C5D-31F5-CCCD-605A-163EED6646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5163" y="3486240"/>
                  <a:ext cx="63500" cy="157163"/>
                </a:xfrm>
                <a:custGeom>
                  <a:avLst/>
                  <a:gdLst>
                    <a:gd name="T0" fmla="*/ 2147483646 w 48"/>
                    <a:gd name="T1" fmla="*/ 2147483646 h 120"/>
                    <a:gd name="T2" fmla="*/ 2147483646 w 48"/>
                    <a:gd name="T3" fmla="*/ 2147483646 h 120"/>
                    <a:gd name="T4" fmla="*/ 2147483646 w 48"/>
                    <a:gd name="T5" fmla="*/ 2147483646 h 120"/>
                    <a:gd name="T6" fmla="*/ 2147483646 w 48"/>
                    <a:gd name="T7" fmla="*/ 2147483646 h 120"/>
                    <a:gd name="T8" fmla="*/ 2147483646 w 48"/>
                    <a:gd name="T9" fmla="*/ 0 h 120"/>
                    <a:gd name="T10" fmla="*/ 2147483646 w 48"/>
                    <a:gd name="T11" fmla="*/ 2147483646 h 120"/>
                    <a:gd name="T12" fmla="*/ 2147483646 w 48"/>
                    <a:gd name="T13" fmla="*/ 2147483646 h 120"/>
                    <a:gd name="T14" fmla="*/ 0 w 48"/>
                    <a:gd name="T15" fmla="*/ 2147483646 h 120"/>
                    <a:gd name="T16" fmla="*/ 0 w 48"/>
                    <a:gd name="T17" fmla="*/ 2147483646 h 120"/>
                    <a:gd name="T18" fmla="*/ 2147483646 w 48"/>
                    <a:gd name="T19" fmla="*/ 2147483646 h 120"/>
                    <a:gd name="T20" fmla="*/ 2147483646 w 48"/>
                    <a:gd name="T21" fmla="*/ 2147483646 h 120"/>
                    <a:gd name="T22" fmla="*/ 2147483646 w 48"/>
                    <a:gd name="T23" fmla="*/ 2147483646 h 120"/>
                    <a:gd name="T24" fmla="*/ 2147483646 w 48"/>
                    <a:gd name="T25" fmla="*/ 2147483646 h 120"/>
                    <a:gd name="T26" fmla="*/ 2147483646 w 48"/>
                    <a:gd name="T27" fmla="*/ 2147483646 h 120"/>
                    <a:gd name="T28" fmla="*/ 2147483646 w 48"/>
                    <a:gd name="T29" fmla="*/ 2147483646 h 12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48" h="120">
                      <a:moveTo>
                        <a:pt x="48" y="48"/>
                      </a:moveTo>
                      <a:lnTo>
                        <a:pt x="48" y="24"/>
                      </a:lnTo>
                      <a:lnTo>
                        <a:pt x="48" y="6"/>
                      </a:lnTo>
                      <a:lnTo>
                        <a:pt x="42" y="6"/>
                      </a:lnTo>
                      <a:lnTo>
                        <a:pt x="30" y="0"/>
                      </a:lnTo>
                      <a:lnTo>
                        <a:pt x="24" y="6"/>
                      </a:lnTo>
                      <a:lnTo>
                        <a:pt x="6" y="30"/>
                      </a:lnTo>
                      <a:lnTo>
                        <a:pt x="0" y="30"/>
                      </a:lnTo>
                      <a:lnTo>
                        <a:pt x="0" y="48"/>
                      </a:lnTo>
                      <a:lnTo>
                        <a:pt x="6" y="90"/>
                      </a:lnTo>
                      <a:lnTo>
                        <a:pt x="24" y="120"/>
                      </a:lnTo>
                      <a:lnTo>
                        <a:pt x="36" y="120"/>
                      </a:lnTo>
                      <a:lnTo>
                        <a:pt x="36" y="90"/>
                      </a:lnTo>
                      <a:lnTo>
                        <a:pt x="48" y="4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93" name="Freeform 394">
                  <a:extLst>
                    <a:ext uri="{FF2B5EF4-FFF2-40B4-BE49-F238E27FC236}">
                      <a16:creationId xmlns:a16="http://schemas.microsoft.com/office/drawing/2014/main" id="{D79CE61B-729C-0355-5040-88C1C7CD7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1351" y="3527515"/>
                  <a:ext cx="55562" cy="123825"/>
                </a:xfrm>
                <a:custGeom>
                  <a:avLst/>
                  <a:gdLst>
                    <a:gd name="T0" fmla="*/ 2147483646 w 42"/>
                    <a:gd name="T1" fmla="*/ 2147483646 h 96"/>
                    <a:gd name="T2" fmla="*/ 2147483646 w 42"/>
                    <a:gd name="T3" fmla="*/ 0 h 96"/>
                    <a:gd name="T4" fmla="*/ 2147483646 w 42"/>
                    <a:gd name="T5" fmla="*/ 2147483646 h 96"/>
                    <a:gd name="T6" fmla="*/ 0 w 42"/>
                    <a:gd name="T7" fmla="*/ 2147483646 h 96"/>
                    <a:gd name="T8" fmla="*/ 0 w 42"/>
                    <a:gd name="T9" fmla="*/ 2147483646 h 96"/>
                    <a:gd name="T10" fmla="*/ 0 w 42"/>
                    <a:gd name="T11" fmla="*/ 2147483646 h 96"/>
                    <a:gd name="T12" fmla="*/ 2147483646 w 42"/>
                    <a:gd name="T13" fmla="*/ 2147483646 h 96"/>
                    <a:gd name="T14" fmla="*/ 2147483646 w 42"/>
                    <a:gd name="T15" fmla="*/ 2147483646 h 96"/>
                    <a:gd name="T16" fmla="*/ 2147483646 w 42"/>
                    <a:gd name="T17" fmla="*/ 2147483646 h 96"/>
                    <a:gd name="T18" fmla="*/ 2147483646 w 42"/>
                    <a:gd name="T19" fmla="*/ 2147483646 h 9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42" h="96">
                      <a:moveTo>
                        <a:pt x="18" y="18"/>
                      </a:moveTo>
                      <a:lnTo>
                        <a:pt x="18" y="0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12"/>
                      </a:lnTo>
                      <a:lnTo>
                        <a:pt x="0" y="42"/>
                      </a:lnTo>
                      <a:lnTo>
                        <a:pt x="18" y="96"/>
                      </a:lnTo>
                      <a:lnTo>
                        <a:pt x="42" y="90"/>
                      </a:lnTo>
                      <a:lnTo>
                        <a:pt x="24" y="60"/>
                      </a:lnTo>
                      <a:lnTo>
                        <a:pt x="18" y="1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94" name="Freeform 395">
                  <a:extLst>
                    <a:ext uri="{FF2B5EF4-FFF2-40B4-BE49-F238E27FC236}">
                      <a16:creationId xmlns:a16="http://schemas.microsoft.com/office/drawing/2014/main" id="{892F4E30-11FB-B49A-4E39-0C5AC5FA98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3451" y="4222840"/>
                  <a:ext cx="320675" cy="325438"/>
                </a:xfrm>
                <a:custGeom>
                  <a:avLst/>
                  <a:gdLst>
                    <a:gd name="T0" fmla="*/ 2147483646 w 246"/>
                    <a:gd name="T1" fmla="*/ 2147483646 h 252"/>
                    <a:gd name="T2" fmla="*/ 2147483646 w 246"/>
                    <a:gd name="T3" fmla="*/ 2147483646 h 252"/>
                    <a:gd name="T4" fmla="*/ 2147483646 w 246"/>
                    <a:gd name="T5" fmla="*/ 2147483646 h 252"/>
                    <a:gd name="T6" fmla="*/ 2147483646 w 246"/>
                    <a:gd name="T7" fmla="*/ 2147483646 h 252"/>
                    <a:gd name="T8" fmla="*/ 2147483646 w 246"/>
                    <a:gd name="T9" fmla="*/ 2147483646 h 252"/>
                    <a:gd name="T10" fmla="*/ 2147483646 w 246"/>
                    <a:gd name="T11" fmla="*/ 2147483646 h 252"/>
                    <a:gd name="T12" fmla="*/ 2147483646 w 246"/>
                    <a:gd name="T13" fmla="*/ 2147483646 h 252"/>
                    <a:gd name="T14" fmla="*/ 2147483646 w 246"/>
                    <a:gd name="T15" fmla="*/ 2147483646 h 252"/>
                    <a:gd name="T16" fmla="*/ 2147483646 w 246"/>
                    <a:gd name="T17" fmla="*/ 2147483646 h 252"/>
                    <a:gd name="T18" fmla="*/ 2147483646 w 246"/>
                    <a:gd name="T19" fmla="*/ 2147483646 h 252"/>
                    <a:gd name="T20" fmla="*/ 2147483646 w 246"/>
                    <a:gd name="T21" fmla="*/ 2147483646 h 252"/>
                    <a:gd name="T22" fmla="*/ 2147483646 w 246"/>
                    <a:gd name="T23" fmla="*/ 2147483646 h 252"/>
                    <a:gd name="T24" fmla="*/ 2147483646 w 246"/>
                    <a:gd name="T25" fmla="*/ 2147483646 h 252"/>
                    <a:gd name="T26" fmla="*/ 2147483646 w 246"/>
                    <a:gd name="T27" fmla="*/ 2147483646 h 252"/>
                    <a:gd name="T28" fmla="*/ 2147483646 w 246"/>
                    <a:gd name="T29" fmla="*/ 2147483646 h 252"/>
                    <a:gd name="T30" fmla="*/ 2147483646 w 246"/>
                    <a:gd name="T31" fmla="*/ 2147483646 h 252"/>
                    <a:gd name="T32" fmla="*/ 2147483646 w 246"/>
                    <a:gd name="T33" fmla="*/ 2147483646 h 252"/>
                    <a:gd name="T34" fmla="*/ 2147483646 w 246"/>
                    <a:gd name="T35" fmla="*/ 2147483646 h 252"/>
                    <a:gd name="T36" fmla="*/ 2147483646 w 246"/>
                    <a:gd name="T37" fmla="*/ 2147483646 h 252"/>
                    <a:gd name="T38" fmla="*/ 2147483646 w 246"/>
                    <a:gd name="T39" fmla="*/ 0 h 252"/>
                    <a:gd name="T40" fmla="*/ 2147483646 w 246"/>
                    <a:gd name="T41" fmla="*/ 2147483646 h 252"/>
                    <a:gd name="T42" fmla="*/ 0 w 246"/>
                    <a:gd name="T43" fmla="*/ 2147483646 h 252"/>
                    <a:gd name="T44" fmla="*/ 2147483646 w 246"/>
                    <a:gd name="T45" fmla="*/ 2147483646 h 252"/>
                    <a:gd name="T46" fmla="*/ 2147483646 w 246"/>
                    <a:gd name="T47" fmla="*/ 2147483646 h 252"/>
                    <a:gd name="T48" fmla="*/ 2147483646 w 246"/>
                    <a:gd name="T49" fmla="*/ 2147483646 h 252"/>
                    <a:gd name="T50" fmla="*/ 2147483646 w 246"/>
                    <a:gd name="T51" fmla="*/ 2147483646 h 252"/>
                    <a:gd name="T52" fmla="*/ 2147483646 w 246"/>
                    <a:gd name="T53" fmla="*/ 2147483646 h 252"/>
                    <a:gd name="T54" fmla="*/ 2147483646 w 246"/>
                    <a:gd name="T55" fmla="*/ 2147483646 h 252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246" h="252">
                      <a:moveTo>
                        <a:pt x="126" y="252"/>
                      </a:moveTo>
                      <a:lnTo>
                        <a:pt x="144" y="246"/>
                      </a:lnTo>
                      <a:lnTo>
                        <a:pt x="156" y="162"/>
                      </a:lnTo>
                      <a:lnTo>
                        <a:pt x="156" y="108"/>
                      </a:lnTo>
                      <a:lnTo>
                        <a:pt x="168" y="102"/>
                      </a:lnTo>
                      <a:lnTo>
                        <a:pt x="174" y="36"/>
                      </a:lnTo>
                      <a:lnTo>
                        <a:pt x="222" y="24"/>
                      </a:lnTo>
                      <a:lnTo>
                        <a:pt x="240" y="18"/>
                      </a:lnTo>
                      <a:lnTo>
                        <a:pt x="246" y="18"/>
                      </a:lnTo>
                      <a:lnTo>
                        <a:pt x="234" y="12"/>
                      </a:lnTo>
                      <a:lnTo>
                        <a:pt x="210" y="12"/>
                      </a:lnTo>
                      <a:lnTo>
                        <a:pt x="216" y="18"/>
                      </a:lnTo>
                      <a:lnTo>
                        <a:pt x="210" y="12"/>
                      </a:lnTo>
                      <a:lnTo>
                        <a:pt x="174" y="18"/>
                      </a:lnTo>
                      <a:lnTo>
                        <a:pt x="126" y="18"/>
                      </a:lnTo>
                      <a:lnTo>
                        <a:pt x="114" y="12"/>
                      </a:lnTo>
                      <a:lnTo>
                        <a:pt x="30" y="12"/>
                      </a:lnTo>
                      <a:lnTo>
                        <a:pt x="18" y="0"/>
                      </a:lnTo>
                      <a:lnTo>
                        <a:pt x="6" y="6"/>
                      </a:lnTo>
                      <a:lnTo>
                        <a:pt x="0" y="42"/>
                      </a:lnTo>
                      <a:lnTo>
                        <a:pt x="42" y="126"/>
                      </a:lnTo>
                      <a:lnTo>
                        <a:pt x="48" y="144"/>
                      </a:lnTo>
                      <a:lnTo>
                        <a:pt x="60" y="222"/>
                      </a:lnTo>
                      <a:lnTo>
                        <a:pt x="90" y="252"/>
                      </a:lnTo>
                      <a:lnTo>
                        <a:pt x="96" y="240"/>
                      </a:lnTo>
                      <a:lnTo>
                        <a:pt x="126" y="25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95" name="Freeform 396">
                  <a:extLst>
                    <a:ext uri="{FF2B5EF4-FFF2-40B4-BE49-F238E27FC236}">
                      <a16:creationId xmlns:a16="http://schemas.microsoft.com/office/drawing/2014/main" id="{992CE68A-2201-9267-FCA8-EDBB0A2A04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5163" y="3330665"/>
                  <a:ext cx="79375" cy="93663"/>
                </a:xfrm>
                <a:custGeom>
                  <a:avLst/>
                  <a:gdLst>
                    <a:gd name="T0" fmla="*/ 0 w 10"/>
                    <a:gd name="T1" fmla="*/ 2147483646 h 12"/>
                    <a:gd name="T2" fmla="*/ 2147483646 w 10"/>
                    <a:gd name="T3" fmla="*/ 2147483646 h 12"/>
                    <a:gd name="T4" fmla="*/ 2147483646 w 10"/>
                    <a:gd name="T5" fmla="*/ 2147483646 h 12"/>
                    <a:gd name="T6" fmla="*/ 2147483646 w 10"/>
                    <a:gd name="T7" fmla="*/ 2147483646 h 12"/>
                    <a:gd name="T8" fmla="*/ 2147483646 w 10"/>
                    <a:gd name="T9" fmla="*/ 0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0" y="12"/>
                      </a:move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10" y="8"/>
                        <a:pt x="10" y="8"/>
                      </a:cubicBezTo>
                      <a:cubicBezTo>
                        <a:pt x="10" y="7"/>
                        <a:pt x="10" y="0"/>
                        <a:pt x="10" y="0"/>
                      </a:cubicBezTo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96" name="Freeform 397">
                  <a:extLst>
                    <a:ext uri="{FF2B5EF4-FFF2-40B4-BE49-F238E27FC236}">
                      <a16:creationId xmlns:a16="http://schemas.microsoft.com/office/drawing/2014/main" id="{E7EB91E4-0779-497C-FF98-8EC1D4961C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8276" y="1257390"/>
                  <a:ext cx="676275" cy="922338"/>
                </a:xfrm>
                <a:custGeom>
                  <a:avLst/>
                  <a:gdLst>
                    <a:gd name="T0" fmla="*/ 2147483646 w 516"/>
                    <a:gd name="T1" fmla="*/ 2147483646 h 709"/>
                    <a:gd name="T2" fmla="*/ 2147483646 w 516"/>
                    <a:gd name="T3" fmla="*/ 2147483646 h 709"/>
                    <a:gd name="T4" fmla="*/ 2147483646 w 516"/>
                    <a:gd name="T5" fmla="*/ 2147483646 h 709"/>
                    <a:gd name="T6" fmla="*/ 2147483646 w 516"/>
                    <a:gd name="T7" fmla="*/ 2147483646 h 709"/>
                    <a:gd name="T8" fmla="*/ 2147483646 w 516"/>
                    <a:gd name="T9" fmla="*/ 2147483646 h 709"/>
                    <a:gd name="T10" fmla="*/ 2147483646 w 516"/>
                    <a:gd name="T11" fmla="*/ 2147483646 h 709"/>
                    <a:gd name="T12" fmla="*/ 2147483646 w 516"/>
                    <a:gd name="T13" fmla="*/ 2147483646 h 709"/>
                    <a:gd name="T14" fmla="*/ 2147483646 w 516"/>
                    <a:gd name="T15" fmla="*/ 0 h 709"/>
                    <a:gd name="T16" fmla="*/ 2147483646 w 516"/>
                    <a:gd name="T17" fmla="*/ 2147483646 h 709"/>
                    <a:gd name="T18" fmla="*/ 2147483646 w 516"/>
                    <a:gd name="T19" fmla="*/ 2147483646 h 709"/>
                    <a:gd name="T20" fmla="*/ 2147483646 w 516"/>
                    <a:gd name="T21" fmla="*/ 2147483646 h 709"/>
                    <a:gd name="T22" fmla="*/ 2147483646 w 516"/>
                    <a:gd name="T23" fmla="*/ 2147483646 h 709"/>
                    <a:gd name="T24" fmla="*/ 2147483646 w 516"/>
                    <a:gd name="T25" fmla="*/ 2147483646 h 709"/>
                    <a:gd name="T26" fmla="*/ 2147483646 w 516"/>
                    <a:gd name="T27" fmla="*/ 2147483646 h 709"/>
                    <a:gd name="T28" fmla="*/ 2147483646 w 516"/>
                    <a:gd name="T29" fmla="*/ 2147483646 h 709"/>
                    <a:gd name="T30" fmla="*/ 2147483646 w 516"/>
                    <a:gd name="T31" fmla="*/ 2147483646 h 709"/>
                    <a:gd name="T32" fmla="*/ 2147483646 w 516"/>
                    <a:gd name="T33" fmla="*/ 2147483646 h 709"/>
                    <a:gd name="T34" fmla="*/ 2147483646 w 516"/>
                    <a:gd name="T35" fmla="*/ 2147483646 h 709"/>
                    <a:gd name="T36" fmla="*/ 2147483646 w 516"/>
                    <a:gd name="T37" fmla="*/ 2147483646 h 709"/>
                    <a:gd name="T38" fmla="*/ 0 w 516"/>
                    <a:gd name="T39" fmla="*/ 2147483646 h 709"/>
                    <a:gd name="T40" fmla="*/ 2147483646 w 516"/>
                    <a:gd name="T41" fmla="*/ 2147483646 h 709"/>
                    <a:gd name="T42" fmla="*/ 2147483646 w 516"/>
                    <a:gd name="T43" fmla="*/ 2147483646 h 709"/>
                    <a:gd name="T44" fmla="*/ 2147483646 w 516"/>
                    <a:gd name="T45" fmla="*/ 2147483646 h 709"/>
                    <a:gd name="T46" fmla="*/ 2147483646 w 516"/>
                    <a:gd name="T47" fmla="*/ 2147483646 h 709"/>
                    <a:gd name="T48" fmla="*/ 2147483646 w 516"/>
                    <a:gd name="T49" fmla="*/ 2147483646 h 709"/>
                    <a:gd name="T50" fmla="*/ 2147483646 w 516"/>
                    <a:gd name="T51" fmla="*/ 2147483646 h 709"/>
                    <a:gd name="T52" fmla="*/ 2147483646 w 516"/>
                    <a:gd name="T53" fmla="*/ 2147483646 h 709"/>
                    <a:gd name="T54" fmla="*/ 2147483646 w 516"/>
                    <a:gd name="T55" fmla="*/ 2147483646 h 709"/>
                    <a:gd name="T56" fmla="*/ 2147483646 w 516"/>
                    <a:gd name="T57" fmla="*/ 2147483646 h 709"/>
                    <a:gd name="T58" fmla="*/ 2147483646 w 516"/>
                    <a:gd name="T59" fmla="*/ 2147483646 h 709"/>
                    <a:gd name="T60" fmla="*/ 2147483646 w 516"/>
                    <a:gd name="T61" fmla="*/ 2147483646 h 709"/>
                    <a:gd name="T62" fmla="*/ 2147483646 w 516"/>
                    <a:gd name="T63" fmla="*/ 2147483646 h 709"/>
                    <a:gd name="T64" fmla="*/ 2147483646 w 516"/>
                    <a:gd name="T65" fmla="*/ 2147483646 h 709"/>
                    <a:gd name="T66" fmla="*/ 2147483646 w 516"/>
                    <a:gd name="T67" fmla="*/ 2147483646 h 709"/>
                    <a:gd name="T68" fmla="*/ 2147483646 w 516"/>
                    <a:gd name="T69" fmla="*/ 2147483646 h 709"/>
                    <a:gd name="T70" fmla="*/ 2147483646 w 516"/>
                    <a:gd name="T71" fmla="*/ 2147483646 h 709"/>
                    <a:gd name="T72" fmla="*/ 2147483646 w 516"/>
                    <a:gd name="T73" fmla="*/ 2147483646 h 709"/>
                    <a:gd name="T74" fmla="*/ 2147483646 w 516"/>
                    <a:gd name="T75" fmla="*/ 2147483646 h 709"/>
                    <a:gd name="T76" fmla="*/ 2147483646 w 516"/>
                    <a:gd name="T77" fmla="*/ 2147483646 h 709"/>
                    <a:gd name="T78" fmla="*/ 2147483646 w 516"/>
                    <a:gd name="T79" fmla="*/ 2147483646 h 709"/>
                    <a:gd name="T80" fmla="*/ 2147483646 w 516"/>
                    <a:gd name="T81" fmla="*/ 2147483646 h 709"/>
                    <a:gd name="T82" fmla="*/ 2147483646 w 516"/>
                    <a:gd name="T83" fmla="*/ 2147483646 h 709"/>
                    <a:gd name="T84" fmla="*/ 2147483646 w 516"/>
                    <a:gd name="T85" fmla="*/ 2147483646 h 709"/>
                    <a:gd name="T86" fmla="*/ 2147483646 w 516"/>
                    <a:gd name="T87" fmla="*/ 2147483646 h 709"/>
                    <a:gd name="T88" fmla="*/ 2147483646 w 516"/>
                    <a:gd name="T89" fmla="*/ 2147483646 h 709"/>
                    <a:gd name="T90" fmla="*/ 2147483646 w 516"/>
                    <a:gd name="T91" fmla="*/ 2147483646 h 709"/>
                    <a:gd name="T92" fmla="*/ 2147483646 w 516"/>
                    <a:gd name="T93" fmla="*/ 2147483646 h 709"/>
                    <a:gd name="T94" fmla="*/ 2147483646 w 516"/>
                    <a:gd name="T95" fmla="*/ 2147483646 h 709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516" h="709">
                      <a:moveTo>
                        <a:pt x="504" y="96"/>
                      </a:moveTo>
                      <a:lnTo>
                        <a:pt x="486" y="78"/>
                      </a:lnTo>
                      <a:lnTo>
                        <a:pt x="432" y="84"/>
                      </a:lnTo>
                      <a:lnTo>
                        <a:pt x="354" y="48"/>
                      </a:lnTo>
                      <a:lnTo>
                        <a:pt x="318" y="54"/>
                      </a:lnTo>
                      <a:lnTo>
                        <a:pt x="288" y="36"/>
                      </a:lnTo>
                      <a:lnTo>
                        <a:pt x="282" y="18"/>
                      </a:lnTo>
                      <a:lnTo>
                        <a:pt x="228" y="0"/>
                      </a:lnTo>
                      <a:lnTo>
                        <a:pt x="198" y="24"/>
                      </a:lnTo>
                      <a:lnTo>
                        <a:pt x="150" y="42"/>
                      </a:lnTo>
                      <a:lnTo>
                        <a:pt x="114" y="66"/>
                      </a:lnTo>
                      <a:lnTo>
                        <a:pt x="90" y="126"/>
                      </a:lnTo>
                      <a:lnTo>
                        <a:pt x="42" y="138"/>
                      </a:lnTo>
                      <a:lnTo>
                        <a:pt x="42" y="174"/>
                      </a:lnTo>
                      <a:lnTo>
                        <a:pt x="78" y="222"/>
                      </a:lnTo>
                      <a:lnTo>
                        <a:pt x="114" y="240"/>
                      </a:lnTo>
                      <a:lnTo>
                        <a:pt x="114" y="264"/>
                      </a:lnTo>
                      <a:lnTo>
                        <a:pt x="90" y="276"/>
                      </a:lnTo>
                      <a:lnTo>
                        <a:pt x="60" y="264"/>
                      </a:lnTo>
                      <a:lnTo>
                        <a:pt x="0" y="306"/>
                      </a:lnTo>
                      <a:lnTo>
                        <a:pt x="18" y="324"/>
                      </a:lnTo>
                      <a:lnTo>
                        <a:pt x="42" y="348"/>
                      </a:lnTo>
                      <a:lnTo>
                        <a:pt x="96" y="348"/>
                      </a:lnTo>
                      <a:lnTo>
                        <a:pt x="138" y="354"/>
                      </a:lnTo>
                      <a:lnTo>
                        <a:pt x="120" y="396"/>
                      </a:lnTo>
                      <a:lnTo>
                        <a:pt x="72" y="414"/>
                      </a:lnTo>
                      <a:lnTo>
                        <a:pt x="36" y="438"/>
                      </a:lnTo>
                      <a:lnTo>
                        <a:pt x="30" y="468"/>
                      </a:lnTo>
                      <a:lnTo>
                        <a:pt x="72" y="498"/>
                      </a:lnTo>
                      <a:lnTo>
                        <a:pt x="78" y="529"/>
                      </a:lnTo>
                      <a:lnTo>
                        <a:pt x="108" y="541"/>
                      </a:lnTo>
                      <a:lnTo>
                        <a:pt x="114" y="583"/>
                      </a:lnTo>
                      <a:lnTo>
                        <a:pt x="156" y="577"/>
                      </a:lnTo>
                      <a:lnTo>
                        <a:pt x="210" y="577"/>
                      </a:lnTo>
                      <a:lnTo>
                        <a:pt x="180" y="631"/>
                      </a:lnTo>
                      <a:lnTo>
                        <a:pt x="90" y="709"/>
                      </a:lnTo>
                      <a:lnTo>
                        <a:pt x="192" y="655"/>
                      </a:lnTo>
                      <a:lnTo>
                        <a:pt x="270" y="571"/>
                      </a:lnTo>
                      <a:lnTo>
                        <a:pt x="264" y="553"/>
                      </a:lnTo>
                      <a:lnTo>
                        <a:pt x="312" y="492"/>
                      </a:lnTo>
                      <a:lnTo>
                        <a:pt x="324" y="517"/>
                      </a:lnTo>
                      <a:lnTo>
                        <a:pt x="330" y="547"/>
                      </a:lnTo>
                      <a:lnTo>
                        <a:pt x="366" y="517"/>
                      </a:lnTo>
                      <a:lnTo>
                        <a:pt x="408" y="492"/>
                      </a:lnTo>
                      <a:lnTo>
                        <a:pt x="426" y="505"/>
                      </a:lnTo>
                      <a:lnTo>
                        <a:pt x="516" y="523"/>
                      </a:lnTo>
                      <a:lnTo>
                        <a:pt x="516" y="96"/>
                      </a:lnTo>
                      <a:lnTo>
                        <a:pt x="504" y="9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97" name="Freeform 400">
                  <a:extLst>
                    <a:ext uri="{FF2B5EF4-FFF2-40B4-BE49-F238E27FC236}">
                      <a16:creationId xmlns:a16="http://schemas.microsoft.com/office/drawing/2014/main" id="{CDABDA7B-85D8-FC63-D7A1-58328558BC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0588" y="3435440"/>
                  <a:ext cx="111125" cy="112713"/>
                </a:xfrm>
                <a:custGeom>
                  <a:avLst/>
                  <a:gdLst>
                    <a:gd name="T0" fmla="*/ 2147483646 w 14"/>
                    <a:gd name="T1" fmla="*/ 2147483646 h 14"/>
                    <a:gd name="T2" fmla="*/ 2147483646 w 14"/>
                    <a:gd name="T3" fmla="*/ 2147483646 h 14"/>
                    <a:gd name="T4" fmla="*/ 2147483646 w 14"/>
                    <a:gd name="T5" fmla="*/ 0 h 14"/>
                    <a:gd name="T6" fmla="*/ 2147483646 w 14"/>
                    <a:gd name="T7" fmla="*/ 2147483646 h 14"/>
                    <a:gd name="T8" fmla="*/ 0 w 14"/>
                    <a:gd name="T9" fmla="*/ 2147483646 h 14"/>
                    <a:gd name="T10" fmla="*/ 2147483646 w 14"/>
                    <a:gd name="T11" fmla="*/ 2147483646 h 14"/>
                    <a:gd name="T12" fmla="*/ 2147483646 w 14"/>
                    <a:gd name="T13" fmla="*/ 2147483646 h 14"/>
                    <a:gd name="T14" fmla="*/ 2147483646 w 14"/>
                    <a:gd name="T15" fmla="*/ 2147483646 h 1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4" h="14">
                      <a:moveTo>
                        <a:pt x="14" y="14"/>
                      </a:moveTo>
                      <a:cubicBezTo>
                        <a:pt x="14" y="12"/>
                        <a:pt x="13" y="11"/>
                        <a:pt x="13" y="11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98" name="Freeform 401">
                  <a:extLst>
                    <a:ext uri="{FF2B5EF4-FFF2-40B4-BE49-F238E27FC236}">
                      <a16:creationId xmlns:a16="http://schemas.microsoft.com/office/drawing/2014/main" id="{A8B028EB-33DC-48C1-AB89-334B64308E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0276" y="3538628"/>
                  <a:ext cx="95250" cy="69850"/>
                </a:xfrm>
                <a:custGeom>
                  <a:avLst/>
                  <a:gdLst>
                    <a:gd name="T0" fmla="*/ 2147483646 w 12"/>
                    <a:gd name="T1" fmla="*/ 2147483646 h 9"/>
                    <a:gd name="T2" fmla="*/ 2147483646 w 12"/>
                    <a:gd name="T3" fmla="*/ 0 h 9"/>
                    <a:gd name="T4" fmla="*/ 0 w 12"/>
                    <a:gd name="T5" fmla="*/ 2147483646 h 9"/>
                    <a:gd name="T6" fmla="*/ 2147483646 w 12"/>
                    <a:gd name="T7" fmla="*/ 2147483646 h 9"/>
                    <a:gd name="T8" fmla="*/ 2147483646 w 12"/>
                    <a:gd name="T9" fmla="*/ 2147483646 h 9"/>
                    <a:gd name="T10" fmla="*/ 2147483646 w 12"/>
                    <a:gd name="T11" fmla="*/ 2147483646 h 9"/>
                    <a:gd name="T12" fmla="*/ 2147483646 w 12"/>
                    <a:gd name="T13" fmla="*/ 2147483646 h 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2" h="9">
                      <a:moveTo>
                        <a:pt x="9" y="1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1" y="4"/>
                        <a:pt x="10" y="2"/>
                        <a:pt x="9" y="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399" name="Freeform 402">
                  <a:extLst>
                    <a:ext uri="{FF2B5EF4-FFF2-40B4-BE49-F238E27FC236}">
                      <a16:creationId xmlns:a16="http://schemas.microsoft.com/office/drawing/2014/main" id="{5942DB02-2E70-4F4C-1106-E64362678C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87588" y="3578315"/>
                  <a:ext cx="141288" cy="60325"/>
                </a:xfrm>
                <a:custGeom>
                  <a:avLst/>
                  <a:gdLst>
                    <a:gd name="T0" fmla="*/ 2147483646 w 18"/>
                    <a:gd name="T1" fmla="*/ 2147483646 h 8"/>
                    <a:gd name="T2" fmla="*/ 2147483646 w 18"/>
                    <a:gd name="T3" fmla="*/ 2147483646 h 8"/>
                    <a:gd name="T4" fmla="*/ 2147483646 w 18"/>
                    <a:gd name="T5" fmla="*/ 2147483646 h 8"/>
                    <a:gd name="T6" fmla="*/ 2147483646 w 18"/>
                    <a:gd name="T7" fmla="*/ 0 h 8"/>
                    <a:gd name="T8" fmla="*/ 0 w 18"/>
                    <a:gd name="T9" fmla="*/ 2147483646 h 8"/>
                    <a:gd name="T10" fmla="*/ 2147483646 w 18"/>
                    <a:gd name="T11" fmla="*/ 2147483646 h 8"/>
                    <a:gd name="T12" fmla="*/ 2147483646 w 18"/>
                    <a:gd name="T13" fmla="*/ 2147483646 h 8"/>
                    <a:gd name="T14" fmla="*/ 2147483646 w 18"/>
                    <a:gd name="T15" fmla="*/ 2147483646 h 8"/>
                    <a:gd name="T16" fmla="*/ 2147483646 w 18"/>
                    <a:gd name="T17" fmla="*/ 2147483646 h 8"/>
                    <a:gd name="T18" fmla="*/ 2147483646 w 18"/>
                    <a:gd name="T19" fmla="*/ 2147483646 h 8"/>
                    <a:gd name="T20" fmla="*/ 2147483646 w 18"/>
                    <a:gd name="T21" fmla="*/ 2147483646 h 8"/>
                    <a:gd name="T22" fmla="*/ 2147483646 w 18"/>
                    <a:gd name="T23" fmla="*/ 2147483646 h 8"/>
                    <a:gd name="T24" fmla="*/ 2147483646 w 18"/>
                    <a:gd name="T25" fmla="*/ 2147483646 h 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8" h="8">
                      <a:moveTo>
                        <a:pt x="14" y="1"/>
                      </a:move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9" y="1"/>
                        <a:pt x="3" y="2"/>
                        <a:pt x="2" y="1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3" y="7"/>
                        <a:pt x="4" y="8"/>
                      </a:cubicBezTo>
                      <a:cubicBezTo>
                        <a:pt x="5" y="8"/>
                        <a:pt x="6" y="8"/>
                        <a:pt x="6" y="8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8" y="4"/>
                        <a:pt x="18" y="4"/>
                        <a:pt x="18" y="4"/>
                      </a:cubicBezTo>
                      <a:lnTo>
                        <a:pt x="14" y="1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00" name="Freeform 403">
                  <a:extLst>
                    <a:ext uri="{FF2B5EF4-FFF2-40B4-BE49-F238E27FC236}">
                      <a16:creationId xmlns:a16="http://schemas.microsoft.com/office/drawing/2014/main" id="{DEF29E5F-B72B-D948-99A0-E74FB03D36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1251" y="3508465"/>
                  <a:ext cx="290512" cy="319088"/>
                </a:xfrm>
                <a:custGeom>
                  <a:avLst/>
                  <a:gdLst>
                    <a:gd name="T0" fmla="*/ 2147483646 w 37"/>
                    <a:gd name="T1" fmla="*/ 2147483646 h 41"/>
                    <a:gd name="T2" fmla="*/ 2147483646 w 37"/>
                    <a:gd name="T3" fmla="*/ 2147483646 h 41"/>
                    <a:gd name="T4" fmla="*/ 2147483646 w 37"/>
                    <a:gd name="T5" fmla="*/ 2147483646 h 41"/>
                    <a:gd name="T6" fmla="*/ 2147483646 w 37"/>
                    <a:gd name="T7" fmla="*/ 2147483646 h 41"/>
                    <a:gd name="T8" fmla="*/ 2147483646 w 37"/>
                    <a:gd name="T9" fmla="*/ 2147483646 h 41"/>
                    <a:gd name="T10" fmla="*/ 2147483646 w 37"/>
                    <a:gd name="T11" fmla="*/ 2147483646 h 41"/>
                    <a:gd name="T12" fmla="*/ 2147483646 w 37"/>
                    <a:gd name="T13" fmla="*/ 2147483646 h 41"/>
                    <a:gd name="T14" fmla="*/ 2147483646 w 37"/>
                    <a:gd name="T15" fmla="*/ 2147483646 h 41"/>
                    <a:gd name="T16" fmla="*/ 2147483646 w 37"/>
                    <a:gd name="T17" fmla="*/ 2147483646 h 41"/>
                    <a:gd name="T18" fmla="*/ 2147483646 w 37"/>
                    <a:gd name="T19" fmla="*/ 2147483646 h 41"/>
                    <a:gd name="T20" fmla="*/ 2147483646 w 37"/>
                    <a:gd name="T21" fmla="*/ 0 h 41"/>
                    <a:gd name="T22" fmla="*/ 2147483646 w 37"/>
                    <a:gd name="T23" fmla="*/ 2147483646 h 41"/>
                    <a:gd name="T24" fmla="*/ 2147483646 w 37"/>
                    <a:gd name="T25" fmla="*/ 2147483646 h 41"/>
                    <a:gd name="T26" fmla="*/ 2147483646 w 37"/>
                    <a:gd name="T27" fmla="*/ 2147483646 h 41"/>
                    <a:gd name="T28" fmla="*/ 2147483646 w 37"/>
                    <a:gd name="T29" fmla="*/ 2147483646 h 41"/>
                    <a:gd name="T30" fmla="*/ 2147483646 w 37"/>
                    <a:gd name="T31" fmla="*/ 2147483646 h 41"/>
                    <a:gd name="T32" fmla="*/ 2147483646 w 37"/>
                    <a:gd name="T33" fmla="*/ 2147483646 h 41"/>
                    <a:gd name="T34" fmla="*/ 2147483646 w 37"/>
                    <a:gd name="T35" fmla="*/ 2147483646 h 41"/>
                    <a:gd name="T36" fmla="*/ 2147483646 w 37"/>
                    <a:gd name="T37" fmla="*/ 2147483646 h 41"/>
                    <a:gd name="T38" fmla="*/ 2147483646 w 37"/>
                    <a:gd name="T39" fmla="*/ 2147483646 h 41"/>
                    <a:gd name="T40" fmla="*/ 2147483646 w 37"/>
                    <a:gd name="T41" fmla="*/ 2147483646 h 41"/>
                    <a:gd name="T42" fmla="*/ 2147483646 w 37"/>
                    <a:gd name="T43" fmla="*/ 2147483646 h 41"/>
                    <a:gd name="T44" fmla="*/ 0 w 37"/>
                    <a:gd name="T45" fmla="*/ 2147483646 h 41"/>
                    <a:gd name="T46" fmla="*/ 2147483646 w 37"/>
                    <a:gd name="T47" fmla="*/ 2147483646 h 41"/>
                    <a:gd name="T48" fmla="*/ 2147483646 w 37"/>
                    <a:gd name="T49" fmla="*/ 2147483646 h 41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0" t="0" r="r" b="b"/>
                  <a:pathLst>
                    <a:path w="37" h="41">
                      <a:moveTo>
                        <a:pt x="37" y="34"/>
                      </a:move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27"/>
                        <a:pt x="37" y="27"/>
                        <a:pt x="37" y="27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6" y="21"/>
                        <a:pt x="36" y="21"/>
                        <a:pt x="36" y="21"/>
                      </a:cubicBezTo>
                      <a:cubicBezTo>
                        <a:pt x="31" y="20"/>
                        <a:pt x="31" y="20"/>
                        <a:pt x="31" y="20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4" y="1"/>
                        <a:pt x="24" y="1"/>
                        <a:pt x="24" y="1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12" y="41"/>
                        <a:pt x="12" y="41"/>
                        <a:pt x="12" y="41"/>
                      </a:cubicBezTo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01" name="Freeform 422">
                  <a:extLst>
                    <a:ext uri="{FF2B5EF4-FFF2-40B4-BE49-F238E27FC236}">
                      <a16:creationId xmlns:a16="http://schemas.microsoft.com/office/drawing/2014/main" id="{E3D2A6A1-9F88-02E5-DF9E-1351197151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0901" y="3413215"/>
                  <a:ext cx="150812" cy="69850"/>
                </a:xfrm>
                <a:custGeom>
                  <a:avLst/>
                  <a:gdLst>
                    <a:gd name="T0" fmla="*/ 2147483646 w 19"/>
                    <a:gd name="T1" fmla="*/ 2147483646 h 9"/>
                    <a:gd name="T2" fmla="*/ 2147483646 w 19"/>
                    <a:gd name="T3" fmla="*/ 2147483646 h 9"/>
                    <a:gd name="T4" fmla="*/ 2147483646 w 19"/>
                    <a:gd name="T5" fmla="*/ 0 h 9"/>
                    <a:gd name="T6" fmla="*/ 2147483646 w 19"/>
                    <a:gd name="T7" fmla="*/ 2147483646 h 9"/>
                    <a:gd name="T8" fmla="*/ 0 w 19"/>
                    <a:gd name="T9" fmla="*/ 2147483646 h 9"/>
                    <a:gd name="T10" fmla="*/ 0 w 19"/>
                    <a:gd name="T11" fmla="*/ 2147483646 h 9"/>
                    <a:gd name="T12" fmla="*/ 2147483646 w 19"/>
                    <a:gd name="T13" fmla="*/ 2147483646 h 9"/>
                    <a:gd name="T14" fmla="*/ 2147483646 w 19"/>
                    <a:gd name="T15" fmla="*/ 2147483646 h 9"/>
                    <a:gd name="T16" fmla="*/ 2147483646 w 19"/>
                    <a:gd name="T17" fmla="*/ 2147483646 h 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9" h="9">
                      <a:moveTo>
                        <a:pt x="19" y="3"/>
                      </a:moveTo>
                      <a:cubicBezTo>
                        <a:pt x="19" y="3"/>
                        <a:pt x="10" y="1"/>
                        <a:pt x="8" y="1"/>
                      </a:cubicBezTo>
                      <a:cubicBezTo>
                        <a:pt x="7" y="1"/>
                        <a:pt x="6" y="0"/>
                        <a:pt x="5" y="0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12" y="6"/>
                        <a:pt x="12" y="6"/>
                        <a:pt x="12" y="6"/>
                      </a:cubicBezTo>
                      <a:lnTo>
                        <a:pt x="19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02" name="Freeform 423">
                  <a:extLst>
                    <a:ext uri="{FF2B5EF4-FFF2-40B4-BE49-F238E27FC236}">
                      <a16:creationId xmlns:a16="http://schemas.microsoft.com/office/drawing/2014/main" id="{6DF40D65-72F3-0056-2D7C-92183D02E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1526" y="3371940"/>
                  <a:ext cx="119062" cy="98425"/>
                </a:xfrm>
                <a:custGeom>
                  <a:avLst/>
                  <a:gdLst>
                    <a:gd name="T0" fmla="*/ 2147483646 w 15"/>
                    <a:gd name="T1" fmla="*/ 2147483646 h 12"/>
                    <a:gd name="T2" fmla="*/ 2147483646 w 15"/>
                    <a:gd name="T3" fmla="*/ 2147483646 h 12"/>
                    <a:gd name="T4" fmla="*/ 2147483646 w 15"/>
                    <a:gd name="T5" fmla="*/ 0 h 12"/>
                    <a:gd name="T6" fmla="*/ 2147483646 w 15"/>
                    <a:gd name="T7" fmla="*/ 0 h 12"/>
                    <a:gd name="T8" fmla="*/ 2147483646 w 15"/>
                    <a:gd name="T9" fmla="*/ 2147483646 h 12"/>
                    <a:gd name="T10" fmla="*/ 2147483646 w 15"/>
                    <a:gd name="T11" fmla="*/ 2147483646 h 12"/>
                    <a:gd name="T12" fmla="*/ 2147483646 w 15"/>
                    <a:gd name="T13" fmla="*/ 2147483646 h 12"/>
                    <a:gd name="T14" fmla="*/ 2147483646 w 15"/>
                    <a:gd name="T15" fmla="*/ 2147483646 h 12"/>
                    <a:gd name="T16" fmla="*/ 0 w 15"/>
                    <a:gd name="T17" fmla="*/ 2147483646 h 12"/>
                    <a:gd name="T18" fmla="*/ 2147483646 w 15"/>
                    <a:gd name="T19" fmla="*/ 2147483646 h 12"/>
                    <a:gd name="T20" fmla="*/ 2147483646 w 15"/>
                    <a:gd name="T21" fmla="*/ 2147483646 h 12"/>
                    <a:gd name="T22" fmla="*/ 2147483646 w 15"/>
                    <a:gd name="T23" fmla="*/ 2147483646 h 12"/>
                    <a:gd name="T24" fmla="*/ 2147483646 w 15"/>
                    <a:gd name="T25" fmla="*/ 2147483646 h 12"/>
                    <a:gd name="T26" fmla="*/ 2147483646 w 15"/>
                    <a:gd name="T27" fmla="*/ 2147483646 h 12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5" h="12">
                      <a:moveTo>
                        <a:pt x="15" y="5"/>
                      </a:moveTo>
                      <a:cubicBezTo>
                        <a:pt x="13" y="5"/>
                        <a:pt x="11" y="4"/>
                        <a:pt x="11" y="4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1" y="8"/>
                        <a:pt x="11" y="8"/>
                        <a:pt x="11" y="8"/>
                      </a:cubicBezTo>
                      <a:lnTo>
                        <a:pt x="15" y="5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03" name="Freeform 424">
                  <a:extLst>
                    <a:ext uri="{FF2B5EF4-FFF2-40B4-BE49-F238E27FC236}">
                      <a16:creationId xmlns:a16="http://schemas.microsoft.com/office/drawing/2014/main" id="{B8E1DCF7-515E-DC2E-567E-770A2394F8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1926" y="2959190"/>
                  <a:ext cx="754062" cy="493713"/>
                </a:xfrm>
                <a:custGeom>
                  <a:avLst/>
                  <a:gdLst>
                    <a:gd name="T0" fmla="*/ 2147483646 w 576"/>
                    <a:gd name="T1" fmla="*/ 2147483646 h 379"/>
                    <a:gd name="T2" fmla="*/ 2147483646 w 576"/>
                    <a:gd name="T3" fmla="*/ 2147483646 h 379"/>
                    <a:gd name="T4" fmla="*/ 2147483646 w 576"/>
                    <a:gd name="T5" fmla="*/ 2147483646 h 379"/>
                    <a:gd name="T6" fmla="*/ 2147483646 w 576"/>
                    <a:gd name="T7" fmla="*/ 2147483646 h 379"/>
                    <a:gd name="T8" fmla="*/ 2147483646 w 576"/>
                    <a:gd name="T9" fmla="*/ 2147483646 h 379"/>
                    <a:gd name="T10" fmla="*/ 2147483646 w 576"/>
                    <a:gd name="T11" fmla="*/ 2147483646 h 379"/>
                    <a:gd name="T12" fmla="*/ 2147483646 w 576"/>
                    <a:gd name="T13" fmla="*/ 2147483646 h 379"/>
                    <a:gd name="T14" fmla="*/ 2147483646 w 576"/>
                    <a:gd name="T15" fmla="*/ 2147483646 h 379"/>
                    <a:gd name="T16" fmla="*/ 2147483646 w 576"/>
                    <a:gd name="T17" fmla="*/ 2147483646 h 379"/>
                    <a:gd name="T18" fmla="*/ 2147483646 w 576"/>
                    <a:gd name="T19" fmla="*/ 2147483646 h 379"/>
                    <a:gd name="T20" fmla="*/ 2147483646 w 576"/>
                    <a:gd name="T21" fmla="*/ 2147483646 h 379"/>
                    <a:gd name="T22" fmla="*/ 2147483646 w 576"/>
                    <a:gd name="T23" fmla="*/ 2147483646 h 379"/>
                    <a:gd name="T24" fmla="*/ 2147483646 w 576"/>
                    <a:gd name="T25" fmla="*/ 2147483646 h 379"/>
                    <a:gd name="T26" fmla="*/ 2147483646 w 576"/>
                    <a:gd name="T27" fmla="*/ 2147483646 h 379"/>
                    <a:gd name="T28" fmla="*/ 2147483646 w 576"/>
                    <a:gd name="T29" fmla="*/ 2147483646 h 379"/>
                    <a:gd name="T30" fmla="*/ 2147483646 w 576"/>
                    <a:gd name="T31" fmla="*/ 2147483646 h 379"/>
                    <a:gd name="T32" fmla="*/ 2147483646 w 576"/>
                    <a:gd name="T33" fmla="*/ 2147483646 h 379"/>
                    <a:gd name="T34" fmla="*/ 2147483646 w 576"/>
                    <a:gd name="T35" fmla="*/ 2147483646 h 379"/>
                    <a:gd name="T36" fmla="*/ 2147483646 w 576"/>
                    <a:gd name="T37" fmla="*/ 2147483646 h 379"/>
                    <a:gd name="T38" fmla="*/ 2147483646 w 576"/>
                    <a:gd name="T39" fmla="*/ 2147483646 h 379"/>
                    <a:gd name="T40" fmla="*/ 2147483646 w 576"/>
                    <a:gd name="T41" fmla="*/ 2147483646 h 379"/>
                    <a:gd name="T42" fmla="*/ 2147483646 w 576"/>
                    <a:gd name="T43" fmla="*/ 2147483646 h 379"/>
                    <a:gd name="T44" fmla="*/ 2147483646 w 576"/>
                    <a:gd name="T45" fmla="*/ 2147483646 h 379"/>
                    <a:gd name="T46" fmla="*/ 2147483646 w 576"/>
                    <a:gd name="T47" fmla="*/ 2147483646 h 379"/>
                    <a:gd name="T48" fmla="*/ 2147483646 w 576"/>
                    <a:gd name="T49" fmla="*/ 0 h 379"/>
                    <a:gd name="T50" fmla="*/ 0 w 576"/>
                    <a:gd name="T51" fmla="*/ 2147483646 h 379"/>
                    <a:gd name="T52" fmla="*/ 2147483646 w 576"/>
                    <a:gd name="T53" fmla="*/ 2147483646 h 379"/>
                    <a:gd name="T54" fmla="*/ 2147483646 w 576"/>
                    <a:gd name="T55" fmla="*/ 2147483646 h 379"/>
                    <a:gd name="T56" fmla="*/ 2147483646 w 576"/>
                    <a:gd name="T57" fmla="*/ 2147483646 h 379"/>
                    <a:gd name="T58" fmla="*/ 2147483646 w 576"/>
                    <a:gd name="T59" fmla="*/ 2147483646 h 379"/>
                    <a:gd name="T60" fmla="*/ 2147483646 w 576"/>
                    <a:gd name="T61" fmla="*/ 2147483646 h 379"/>
                    <a:gd name="T62" fmla="*/ 2147483646 w 576"/>
                    <a:gd name="T63" fmla="*/ 2147483646 h 379"/>
                    <a:gd name="T64" fmla="*/ 2147483646 w 576"/>
                    <a:gd name="T65" fmla="*/ 2147483646 h 379"/>
                    <a:gd name="T66" fmla="*/ 2147483646 w 576"/>
                    <a:gd name="T67" fmla="*/ 2147483646 h 379"/>
                    <a:gd name="T68" fmla="*/ 2147483646 w 576"/>
                    <a:gd name="T69" fmla="*/ 2147483646 h 379"/>
                    <a:gd name="T70" fmla="*/ 2147483646 w 576"/>
                    <a:gd name="T71" fmla="*/ 2147483646 h 379"/>
                    <a:gd name="T72" fmla="*/ 2147483646 w 576"/>
                    <a:gd name="T73" fmla="*/ 2147483646 h 379"/>
                    <a:gd name="T74" fmla="*/ 2147483646 w 576"/>
                    <a:gd name="T75" fmla="*/ 2147483646 h 379"/>
                    <a:gd name="T76" fmla="*/ 2147483646 w 576"/>
                    <a:gd name="T77" fmla="*/ 2147483646 h 379"/>
                    <a:gd name="T78" fmla="*/ 2147483646 w 576"/>
                    <a:gd name="T79" fmla="*/ 2147483646 h 379"/>
                    <a:gd name="T80" fmla="*/ 2147483646 w 576"/>
                    <a:gd name="T81" fmla="*/ 2147483646 h 379"/>
                    <a:gd name="T82" fmla="*/ 2147483646 w 576"/>
                    <a:gd name="T83" fmla="*/ 2147483646 h 379"/>
                    <a:gd name="T84" fmla="*/ 2147483646 w 576"/>
                    <a:gd name="T85" fmla="*/ 2147483646 h 379"/>
                    <a:gd name="T86" fmla="*/ 2147483646 w 576"/>
                    <a:gd name="T87" fmla="*/ 2147483646 h 379"/>
                    <a:gd name="T88" fmla="*/ 2147483646 w 576"/>
                    <a:gd name="T89" fmla="*/ 2147483646 h 379"/>
                    <a:gd name="T90" fmla="*/ 2147483646 w 576"/>
                    <a:gd name="T91" fmla="*/ 2147483646 h 379"/>
                    <a:gd name="T92" fmla="*/ 2147483646 w 576"/>
                    <a:gd name="T93" fmla="*/ 2147483646 h 379"/>
                    <a:gd name="T94" fmla="*/ 2147483646 w 576"/>
                    <a:gd name="T95" fmla="*/ 2147483646 h 379"/>
                    <a:gd name="T96" fmla="*/ 2147483646 w 576"/>
                    <a:gd name="T97" fmla="*/ 2147483646 h 379"/>
                    <a:gd name="T98" fmla="*/ 2147483646 w 576"/>
                    <a:gd name="T99" fmla="*/ 2147483646 h 379"/>
                    <a:gd name="T100" fmla="*/ 2147483646 w 576"/>
                    <a:gd name="T101" fmla="*/ 2147483646 h 379"/>
                    <a:gd name="T102" fmla="*/ 2147483646 w 576"/>
                    <a:gd name="T103" fmla="*/ 2147483646 h 379"/>
                    <a:gd name="T104" fmla="*/ 2147483646 w 576"/>
                    <a:gd name="T105" fmla="*/ 2147483646 h 379"/>
                    <a:gd name="T106" fmla="*/ 2147483646 w 576"/>
                    <a:gd name="T107" fmla="*/ 2147483646 h 379"/>
                    <a:gd name="T108" fmla="*/ 2147483646 w 576"/>
                    <a:gd name="T109" fmla="*/ 2147483646 h 379"/>
                    <a:gd name="T110" fmla="*/ 2147483646 w 576"/>
                    <a:gd name="T111" fmla="*/ 2147483646 h 379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576" h="379">
                      <a:moveTo>
                        <a:pt x="486" y="348"/>
                      </a:moveTo>
                      <a:lnTo>
                        <a:pt x="504" y="348"/>
                      </a:lnTo>
                      <a:lnTo>
                        <a:pt x="492" y="324"/>
                      </a:lnTo>
                      <a:lnTo>
                        <a:pt x="504" y="318"/>
                      </a:lnTo>
                      <a:lnTo>
                        <a:pt x="534" y="318"/>
                      </a:lnTo>
                      <a:lnTo>
                        <a:pt x="528" y="312"/>
                      </a:lnTo>
                      <a:lnTo>
                        <a:pt x="546" y="300"/>
                      </a:lnTo>
                      <a:lnTo>
                        <a:pt x="564" y="288"/>
                      </a:lnTo>
                      <a:lnTo>
                        <a:pt x="576" y="240"/>
                      </a:lnTo>
                      <a:lnTo>
                        <a:pt x="504" y="252"/>
                      </a:lnTo>
                      <a:lnTo>
                        <a:pt x="474" y="294"/>
                      </a:lnTo>
                      <a:lnTo>
                        <a:pt x="426" y="300"/>
                      </a:lnTo>
                      <a:lnTo>
                        <a:pt x="378" y="240"/>
                      </a:lnTo>
                      <a:lnTo>
                        <a:pt x="372" y="162"/>
                      </a:lnTo>
                      <a:lnTo>
                        <a:pt x="384" y="144"/>
                      </a:lnTo>
                      <a:lnTo>
                        <a:pt x="354" y="138"/>
                      </a:lnTo>
                      <a:lnTo>
                        <a:pt x="330" y="114"/>
                      </a:lnTo>
                      <a:lnTo>
                        <a:pt x="312" y="84"/>
                      </a:lnTo>
                      <a:lnTo>
                        <a:pt x="288" y="66"/>
                      </a:lnTo>
                      <a:lnTo>
                        <a:pt x="252" y="78"/>
                      </a:lnTo>
                      <a:lnTo>
                        <a:pt x="204" y="24"/>
                      </a:lnTo>
                      <a:lnTo>
                        <a:pt x="174" y="18"/>
                      </a:lnTo>
                      <a:lnTo>
                        <a:pt x="156" y="30"/>
                      </a:lnTo>
                      <a:lnTo>
                        <a:pt x="108" y="30"/>
                      </a:lnTo>
                      <a:lnTo>
                        <a:pt x="48" y="0"/>
                      </a:lnTo>
                      <a:lnTo>
                        <a:pt x="0" y="6"/>
                      </a:lnTo>
                      <a:lnTo>
                        <a:pt x="36" y="72"/>
                      </a:lnTo>
                      <a:lnTo>
                        <a:pt x="60" y="108"/>
                      </a:lnTo>
                      <a:lnTo>
                        <a:pt x="54" y="120"/>
                      </a:lnTo>
                      <a:lnTo>
                        <a:pt x="96" y="150"/>
                      </a:lnTo>
                      <a:lnTo>
                        <a:pt x="102" y="180"/>
                      </a:lnTo>
                      <a:lnTo>
                        <a:pt x="120" y="192"/>
                      </a:lnTo>
                      <a:lnTo>
                        <a:pt x="144" y="216"/>
                      </a:lnTo>
                      <a:lnTo>
                        <a:pt x="150" y="198"/>
                      </a:lnTo>
                      <a:lnTo>
                        <a:pt x="126" y="180"/>
                      </a:lnTo>
                      <a:lnTo>
                        <a:pt x="102" y="126"/>
                      </a:lnTo>
                      <a:lnTo>
                        <a:pt x="60" y="66"/>
                      </a:lnTo>
                      <a:lnTo>
                        <a:pt x="48" y="30"/>
                      </a:lnTo>
                      <a:lnTo>
                        <a:pt x="78" y="42"/>
                      </a:lnTo>
                      <a:lnTo>
                        <a:pt x="108" y="102"/>
                      </a:lnTo>
                      <a:lnTo>
                        <a:pt x="120" y="120"/>
                      </a:lnTo>
                      <a:lnTo>
                        <a:pt x="150" y="138"/>
                      </a:lnTo>
                      <a:lnTo>
                        <a:pt x="150" y="156"/>
                      </a:lnTo>
                      <a:lnTo>
                        <a:pt x="174" y="168"/>
                      </a:lnTo>
                      <a:lnTo>
                        <a:pt x="186" y="186"/>
                      </a:lnTo>
                      <a:lnTo>
                        <a:pt x="216" y="216"/>
                      </a:lnTo>
                      <a:lnTo>
                        <a:pt x="222" y="258"/>
                      </a:lnTo>
                      <a:lnTo>
                        <a:pt x="222" y="276"/>
                      </a:lnTo>
                      <a:lnTo>
                        <a:pt x="300" y="324"/>
                      </a:lnTo>
                      <a:lnTo>
                        <a:pt x="336" y="342"/>
                      </a:lnTo>
                      <a:lnTo>
                        <a:pt x="402" y="360"/>
                      </a:lnTo>
                      <a:lnTo>
                        <a:pt x="420" y="354"/>
                      </a:lnTo>
                      <a:lnTo>
                        <a:pt x="438" y="354"/>
                      </a:lnTo>
                      <a:lnTo>
                        <a:pt x="468" y="379"/>
                      </a:lnTo>
                      <a:lnTo>
                        <a:pt x="474" y="366"/>
                      </a:lnTo>
                      <a:lnTo>
                        <a:pt x="486" y="34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04" name="Freeform 425">
                  <a:extLst>
                    <a:ext uri="{FF2B5EF4-FFF2-40B4-BE49-F238E27FC236}">
                      <a16:creationId xmlns:a16="http://schemas.microsoft.com/office/drawing/2014/main" id="{B85A047A-B71A-BA9E-F1EB-8CEE1D3DF4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852288">
                  <a:off x="2665413" y="981165"/>
                  <a:ext cx="812800" cy="896938"/>
                </a:xfrm>
                <a:custGeom>
                  <a:avLst/>
                  <a:gdLst>
                    <a:gd name="T0" fmla="*/ 2147483646 w 1125"/>
                    <a:gd name="T1" fmla="*/ 2147483646 h 2047"/>
                    <a:gd name="T2" fmla="*/ 2147483646 w 1125"/>
                    <a:gd name="T3" fmla="*/ 2147483646 h 2047"/>
                    <a:gd name="T4" fmla="*/ 2147483646 w 1125"/>
                    <a:gd name="T5" fmla="*/ 2147483646 h 2047"/>
                    <a:gd name="T6" fmla="*/ 2147483646 w 1125"/>
                    <a:gd name="T7" fmla="*/ 2147483646 h 2047"/>
                    <a:gd name="T8" fmla="*/ 2147483646 w 1125"/>
                    <a:gd name="T9" fmla="*/ 2147483646 h 2047"/>
                    <a:gd name="T10" fmla="*/ 2147483646 w 1125"/>
                    <a:gd name="T11" fmla="*/ 2147483646 h 2047"/>
                    <a:gd name="T12" fmla="*/ 2147483646 w 1125"/>
                    <a:gd name="T13" fmla="*/ 2147483646 h 2047"/>
                    <a:gd name="T14" fmla="*/ 2147483646 w 1125"/>
                    <a:gd name="T15" fmla="*/ 2147483646 h 2047"/>
                    <a:gd name="T16" fmla="*/ 2147483646 w 1125"/>
                    <a:gd name="T17" fmla="*/ 2147483646 h 2047"/>
                    <a:gd name="T18" fmla="*/ 2147483646 w 1125"/>
                    <a:gd name="T19" fmla="*/ 2147483646 h 2047"/>
                    <a:gd name="T20" fmla="*/ 2147483646 w 1125"/>
                    <a:gd name="T21" fmla="*/ 2147483646 h 2047"/>
                    <a:gd name="T22" fmla="*/ 2147483646 w 1125"/>
                    <a:gd name="T23" fmla="*/ 2147483646 h 2047"/>
                    <a:gd name="T24" fmla="*/ 2147483646 w 1125"/>
                    <a:gd name="T25" fmla="*/ 2147483646 h 2047"/>
                    <a:gd name="T26" fmla="*/ 2147483646 w 1125"/>
                    <a:gd name="T27" fmla="*/ 2147483646 h 2047"/>
                    <a:gd name="T28" fmla="*/ 2147483646 w 1125"/>
                    <a:gd name="T29" fmla="*/ 2147483646 h 2047"/>
                    <a:gd name="T30" fmla="*/ 2147483646 w 1125"/>
                    <a:gd name="T31" fmla="*/ 2147483646 h 2047"/>
                    <a:gd name="T32" fmla="*/ 2147483646 w 1125"/>
                    <a:gd name="T33" fmla="*/ 2147483646 h 2047"/>
                    <a:gd name="T34" fmla="*/ 2147483646 w 1125"/>
                    <a:gd name="T35" fmla="*/ 2147483646 h 2047"/>
                    <a:gd name="T36" fmla="*/ 2147483646 w 1125"/>
                    <a:gd name="T37" fmla="*/ 2147483646 h 2047"/>
                    <a:gd name="T38" fmla="*/ 2147483646 w 1125"/>
                    <a:gd name="T39" fmla="*/ 2147483646 h 2047"/>
                    <a:gd name="T40" fmla="*/ 2147483646 w 1125"/>
                    <a:gd name="T41" fmla="*/ 2147483646 h 2047"/>
                    <a:gd name="T42" fmla="*/ 2147483646 w 1125"/>
                    <a:gd name="T43" fmla="*/ 2147483646 h 2047"/>
                    <a:gd name="T44" fmla="*/ 2147483646 w 1125"/>
                    <a:gd name="T45" fmla="*/ 2147483646 h 2047"/>
                    <a:gd name="T46" fmla="*/ 2147483646 w 1125"/>
                    <a:gd name="T47" fmla="*/ 2147483646 h 2047"/>
                    <a:gd name="T48" fmla="*/ 2147483646 w 1125"/>
                    <a:gd name="T49" fmla="*/ 2147483646 h 2047"/>
                    <a:gd name="T50" fmla="*/ 2147483646 w 1125"/>
                    <a:gd name="T51" fmla="*/ 2147483646 h 2047"/>
                    <a:gd name="T52" fmla="*/ 2147483646 w 1125"/>
                    <a:gd name="T53" fmla="*/ 2147483646 h 2047"/>
                    <a:gd name="T54" fmla="*/ 2147483646 w 1125"/>
                    <a:gd name="T55" fmla="*/ 2147483646 h 2047"/>
                    <a:gd name="T56" fmla="*/ 2147483646 w 1125"/>
                    <a:gd name="T57" fmla="*/ 2147483646 h 2047"/>
                    <a:gd name="T58" fmla="*/ 2147483646 w 1125"/>
                    <a:gd name="T59" fmla="*/ 2147483646 h 2047"/>
                    <a:gd name="T60" fmla="*/ 2147483646 w 1125"/>
                    <a:gd name="T61" fmla="*/ 2147483646 h 2047"/>
                    <a:gd name="T62" fmla="*/ 2147483646 w 1125"/>
                    <a:gd name="T63" fmla="*/ 2147483646 h 2047"/>
                    <a:gd name="T64" fmla="*/ 2147483646 w 1125"/>
                    <a:gd name="T65" fmla="*/ 2147483646 h 2047"/>
                    <a:gd name="T66" fmla="*/ 2147483646 w 1125"/>
                    <a:gd name="T67" fmla="*/ 2147483646 h 2047"/>
                    <a:gd name="T68" fmla="*/ 2147483646 w 1125"/>
                    <a:gd name="T69" fmla="*/ 2147483646 h 2047"/>
                    <a:gd name="T70" fmla="*/ 2147483646 w 1125"/>
                    <a:gd name="T71" fmla="*/ 2147483646 h 2047"/>
                    <a:gd name="T72" fmla="*/ 2147483646 w 1125"/>
                    <a:gd name="T73" fmla="*/ 2147483646 h 2047"/>
                    <a:gd name="T74" fmla="*/ 2147483646 w 1125"/>
                    <a:gd name="T75" fmla="*/ 2147483646 h 2047"/>
                    <a:gd name="T76" fmla="*/ 2147483646 w 1125"/>
                    <a:gd name="T77" fmla="*/ 2147483646 h 2047"/>
                    <a:gd name="T78" fmla="*/ 2147483646 w 1125"/>
                    <a:gd name="T79" fmla="*/ 2147483646 h 2047"/>
                    <a:gd name="T80" fmla="*/ 2147483646 w 1125"/>
                    <a:gd name="T81" fmla="*/ 2147483646 h 2047"/>
                    <a:gd name="T82" fmla="*/ 2147483646 w 1125"/>
                    <a:gd name="T83" fmla="*/ 2147483646 h 2047"/>
                    <a:gd name="T84" fmla="*/ 2147483646 w 1125"/>
                    <a:gd name="T85" fmla="*/ 2147483646 h 2047"/>
                    <a:gd name="T86" fmla="*/ 2147483646 w 1125"/>
                    <a:gd name="T87" fmla="*/ 2147483646 h 2047"/>
                    <a:gd name="T88" fmla="*/ 2147483646 w 1125"/>
                    <a:gd name="T89" fmla="*/ 2147483646 h 2047"/>
                    <a:gd name="T90" fmla="*/ 2147483646 w 1125"/>
                    <a:gd name="T91" fmla="*/ 2147483646 h 2047"/>
                    <a:gd name="T92" fmla="*/ 2147483646 w 1125"/>
                    <a:gd name="T93" fmla="*/ 2147483646 h 2047"/>
                    <a:gd name="T94" fmla="*/ 2147483646 w 1125"/>
                    <a:gd name="T95" fmla="*/ 2147483646 h 2047"/>
                    <a:gd name="T96" fmla="*/ 2147483646 w 1125"/>
                    <a:gd name="T97" fmla="*/ 2147483646 h 2047"/>
                    <a:gd name="T98" fmla="*/ 2147483646 w 1125"/>
                    <a:gd name="T99" fmla="*/ 2147483646 h 2047"/>
                    <a:gd name="T100" fmla="*/ 2147483646 w 1125"/>
                    <a:gd name="T101" fmla="*/ 2147483646 h 2047"/>
                    <a:gd name="T102" fmla="*/ 2147483646 w 1125"/>
                    <a:gd name="T103" fmla="*/ 2147483646 h 2047"/>
                    <a:gd name="T104" fmla="*/ 2147483646 w 1125"/>
                    <a:gd name="T105" fmla="*/ 2147483646 h 2047"/>
                    <a:gd name="T106" fmla="*/ 2147483646 w 1125"/>
                    <a:gd name="T107" fmla="*/ 2147483646 h 2047"/>
                    <a:gd name="T108" fmla="*/ 2147483646 w 1125"/>
                    <a:gd name="T109" fmla="*/ 2147483646 h 2047"/>
                    <a:gd name="T110" fmla="*/ 2147483646 w 1125"/>
                    <a:gd name="T111" fmla="*/ 2147483646 h 2047"/>
                    <a:gd name="T112" fmla="*/ 2147483646 w 1125"/>
                    <a:gd name="T113" fmla="*/ 2147483646 h 2047"/>
                    <a:gd name="T114" fmla="*/ 2147483646 w 1125"/>
                    <a:gd name="T115" fmla="*/ 2147483646 h 2047"/>
                    <a:gd name="T116" fmla="*/ 2147483646 w 1125"/>
                    <a:gd name="T117" fmla="*/ 2147483646 h 2047"/>
                    <a:gd name="T118" fmla="*/ 2147483646 w 1125"/>
                    <a:gd name="T119" fmla="*/ 2147483646 h 2047"/>
                    <a:gd name="T120" fmla="*/ 2147483646 w 1125"/>
                    <a:gd name="T121" fmla="*/ 2147483646 h 2047"/>
                    <a:gd name="T122" fmla="*/ 2147483646 w 1125"/>
                    <a:gd name="T123" fmla="*/ 2147483646 h 2047"/>
                    <a:gd name="T124" fmla="*/ 2147483646 w 1125"/>
                    <a:gd name="T125" fmla="*/ 2147483646 h 2047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1125" h="2047">
                      <a:moveTo>
                        <a:pt x="718" y="105"/>
                      </a:moveTo>
                      <a:lnTo>
                        <a:pt x="722" y="102"/>
                      </a:lnTo>
                      <a:lnTo>
                        <a:pt x="730" y="95"/>
                      </a:lnTo>
                      <a:lnTo>
                        <a:pt x="740" y="83"/>
                      </a:lnTo>
                      <a:lnTo>
                        <a:pt x="751" y="70"/>
                      </a:lnTo>
                      <a:lnTo>
                        <a:pt x="760" y="58"/>
                      </a:lnTo>
                      <a:lnTo>
                        <a:pt x="764" y="46"/>
                      </a:lnTo>
                      <a:lnTo>
                        <a:pt x="761" y="37"/>
                      </a:lnTo>
                      <a:lnTo>
                        <a:pt x="748" y="32"/>
                      </a:lnTo>
                      <a:lnTo>
                        <a:pt x="735" y="30"/>
                      </a:lnTo>
                      <a:lnTo>
                        <a:pt x="725" y="27"/>
                      </a:lnTo>
                      <a:lnTo>
                        <a:pt x="716" y="22"/>
                      </a:lnTo>
                      <a:lnTo>
                        <a:pt x="708" y="17"/>
                      </a:lnTo>
                      <a:lnTo>
                        <a:pt x="700" y="13"/>
                      </a:lnTo>
                      <a:lnTo>
                        <a:pt x="693" y="8"/>
                      </a:lnTo>
                      <a:lnTo>
                        <a:pt x="686" y="4"/>
                      </a:lnTo>
                      <a:lnTo>
                        <a:pt x="678" y="1"/>
                      </a:lnTo>
                      <a:lnTo>
                        <a:pt x="672" y="0"/>
                      </a:lnTo>
                      <a:lnTo>
                        <a:pt x="665" y="0"/>
                      </a:lnTo>
                      <a:lnTo>
                        <a:pt x="658" y="0"/>
                      </a:lnTo>
                      <a:lnTo>
                        <a:pt x="651" y="2"/>
                      </a:lnTo>
                      <a:lnTo>
                        <a:pt x="633" y="7"/>
                      </a:lnTo>
                      <a:lnTo>
                        <a:pt x="610" y="13"/>
                      </a:lnTo>
                      <a:lnTo>
                        <a:pt x="583" y="19"/>
                      </a:lnTo>
                      <a:lnTo>
                        <a:pt x="558" y="25"/>
                      </a:lnTo>
                      <a:lnTo>
                        <a:pt x="534" y="34"/>
                      </a:lnTo>
                      <a:lnTo>
                        <a:pt x="512" y="42"/>
                      </a:lnTo>
                      <a:lnTo>
                        <a:pt x="496" y="52"/>
                      </a:lnTo>
                      <a:lnTo>
                        <a:pt x="487" y="62"/>
                      </a:lnTo>
                      <a:lnTo>
                        <a:pt x="483" y="74"/>
                      </a:lnTo>
                      <a:lnTo>
                        <a:pt x="478" y="84"/>
                      </a:lnTo>
                      <a:lnTo>
                        <a:pt x="474" y="93"/>
                      </a:lnTo>
                      <a:lnTo>
                        <a:pt x="468" y="102"/>
                      </a:lnTo>
                      <a:lnTo>
                        <a:pt x="461" y="107"/>
                      </a:lnTo>
                      <a:lnTo>
                        <a:pt x="452" y="110"/>
                      </a:lnTo>
                      <a:lnTo>
                        <a:pt x="440" y="110"/>
                      </a:lnTo>
                      <a:lnTo>
                        <a:pt x="426" y="105"/>
                      </a:lnTo>
                      <a:lnTo>
                        <a:pt x="409" y="100"/>
                      </a:lnTo>
                      <a:lnTo>
                        <a:pt x="391" y="98"/>
                      </a:lnTo>
                      <a:lnTo>
                        <a:pt x="371" y="100"/>
                      </a:lnTo>
                      <a:lnTo>
                        <a:pt x="351" y="105"/>
                      </a:lnTo>
                      <a:lnTo>
                        <a:pt x="334" y="112"/>
                      </a:lnTo>
                      <a:lnTo>
                        <a:pt x="319" y="120"/>
                      </a:lnTo>
                      <a:lnTo>
                        <a:pt x="306" y="130"/>
                      </a:lnTo>
                      <a:lnTo>
                        <a:pt x="300" y="141"/>
                      </a:lnTo>
                      <a:lnTo>
                        <a:pt x="291" y="151"/>
                      </a:lnTo>
                      <a:lnTo>
                        <a:pt x="278" y="161"/>
                      </a:lnTo>
                      <a:lnTo>
                        <a:pt x="260" y="172"/>
                      </a:lnTo>
                      <a:lnTo>
                        <a:pt x="241" y="182"/>
                      </a:lnTo>
                      <a:lnTo>
                        <a:pt x="221" y="194"/>
                      </a:lnTo>
                      <a:lnTo>
                        <a:pt x="204" y="208"/>
                      </a:lnTo>
                      <a:lnTo>
                        <a:pt x="191" y="224"/>
                      </a:lnTo>
                      <a:lnTo>
                        <a:pt x="184" y="242"/>
                      </a:lnTo>
                      <a:lnTo>
                        <a:pt x="180" y="261"/>
                      </a:lnTo>
                      <a:lnTo>
                        <a:pt x="172" y="277"/>
                      </a:lnTo>
                      <a:lnTo>
                        <a:pt x="160" y="289"/>
                      </a:lnTo>
                      <a:lnTo>
                        <a:pt x="146" y="299"/>
                      </a:lnTo>
                      <a:lnTo>
                        <a:pt x="130" y="305"/>
                      </a:lnTo>
                      <a:lnTo>
                        <a:pt x="113" y="311"/>
                      </a:lnTo>
                      <a:lnTo>
                        <a:pt x="94" y="314"/>
                      </a:lnTo>
                      <a:lnTo>
                        <a:pt x="76" y="315"/>
                      </a:lnTo>
                      <a:lnTo>
                        <a:pt x="59" y="316"/>
                      </a:lnTo>
                      <a:lnTo>
                        <a:pt x="44" y="319"/>
                      </a:lnTo>
                      <a:lnTo>
                        <a:pt x="31" y="325"/>
                      </a:lnTo>
                      <a:lnTo>
                        <a:pt x="22" y="332"/>
                      </a:lnTo>
                      <a:lnTo>
                        <a:pt x="16" y="342"/>
                      </a:lnTo>
                      <a:lnTo>
                        <a:pt x="13" y="355"/>
                      </a:lnTo>
                      <a:lnTo>
                        <a:pt x="11" y="369"/>
                      </a:lnTo>
                      <a:lnTo>
                        <a:pt x="15" y="386"/>
                      </a:lnTo>
                      <a:lnTo>
                        <a:pt x="17" y="402"/>
                      </a:lnTo>
                      <a:lnTo>
                        <a:pt x="16" y="415"/>
                      </a:lnTo>
                      <a:lnTo>
                        <a:pt x="13" y="425"/>
                      </a:lnTo>
                      <a:lnTo>
                        <a:pt x="9" y="434"/>
                      </a:lnTo>
                      <a:lnTo>
                        <a:pt x="4" y="444"/>
                      </a:lnTo>
                      <a:lnTo>
                        <a:pt x="1" y="454"/>
                      </a:lnTo>
                      <a:lnTo>
                        <a:pt x="0" y="466"/>
                      </a:lnTo>
                      <a:lnTo>
                        <a:pt x="2" y="482"/>
                      </a:lnTo>
                      <a:lnTo>
                        <a:pt x="7" y="499"/>
                      </a:lnTo>
                      <a:lnTo>
                        <a:pt x="13" y="515"/>
                      </a:lnTo>
                      <a:lnTo>
                        <a:pt x="18" y="530"/>
                      </a:lnTo>
                      <a:lnTo>
                        <a:pt x="25" y="543"/>
                      </a:lnTo>
                      <a:lnTo>
                        <a:pt x="34" y="553"/>
                      </a:lnTo>
                      <a:lnTo>
                        <a:pt x="45" y="562"/>
                      </a:lnTo>
                      <a:lnTo>
                        <a:pt x="59" y="568"/>
                      </a:lnTo>
                      <a:lnTo>
                        <a:pt x="76" y="572"/>
                      </a:lnTo>
                      <a:lnTo>
                        <a:pt x="94" y="575"/>
                      </a:lnTo>
                      <a:lnTo>
                        <a:pt x="113" y="579"/>
                      </a:lnTo>
                      <a:lnTo>
                        <a:pt x="130" y="584"/>
                      </a:lnTo>
                      <a:lnTo>
                        <a:pt x="145" y="593"/>
                      </a:lnTo>
                      <a:lnTo>
                        <a:pt x="159" y="605"/>
                      </a:lnTo>
                      <a:lnTo>
                        <a:pt x="169" y="621"/>
                      </a:lnTo>
                      <a:lnTo>
                        <a:pt x="176" y="642"/>
                      </a:lnTo>
                      <a:lnTo>
                        <a:pt x="179" y="668"/>
                      </a:lnTo>
                      <a:lnTo>
                        <a:pt x="181" y="695"/>
                      </a:lnTo>
                      <a:lnTo>
                        <a:pt x="185" y="718"/>
                      </a:lnTo>
                      <a:lnTo>
                        <a:pt x="191" y="740"/>
                      </a:lnTo>
                      <a:lnTo>
                        <a:pt x="198" y="762"/>
                      </a:lnTo>
                      <a:lnTo>
                        <a:pt x="203" y="785"/>
                      </a:lnTo>
                      <a:lnTo>
                        <a:pt x="206" y="810"/>
                      </a:lnTo>
                      <a:lnTo>
                        <a:pt x="207" y="841"/>
                      </a:lnTo>
                      <a:lnTo>
                        <a:pt x="203" y="878"/>
                      </a:lnTo>
                      <a:lnTo>
                        <a:pt x="196" y="915"/>
                      </a:lnTo>
                      <a:lnTo>
                        <a:pt x="190" y="945"/>
                      </a:lnTo>
                      <a:lnTo>
                        <a:pt x="184" y="968"/>
                      </a:lnTo>
                      <a:lnTo>
                        <a:pt x="181" y="986"/>
                      </a:lnTo>
                      <a:lnTo>
                        <a:pt x="180" y="999"/>
                      </a:lnTo>
                      <a:lnTo>
                        <a:pt x="180" y="1009"/>
                      </a:lnTo>
                      <a:lnTo>
                        <a:pt x="184" y="1016"/>
                      </a:lnTo>
                      <a:lnTo>
                        <a:pt x="191" y="1022"/>
                      </a:lnTo>
                      <a:lnTo>
                        <a:pt x="200" y="1028"/>
                      </a:lnTo>
                      <a:lnTo>
                        <a:pt x="210" y="1034"/>
                      </a:lnTo>
                      <a:lnTo>
                        <a:pt x="218" y="1042"/>
                      </a:lnTo>
                      <a:lnTo>
                        <a:pt x="225" y="1050"/>
                      </a:lnTo>
                      <a:lnTo>
                        <a:pt x="227" y="1057"/>
                      </a:lnTo>
                      <a:lnTo>
                        <a:pt x="225" y="1062"/>
                      </a:lnTo>
                      <a:lnTo>
                        <a:pt x="217" y="1067"/>
                      </a:lnTo>
                      <a:lnTo>
                        <a:pt x="203" y="1068"/>
                      </a:lnTo>
                      <a:lnTo>
                        <a:pt x="189" y="1070"/>
                      </a:lnTo>
                      <a:lnTo>
                        <a:pt x="183" y="1075"/>
                      </a:lnTo>
                      <a:lnTo>
                        <a:pt x="183" y="1082"/>
                      </a:lnTo>
                      <a:lnTo>
                        <a:pt x="188" y="1089"/>
                      </a:lnTo>
                      <a:lnTo>
                        <a:pt x="194" y="1097"/>
                      </a:lnTo>
                      <a:lnTo>
                        <a:pt x="200" y="1104"/>
                      </a:lnTo>
                      <a:lnTo>
                        <a:pt x="206" y="1108"/>
                      </a:lnTo>
                      <a:lnTo>
                        <a:pt x="208" y="1111"/>
                      </a:lnTo>
                      <a:lnTo>
                        <a:pt x="206" y="1111"/>
                      </a:lnTo>
                      <a:lnTo>
                        <a:pt x="200" y="1110"/>
                      </a:lnTo>
                      <a:lnTo>
                        <a:pt x="191" y="1108"/>
                      </a:lnTo>
                      <a:lnTo>
                        <a:pt x="182" y="1108"/>
                      </a:lnTo>
                      <a:lnTo>
                        <a:pt x="172" y="1111"/>
                      </a:lnTo>
                      <a:lnTo>
                        <a:pt x="162" y="1115"/>
                      </a:lnTo>
                      <a:lnTo>
                        <a:pt x="157" y="1123"/>
                      </a:lnTo>
                      <a:lnTo>
                        <a:pt x="154" y="1135"/>
                      </a:lnTo>
                      <a:lnTo>
                        <a:pt x="157" y="1149"/>
                      </a:lnTo>
                      <a:lnTo>
                        <a:pt x="164" y="1163"/>
                      </a:lnTo>
                      <a:lnTo>
                        <a:pt x="173" y="1176"/>
                      </a:lnTo>
                      <a:lnTo>
                        <a:pt x="184" y="1187"/>
                      </a:lnTo>
                      <a:lnTo>
                        <a:pt x="196" y="1196"/>
                      </a:lnTo>
                      <a:lnTo>
                        <a:pt x="207" y="1201"/>
                      </a:lnTo>
                      <a:lnTo>
                        <a:pt x="219" y="1201"/>
                      </a:lnTo>
                      <a:lnTo>
                        <a:pt x="227" y="1195"/>
                      </a:lnTo>
                      <a:lnTo>
                        <a:pt x="234" y="1186"/>
                      </a:lnTo>
                      <a:lnTo>
                        <a:pt x="238" y="1178"/>
                      </a:lnTo>
                      <a:lnTo>
                        <a:pt x="244" y="1171"/>
                      </a:lnTo>
                      <a:lnTo>
                        <a:pt x="249" y="1165"/>
                      </a:lnTo>
                      <a:lnTo>
                        <a:pt x="252" y="1161"/>
                      </a:lnTo>
                      <a:lnTo>
                        <a:pt x="258" y="1158"/>
                      </a:lnTo>
                      <a:lnTo>
                        <a:pt x="263" y="1158"/>
                      </a:lnTo>
                      <a:lnTo>
                        <a:pt x="270" y="1159"/>
                      </a:lnTo>
                      <a:lnTo>
                        <a:pt x="278" y="1174"/>
                      </a:lnTo>
                      <a:lnTo>
                        <a:pt x="275" y="1202"/>
                      </a:lnTo>
                      <a:lnTo>
                        <a:pt x="267" y="1233"/>
                      </a:lnTo>
                      <a:lnTo>
                        <a:pt x="258" y="1255"/>
                      </a:lnTo>
                      <a:lnTo>
                        <a:pt x="252" y="1261"/>
                      </a:lnTo>
                      <a:lnTo>
                        <a:pt x="244" y="1265"/>
                      </a:lnTo>
                      <a:lnTo>
                        <a:pt x="234" y="1270"/>
                      </a:lnTo>
                      <a:lnTo>
                        <a:pt x="223" y="1273"/>
                      </a:lnTo>
                      <a:lnTo>
                        <a:pt x="212" y="1279"/>
                      </a:lnTo>
                      <a:lnTo>
                        <a:pt x="202" y="1285"/>
                      </a:lnTo>
                      <a:lnTo>
                        <a:pt x="192" y="1292"/>
                      </a:lnTo>
                      <a:lnTo>
                        <a:pt x="184" y="1302"/>
                      </a:lnTo>
                      <a:lnTo>
                        <a:pt x="177" y="1318"/>
                      </a:lnTo>
                      <a:lnTo>
                        <a:pt x="169" y="1340"/>
                      </a:lnTo>
                      <a:lnTo>
                        <a:pt x="161" y="1369"/>
                      </a:lnTo>
                      <a:lnTo>
                        <a:pt x="154" y="1399"/>
                      </a:lnTo>
                      <a:lnTo>
                        <a:pt x="149" y="1430"/>
                      </a:lnTo>
                      <a:lnTo>
                        <a:pt x="144" y="1459"/>
                      </a:lnTo>
                      <a:lnTo>
                        <a:pt x="142" y="1483"/>
                      </a:lnTo>
                      <a:lnTo>
                        <a:pt x="143" y="1500"/>
                      </a:lnTo>
                      <a:lnTo>
                        <a:pt x="146" y="1514"/>
                      </a:lnTo>
                      <a:lnTo>
                        <a:pt x="153" y="1530"/>
                      </a:lnTo>
                      <a:lnTo>
                        <a:pt x="160" y="1547"/>
                      </a:lnTo>
                      <a:lnTo>
                        <a:pt x="168" y="1566"/>
                      </a:lnTo>
                      <a:lnTo>
                        <a:pt x="174" y="1585"/>
                      </a:lnTo>
                      <a:lnTo>
                        <a:pt x="180" y="1606"/>
                      </a:lnTo>
                      <a:lnTo>
                        <a:pt x="181" y="1628"/>
                      </a:lnTo>
                      <a:lnTo>
                        <a:pt x="179" y="1650"/>
                      </a:lnTo>
                      <a:lnTo>
                        <a:pt x="176" y="1672"/>
                      </a:lnTo>
                      <a:lnTo>
                        <a:pt x="179" y="1694"/>
                      </a:lnTo>
                      <a:lnTo>
                        <a:pt x="184" y="1714"/>
                      </a:lnTo>
                      <a:lnTo>
                        <a:pt x="191" y="1735"/>
                      </a:lnTo>
                      <a:lnTo>
                        <a:pt x="200" y="1754"/>
                      </a:lnTo>
                      <a:lnTo>
                        <a:pt x="210" y="1772"/>
                      </a:lnTo>
                      <a:lnTo>
                        <a:pt x="219" y="1791"/>
                      </a:lnTo>
                      <a:lnTo>
                        <a:pt x="227" y="1807"/>
                      </a:lnTo>
                      <a:lnTo>
                        <a:pt x="235" y="1825"/>
                      </a:lnTo>
                      <a:lnTo>
                        <a:pt x="245" y="1847"/>
                      </a:lnTo>
                      <a:lnTo>
                        <a:pt x="257" y="1872"/>
                      </a:lnTo>
                      <a:lnTo>
                        <a:pt x="270" y="1897"/>
                      </a:lnTo>
                      <a:lnTo>
                        <a:pt x="283" y="1918"/>
                      </a:lnTo>
                      <a:lnTo>
                        <a:pt x="300" y="1937"/>
                      </a:lnTo>
                      <a:lnTo>
                        <a:pt x="315" y="1948"/>
                      </a:lnTo>
                      <a:lnTo>
                        <a:pt x="331" y="1951"/>
                      </a:lnTo>
                      <a:lnTo>
                        <a:pt x="346" y="1950"/>
                      </a:lnTo>
                      <a:lnTo>
                        <a:pt x="358" y="1953"/>
                      </a:lnTo>
                      <a:lnTo>
                        <a:pt x="370" y="1959"/>
                      </a:lnTo>
                      <a:lnTo>
                        <a:pt x="379" y="1967"/>
                      </a:lnTo>
                      <a:lnTo>
                        <a:pt x="386" y="1977"/>
                      </a:lnTo>
                      <a:lnTo>
                        <a:pt x="392" y="1988"/>
                      </a:lnTo>
                      <a:lnTo>
                        <a:pt x="395" y="1999"/>
                      </a:lnTo>
                      <a:lnTo>
                        <a:pt x="396" y="2011"/>
                      </a:lnTo>
                      <a:lnTo>
                        <a:pt x="398" y="2016"/>
                      </a:lnTo>
                      <a:lnTo>
                        <a:pt x="401" y="2022"/>
                      </a:lnTo>
                      <a:lnTo>
                        <a:pt x="406" y="2028"/>
                      </a:lnTo>
                      <a:lnTo>
                        <a:pt x="413" y="2032"/>
                      </a:lnTo>
                      <a:lnTo>
                        <a:pt x="421" y="2037"/>
                      </a:lnTo>
                      <a:lnTo>
                        <a:pt x="430" y="2042"/>
                      </a:lnTo>
                      <a:lnTo>
                        <a:pt x="439" y="2044"/>
                      </a:lnTo>
                      <a:lnTo>
                        <a:pt x="449" y="2046"/>
                      </a:lnTo>
                      <a:lnTo>
                        <a:pt x="460" y="2047"/>
                      </a:lnTo>
                      <a:lnTo>
                        <a:pt x="470" y="2046"/>
                      </a:lnTo>
                      <a:lnTo>
                        <a:pt x="479" y="2044"/>
                      </a:lnTo>
                      <a:lnTo>
                        <a:pt x="489" y="2039"/>
                      </a:lnTo>
                      <a:lnTo>
                        <a:pt x="497" y="2034"/>
                      </a:lnTo>
                      <a:lnTo>
                        <a:pt x="504" y="2024"/>
                      </a:lnTo>
                      <a:lnTo>
                        <a:pt x="508" y="2013"/>
                      </a:lnTo>
                      <a:lnTo>
                        <a:pt x="512" y="1998"/>
                      </a:lnTo>
                      <a:lnTo>
                        <a:pt x="515" y="1969"/>
                      </a:lnTo>
                      <a:lnTo>
                        <a:pt x="519" y="1947"/>
                      </a:lnTo>
                      <a:lnTo>
                        <a:pt x="522" y="1930"/>
                      </a:lnTo>
                      <a:lnTo>
                        <a:pt x="524" y="1916"/>
                      </a:lnTo>
                      <a:lnTo>
                        <a:pt x="529" y="1906"/>
                      </a:lnTo>
                      <a:lnTo>
                        <a:pt x="534" y="1898"/>
                      </a:lnTo>
                      <a:lnTo>
                        <a:pt x="539" y="1891"/>
                      </a:lnTo>
                      <a:lnTo>
                        <a:pt x="547" y="1884"/>
                      </a:lnTo>
                      <a:lnTo>
                        <a:pt x="557" y="1865"/>
                      </a:lnTo>
                      <a:lnTo>
                        <a:pt x="555" y="1840"/>
                      </a:lnTo>
                      <a:lnTo>
                        <a:pt x="551" y="1816"/>
                      </a:lnTo>
                      <a:lnTo>
                        <a:pt x="554" y="1800"/>
                      </a:lnTo>
                      <a:lnTo>
                        <a:pt x="561" y="1792"/>
                      </a:lnTo>
                      <a:lnTo>
                        <a:pt x="570" y="1779"/>
                      </a:lnTo>
                      <a:lnTo>
                        <a:pt x="582" y="1762"/>
                      </a:lnTo>
                      <a:lnTo>
                        <a:pt x="595" y="1741"/>
                      </a:lnTo>
                      <a:lnTo>
                        <a:pt x="605" y="1718"/>
                      </a:lnTo>
                      <a:lnTo>
                        <a:pt x="614" y="1695"/>
                      </a:lnTo>
                      <a:lnTo>
                        <a:pt x="620" y="1672"/>
                      </a:lnTo>
                      <a:lnTo>
                        <a:pt x="621" y="1650"/>
                      </a:lnTo>
                      <a:lnTo>
                        <a:pt x="622" y="1629"/>
                      </a:lnTo>
                      <a:lnTo>
                        <a:pt x="630" y="1607"/>
                      </a:lnTo>
                      <a:lnTo>
                        <a:pt x="642" y="1587"/>
                      </a:lnTo>
                      <a:lnTo>
                        <a:pt x="658" y="1567"/>
                      </a:lnTo>
                      <a:lnTo>
                        <a:pt x="675" y="1550"/>
                      </a:lnTo>
                      <a:lnTo>
                        <a:pt x="692" y="1536"/>
                      </a:lnTo>
                      <a:lnTo>
                        <a:pt x="707" y="1528"/>
                      </a:lnTo>
                      <a:lnTo>
                        <a:pt x="718" y="1524"/>
                      </a:lnTo>
                      <a:lnTo>
                        <a:pt x="728" y="1523"/>
                      </a:lnTo>
                      <a:lnTo>
                        <a:pt x="743" y="1519"/>
                      </a:lnTo>
                      <a:lnTo>
                        <a:pt x="760" y="1511"/>
                      </a:lnTo>
                      <a:lnTo>
                        <a:pt x="777" y="1498"/>
                      </a:lnTo>
                      <a:lnTo>
                        <a:pt x="795" y="1482"/>
                      </a:lnTo>
                      <a:lnTo>
                        <a:pt x="814" y="1461"/>
                      </a:lnTo>
                      <a:lnTo>
                        <a:pt x="831" y="1436"/>
                      </a:lnTo>
                      <a:lnTo>
                        <a:pt x="846" y="1405"/>
                      </a:lnTo>
                      <a:lnTo>
                        <a:pt x="858" y="1375"/>
                      </a:lnTo>
                      <a:lnTo>
                        <a:pt x="867" y="1354"/>
                      </a:lnTo>
                      <a:lnTo>
                        <a:pt x="875" y="1338"/>
                      </a:lnTo>
                      <a:lnTo>
                        <a:pt x="881" y="1327"/>
                      </a:lnTo>
                      <a:lnTo>
                        <a:pt x="888" y="1320"/>
                      </a:lnTo>
                      <a:lnTo>
                        <a:pt x="893" y="1316"/>
                      </a:lnTo>
                      <a:lnTo>
                        <a:pt x="901" y="1312"/>
                      </a:lnTo>
                      <a:lnTo>
                        <a:pt x="912" y="1309"/>
                      </a:lnTo>
                      <a:lnTo>
                        <a:pt x="919" y="1305"/>
                      </a:lnTo>
                      <a:lnTo>
                        <a:pt x="929" y="1299"/>
                      </a:lnTo>
                      <a:lnTo>
                        <a:pt x="943" y="1289"/>
                      </a:lnTo>
                      <a:lnTo>
                        <a:pt x="958" y="1279"/>
                      </a:lnTo>
                      <a:lnTo>
                        <a:pt x="974" y="1265"/>
                      </a:lnTo>
                      <a:lnTo>
                        <a:pt x="991" y="1251"/>
                      </a:lnTo>
                      <a:lnTo>
                        <a:pt x="1009" y="1236"/>
                      </a:lnTo>
                      <a:lnTo>
                        <a:pt x="1027" y="1220"/>
                      </a:lnTo>
                      <a:lnTo>
                        <a:pt x="1045" y="1204"/>
                      </a:lnTo>
                      <a:lnTo>
                        <a:pt x="1062" y="1188"/>
                      </a:lnTo>
                      <a:lnTo>
                        <a:pt x="1078" y="1173"/>
                      </a:lnTo>
                      <a:lnTo>
                        <a:pt x="1092" y="1158"/>
                      </a:lnTo>
                      <a:lnTo>
                        <a:pt x="1103" y="1143"/>
                      </a:lnTo>
                      <a:lnTo>
                        <a:pt x="1111" y="1130"/>
                      </a:lnTo>
                      <a:lnTo>
                        <a:pt x="1117" y="1120"/>
                      </a:lnTo>
                      <a:lnTo>
                        <a:pt x="1119" y="1111"/>
                      </a:lnTo>
                      <a:lnTo>
                        <a:pt x="1116" y="1097"/>
                      </a:lnTo>
                      <a:lnTo>
                        <a:pt x="1104" y="1087"/>
                      </a:lnTo>
                      <a:lnTo>
                        <a:pt x="1088" y="1080"/>
                      </a:lnTo>
                      <a:lnTo>
                        <a:pt x="1070" y="1077"/>
                      </a:lnTo>
                      <a:lnTo>
                        <a:pt x="1048" y="1077"/>
                      </a:lnTo>
                      <a:lnTo>
                        <a:pt x="1027" y="1082"/>
                      </a:lnTo>
                      <a:lnTo>
                        <a:pt x="1007" y="1088"/>
                      </a:lnTo>
                      <a:lnTo>
                        <a:pt x="991" y="1098"/>
                      </a:lnTo>
                      <a:lnTo>
                        <a:pt x="983" y="1105"/>
                      </a:lnTo>
                      <a:lnTo>
                        <a:pt x="983" y="1102"/>
                      </a:lnTo>
                      <a:lnTo>
                        <a:pt x="988" y="1093"/>
                      </a:lnTo>
                      <a:lnTo>
                        <a:pt x="995" y="1081"/>
                      </a:lnTo>
                      <a:lnTo>
                        <a:pt x="999" y="1066"/>
                      </a:lnTo>
                      <a:lnTo>
                        <a:pt x="998" y="1053"/>
                      </a:lnTo>
                      <a:lnTo>
                        <a:pt x="989" y="1043"/>
                      </a:lnTo>
                      <a:lnTo>
                        <a:pt x="967" y="1039"/>
                      </a:lnTo>
                      <a:lnTo>
                        <a:pt x="958" y="1038"/>
                      </a:lnTo>
                      <a:lnTo>
                        <a:pt x="961" y="1034"/>
                      </a:lnTo>
                      <a:lnTo>
                        <a:pt x="975" y="1028"/>
                      </a:lnTo>
                      <a:lnTo>
                        <a:pt x="994" y="1022"/>
                      </a:lnTo>
                      <a:lnTo>
                        <a:pt x="1015" y="1019"/>
                      </a:lnTo>
                      <a:lnTo>
                        <a:pt x="1035" y="1017"/>
                      </a:lnTo>
                      <a:lnTo>
                        <a:pt x="1051" y="1020"/>
                      </a:lnTo>
                      <a:lnTo>
                        <a:pt x="1058" y="1028"/>
                      </a:lnTo>
                      <a:lnTo>
                        <a:pt x="1063" y="1037"/>
                      </a:lnTo>
                      <a:lnTo>
                        <a:pt x="1071" y="1043"/>
                      </a:lnTo>
                      <a:lnTo>
                        <a:pt x="1082" y="1045"/>
                      </a:lnTo>
                      <a:lnTo>
                        <a:pt x="1094" y="1043"/>
                      </a:lnTo>
                      <a:lnTo>
                        <a:pt x="1105" y="1038"/>
                      </a:lnTo>
                      <a:lnTo>
                        <a:pt x="1116" y="1030"/>
                      </a:lnTo>
                      <a:lnTo>
                        <a:pt x="1123" y="1019"/>
                      </a:lnTo>
                      <a:lnTo>
                        <a:pt x="1125" y="1004"/>
                      </a:lnTo>
                      <a:lnTo>
                        <a:pt x="1124" y="989"/>
                      </a:lnTo>
                      <a:lnTo>
                        <a:pt x="1120" y="976"/>
                      </a:lnTo>
                      <a:lnTo>
                        <a:pt x="1115" y="966"/>
                      </a:lnTo>
                      <a:lnTo>
                        <a:pt x="1107" y="955"/>
                      </a:lnTo>
                      <a:lnTo>
                        <a:pt x="1096" y="946"/>
                      </a:lnTo>
                      <a:lnTo>
                        <a:pt x="1085" y="937"/>
                      </a:lnTo>
                      <a:lnTo>
                        <a:pt x="1070" y="929"/>
                      </a:lnTo>
                      <a:lnTo>
                        <a:pt x="1052" y="920"/>
                      </a:lnTo>
                      <a:lnTo>
                        <a:pt x="1036" y="913"/>
                      </a:lnTo>
                      <a:lnTo>
                        <a:pt x="1022" y="909"/>
                      </a:lnTo>
                      <a:lnTo>
                        <a:pt x="1013" y="908"/>
                      </a:lnTo>
                      <a:lnTo>
                        <a:pt x="1007" y="908"/>
                      </a:lnTo>
                      <a:lnTo>
                        <a:pt x="1003" y="908"/>
                      </a:lnTo>
                      <a:lnTo>
                        <a:pt x="1002" y="907"/>
                      </a:lnTo>
                      <a:lnTo>
                        <a:pt x="1002" y="903"/>
                      </a:lnTo>
                      <a:lnTo>
                        <a:pt x="1003" y="896"/>
                      </a:lnTo>
                      <a:lnTo>
                        <a:pt x="1009" y="891"/>
                      </a:lnTo>
                      <a:lnTo>
                        <a:pt x="1018" y="891"/>
                      </a:lnTo>
                      <a:lnTo>
                        <a:pt x="1029" y="893"/>
                      </a:lnTo>
                      <a:lnTo>
                        <a:pt x="1042" y="896"/>
                      </a:lnTo>
                      <a:lnTo>
                        <a:pt x="1051" y="899"/>
                      </a:lnTo>
                      <a:lnTo>
                        <a:pt x="1058" y="898"/>
                      </a:lnTo>
                      <a:lnTo>
                        <a:pt x="1059" y="892"/>
                      </a:lnTo>
                      <a:lnTo>
                        <a:pt x="1052" y="878"/>
                      </a:lnTo>
                      <a:lnTo>
                        <a:pt x="1041" y="862"/>
                      </a:lnTo>
                      <a:lnTo>
                        <a:pt x="1030" y="848"/>
                      </a:lnTo>
                      <a:lnTo>
                        <a:pt x="1021" y="838"/>
                      </a:lnTo>
                      <a:lnTo>
                        <a:pt x="1014" y="830"/>
                      </a:lnTo>
                      <a:lnTo>
                        <a:pt x="1010" y="823"/>
                      </a:lnTo>
                      <a:lnTo>
                        <a:pt x="1009" y="818"/>
                      </a:lnTo>
                      <a:lnTo>
                        <a:pt x="1013" y="815"/>
                      </a:lnTo>
                      <a:lnTo>
                        <a:pt x="1021" y="812"/>
                      </a:lnTo>
                      <a:lnTo>
                        <a:pt x="1033" y="808"/>
                      </a:lnTo>
                      <a:lnTo>
                        <a:pt x="1043" y="801"/>
                      </a:lnTo>
                      <a:lnTo>
                        <a:pt x="1051" y="790"/>
                      </a:lnTo>
                      <a:lnTo>
                        <a:pt x="1059" y="780"/>
                      </a:lnTo>
                      <a:lnTo>
                        <a:pt x="1064" y="767"/>
                      </a:lnTo>
                      <a:lnTo>
                        <a:pt x="1067" y="756"/>
                      </a:lnTo>
                      <a:lnTo>
                        <a:pt x="1067" y="744"/>
                      </a:lnTo>
                      <a:lnTo>
                        <a:pt x="1064" y="734"/>
                      </a:lnTo>
                      <a:lnTo>
                        <a:pt x="1062" y="725"/>
                      </a:lnTo>
                      <a:lnTo>
                        <a:pt x="1063" y="716"/>
                      </a:lnTo>
                      <a:lnTo>
                        <a:pt x="1066" y="706"/>
                      </a:lnTo>
                      <a:lnTo>
                        <a:pt x="1071" y="698"/>
                      </a:lnTo>
                      <a:lnTo>
                        <a:pt x="1074" y="689"/>
                      </a:lnTo>
                      <a:lnTo>
                        <a:pt x="1075" y="680"/>
                      </a:lnTo>
                      <a:lnTo>
                        <a:pt x="1072" y="672"/>
                      </a:lnTo>
                      <a:lnTo>
                        <a:pt x="1064" y="663"/>
                      </a:lnTo>
                      <a:lnTo>
                        <a:pt x="1056" y="655"/>
                      </a:lnTo>
                      <a:lnTo>
                        <a:pt x="1051" y="646"/>
                      </a:lnTo>
                      <a:lnTo>
                        <a:pt x="1051" y="640"/>
                      </a:lnTo>
                      <a:lnTo>
                        <a:pt x="1052" y="632"/>
                      </a:lnTo>
                      <a:lnTo>
                        <a:pt x="1054" y="625"/>
                      </a:lnTo>
                      <a:lnTo>
                        <a:pt x="1055" y="618"/>
                      </a:lnTo>
                      <a:lnTo>
                        <a:pt x="1052" y="610"/>
                      </a:lnTo>
                      <a:lnTo>
                        <a:pt x="1045" y="602"/>
                      </a:lnTo>
                      <a:lnTo>
                        <a:pt x="1034" y="592"/>
                      </a:lnTo>
                      <a:lnTo>
                        <a:pt x="1020" y="582"/>
                      </a:lnTo>
                      <a:lnTo>
                        <a:pt x="1005" y="570"/>
                      </a:lnTo>
                      <a:lnTo>
                        <a:pt x="990" y="559"/>
                      </a:lnTo>
                      <a:lnTo>
                        <a:pt x="980" y="547"/>
                      </a:lnTo>
                      <a:lnTo>
                        <a:pt x="974" y="535"/>
                      </a:lnTo>
                      <a:lnTo>
                        <a:pt x="975" y="523"/>
                      </a:lnTo>
                      <a:lnTo>
                        <a:pt x="986" y="512"/>
                      </a:lnTo>
                      <a:lnTo>
                        <a:pt x="998" y="501"/>
                      </a:lnTo>
                      <a:lnTo>
                        <a:pt x="1006" y="491"/>
                      </a:lnTo>
                      <a:lnTo>
                        <a:pt x="1010" y="482"/>
                      </a:lnTo>
                      <a:lnTo>
                        <a:pt x="1010" y="474"/>
                      </a:lnTo>
                      <a:lnTo>
                        <a:pt x="1006" y="468"/>
                      </a:lnTo>
                      <a:lnTo>
                        <a:pt x="999" y="463"/>
                      </a:lnTo>
                      <a:lnTo>
                        <a:pt x="990" y="460"/>
                      </a:lnTo>
                      <a:lnTo>
                        <a:pt x="979" y="459"/>
                      </a:lnTo>
                      <a:lnTo>
                        <a:pt x="969" y="456"/>
                      </a:lnTo>
                      <a:lnTo>
                        <a:pt x="964" y="452"/>
                      </a:lnTo>
                      <a:lnTo>
                        <a:pt x="960" y="444"/>
                      </a:lnTo>
                      <a:lnTo>
                        <a:pt x="958" y="436"/>
                      </a:lnTo>
                      <a:lnTo>
                        <a:pt x="956" y="428"/>
                      </a:lnTo>
                      <a:lnTo>
                        <a:pt x="952" y="421"/>
                      </a:lnTo>
                      <a:lnTo>
                        <a:pt x="946" y="416"/>
                      </a:lnTo>
                      <a:lnTo>
                        <a:pt x="937" y="416"/>
                      </a:lnTo>
                      <a:lnTo>
                        <a:pt x="920" y="405"/>
                      </a:lnTo>
                      <a:lnTo>
                        <a:pt x="913" y="371"/>
                      </a:lnTo>
                      <a:lnTo>
                        <a:pt x="912" y="328"/>
                      </a:lnTo>
                      <a:lnTo>
                        <a:pt x="912" y="290"/>
                      </a:lnTo>
                      <a:lnTo>
                        <a:pt x="914" y="263"/>
                      </a:lnTo>
                      <a:lnTo>
                        <a:pt x="920" y="240"/>
                      </a:lnTo>
                      <a:lnTo>
                        <a:pt x="922" y="219"/>
                      </a:lnTo>
                      <a:lnTo>
                        <a:pt x="919" y="195"/>
                      </a:lnTo>
                      <a:lnTo>
                        <a:pt x="917" y="173"/>
                      </a:lnTo>
                      <a:lnTo>
                        <a:pt x="924" y="146"/>
                      </a:lnTo>
                      <a:lnTo>
                        <a:pt x="934" y="120"/>
                      </a:lnTo>
                      <a:lnTo>
                        <a:pt x="939" y="95"/>
                      </a:lnTo>
                      <a:lnTo>
                        <a:pt x="939" y="84"/>
                      </a:lnTo>
                      <a:lnTo>
                        <a:pt x="937" y="75"/>
                      </a:lnTo>
                      <a:lnTo>
                        <a:pt x="932" y="68"/>
                      </a:lnTo>
                      <a:lnTo>
                        <a:pt x="924" y="62"/>
                      </a:lnTo>
                      <a:lnTo>
                        <a:pt x="917" y="60"/>
                      </a:lnTo>
                      <a:lnTo>
                        <a:pt x="911" y="59"/>
                      </a:lnTo>
                      <a:lnTo>
                        <a:pt x="904" y="59"/>
                      </a:lnTo>
                      <a:lnTo>
                        <a:pt x="898" y="59"/>
                      </a:lnTo>
                      <a:lnTo>
                        <a:pt x="889" y="62"/>
                      </a:lnTo>
                      <a:lnTo>
                        <a:pt x="879" y="68"/>
                      </a:lnTo>
                      <a:lnTo>
                        <a:pt x="871" y="76"/>
                      </a:lnTo>
                      <a:lnTo>
                        <a:pt x="863" y="84"/>
                      </a:lnTo>
                      <a:lnTo>
                        <a:pt x="856" y="93"/>
                      </a:lnTo>
                      <a:lnTo>
                        <a:pt x="851" y="104"/>
                      </a:lnTo>
                      <a:lnTo>
                        <a:pt x="845" y="113"/>
                      </a:lnTo>
                      <a:lnTo>
                        <a:pt x="839" y="122"/>
                      </a:lnTo>
                      <a:lnTo>
                        <a:pt x="832" y="133"/>
                      </a:lnTo>
                      <a:lnTo>
                        <a:pt x="826" y="140"/>
                      </a:lnTo>
                      <a:lnTo>
                        <a:pt x="821" y="143"/>
                      </a:lnTo>
                      <a:lnTo>
                        <a:pt x="816" y="144"/>
                      </a:lnTo>
                      <a:lnTo>
                        <a:pt x="813" y="143"/>
                      </a:lnTo>
                      <a:lnTo>
                        <a:pt x="809" y="140"/>
                      </a:lnTo>
                      <a:lnTo>
                        <a:pt x="806" y="133"/>
                      </a:lnTo>
                      <a:lnTo>
                        <a:pt x="803" y="122"/>
                      </a:lnTo>
                      <a:lnTo>
                        <a:pt x="800" y="114"/>
                      </a:lnTo>
                      <a:lnTo>
                        <a:pt x="795" y="110"/>
                      </a:lnTo>
                      <a:lnTo>
                        <a:pt x="790" y="111"/>
                      </a:lnTo>
                      <a:lnTo>
                        <a:pt x="783" y="114"/>
                      </a:lnTo>
                      <a:lnTo>
                        <a:pt x="776" y="120"/>
                      </a:lnTo>
                      <a:lnTo>
                        <a:pt x="769" y="128"/>
                      </a:lnTo>
                      <a:lnTo>
                        <a:pt x="761" y="137"/>
                      </a:lnTo>
                      <a:lnTo>
                        <a:pt x="754" y="146"/>
                      </a:lnTo>
                      <a:lnTo>
                        <a:pt x="750" y="151"/>
                      </a:lnTo>
                      <a:lnTo>
                        <a:pt x="750" y="149"/>
                      </a:lnTo>
                      <a:lnTo>
                        <a:pt x="753" y="142"/>
                      </a:lnTo>
                      <a:lnTo>
                        <a:pt x="755" y="133"/>
                      </a:lnTo>
                      <a:lnTo>
                        <a:pt x="754" y="121"/>
                      </a:lnTo>
                      <a:lnTo>
                        <a:pt x="749" y="112"/>
                      </a:lnTo>
                      <a:lnTo>
                        <a:pt x="738" y="106"/>
                      </a:lnTo>
                      <a:lnTo>
                        <a:pt x="718" y="105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05" name="Freeform 426">
                  <a:extLst>
                    <a:ext uri="{FF2B5EF4-FFF2-40B4-BE49-F238E27FC236}">
                      <a16:creationId xmlns:a16="http://schemas.microsoft.com/office/drawing/2014/main" id="{BF9FE917-39D7-C2FA-2717-D46D843DCC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8626" y="1222465"/>
                  <a:ext cx="41275" cy="36513"/>
                </a:xfrm>
                <a:custGeom>
                  <a:avLst/>
                  <a:gdLst>
                    <a:gd name="T0" fmla="*/ 2147483646 w 40"/>
                    <a:gd name="T1" fmla="*/ 2147483646 h 36"/>
                    <a:gd name="T2" fmla="*/ 2147483646 w 40"/>
                    <a:gd name="T3" fmla="*/ 2147483646 h 36"/>
                    <a:gd name="T4" fmla="*/ 2147483646 w 40"/>
                    <a:gd name="T5" fmla="*/ 2147483646 h 36"/>
                    <a:gd name="T6" fmla="*/ 2147483646 w 40"/>
                    <a:gd name="T7" fmla="*/ 2147483646 h 36"/>
                    <a:gd name="T8" fmla="*/ 2147483646 w 40"/>
                    <a:gd name="T9" fmla="*/ 2147483646 h 36"/>
                    <a:gd name="T10" fmla="*/ 2147483646 w 40"/>
                    <a:gd name="T11" fmla="*/ 2147483646 h 36"/>
                    <a:gd name="T12" fmla="*/ 2147483646 w 40"/>
                    <a:gd name="T13" fmla="*/ 2147483646 h 36"/>
                    <a:gd name="T14" fmla="*/ 2147483646 w 40"/>
                    <a:gd name="T15" fmla="*/ 2147483646 h 36"/>
                    <a:gd name="T16" fmla="*/ 2147483646 w 40"/>
                    <a:gd name="T17" fmla="*/ 2147483646 h 36"/>
                    <a:gd name="T18" fmla="*/ 2147483646 w 40"/>
                    <a:gd name="T19" fmla="*/ 2147483646 h 36"/>
                    <a:gd name="T20" fmla="*/ 2147483646 w 40"/>
                    <a:gd name="T21" fmla="*/ 2147483646 h 36"/>
                    <a:gd name="T22" fmla="*/ 2147483646 w 40"/>
                    <a:gd name="T23" fmla="*/ 2147483646 h 36"/>
                    <a:gd name="T24" fmla="*/ 2147483646 w 40"/>
                    <a:gd name="T25" fmla="*/ 2147483646 h 36"/>
                    <a:gd name="T26" fmla="*/ 2147483646 w 40"/>
                    <a:gd name="T27" fmla="*/ 2147483646 h 36"/>
                    <a:gd name="T28" fmla="*/ 0 w 40"/>
                    <a:gd name="T29" fmla="*/ 2147483646 h 36"/>
                    <a:gd name="T30" fmla="*/ 2147483646 w 40"/>
                    <a:gd name="T31" fmla="*/ 2147483646 h 36"/>
                    <a:gd name="T32" fmla="*/ 2147483646 w 40"/>
                    <a:gd name="T33" fmla="*/ 2147483646 h 36"/>
                    <a:gd name="T34" fmla="*/ 2147483646 w 40"/>
                    <a:gd name="T35" fmla="*/ 2147483646 h 36"/>
                    <a:gd name="T36" fmla="*/ 2147483646 w 40"/>
                    <a:gd name="T37" fmla="*/ 2147483646 h 36"/>
                    <a:gd name="T38" fmla="*/ 2147483646 w 40"/>
                    <a:gd name="T39" fmla="*/ 0 h 36"/>
                    <a:gd name="T40" fmla="*/ 2147483646 w 40"/>
                    <a:gd name="T41" fmla="*/ 2147483646 h 36"/>
                    <a:gd name="T42" fmla="*/ 2147483646 w 40"/>
                    <a:gd name="T43" fmla="*/ 2147483646 h 36"/>
                    <a:gd name="T44" fmla="*/ 2147483646 w 40"/>
                    <a:gd name="T45" fmla="*/ 2147483646 h 36"/>
                    <a:gd name="T46" fmla="*/ 2147483646 w 40"/>
                    <a:gd name="T47" fmla="*/ 2147483646 h 36"/>
                    <a:gd name="T48" fmla="*/ 2147483646 w 40"/>
                    <a:gd name="T49" fmla="*/ 2147483646 h 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0" t="0" r="r" b="b"/>
                  <a:pathLst>
                    <a:path w="40" h="36">
                      <a:moveTo>
                        <a:pt x="39" y="19"/>
                      </a:moveTo>
                      <a:lnTo>
                        <a:pt x="38" y="21"/>
                      </a:lnTo>
                      <a:lnTo>
                        <a:pt x="35" y="25"/>
                      </a:lnTo>
                      <a:lnTo>
                        <a:pt x="31" y="29"/>
                      </a:lnTo>
                      <a:lnTo>
                        <a:pt x="27" y="33"/>
                      </a:lnTo>
                      <a:lnTo>
                        <a:pt x="23" y="35"/>
                      </a:lnTo>
                      <a:lnTo>
                        <a:pt x="18" y="36"/>
                      </a:lnTo>
                      <a:lnTo>
                        <a:pt x="13" y="36"/>
                      </a:lnTo>
                      <a:lnTo>
                        <a:pt x="12" y="36"/>
                      </a:lnTo>
                      <a:lnTo>
                        <a:pt x="11" y="35"/>
                      </a:lnTo>
                      <a:lnTo>
                        <a:pt x="10" y="33"/>
                      </a:lnTo>
                      <a:lnTo>
                        <a:pt x="8" y="31"/>
                      </a:lnTo>
                      <a:lnTo>
                        <a:pt x="4" y="27"/>
                      </a:lnTo>
                      <a:lnTo>
                        <a:pt x="1" y="24"/>
                      </a:lnTo>
                      <a:lnTo>
                        <a:pt x="0" y="19"/>
                      </a:lnTo>
                      <a:lnTo>
                        <a:pt x="1" y="16"/>
                      </a:lnTo>
                      <a:lnTo>
                        <a:pt x="7" y="11"/>
                      </a:lnTo>
                      <a:lnTo>
                        <a:pt x="12" y="6"/>
                      </a:lnTo>
                      <a:lnTo>
                        <a:pt x="16" y="2"/>
                      </a:lnTo>
                      <a:lnTo>
                        <a:pt x="19" y="0"/>
                      </a:lnTo>
                      <a:lnTo>
                        <a:pt x="24" y="1"/>
                      </a:lnTo>
                      <a:lnTo>
                        <a:pt x="31" y="3"/>
                      </a:lnTo>
                      <a:lnTo>
                        <a:pt x="37" y="6"/>
                      </a:lnTo>
                      <a:lnTo>
                        <a:pt x="40" y="11"/>
                      </a:lnTo>
                      <a:lnTo>
                        <a:pt x="39" y="19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06" name="Freeform 427">
                  <a:extLst>
                    <a:ext uri="{FF2B5EF4-FFF2-40B4-BE49-F238E27FC236}">
                      <a16:creationId xmlns:a16="http://schemas.microsoft.com/office/drawing/2014/main" id="{E0C28E56-49D4-CF53-646D-9066D7343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1051" y="1517740"/>
                  <a:ext cx="0" cy="4763"/>
                </a:xfrm>
                <a:custGeom>
                  <a:avLst/>
                  <a:gdLst>
                    <a:gd name="T0" fmla="*/ 1 w 1"/>
                    <a:gd name="T1" fmla="*/ 2147483646 h 4"/>
                    <a:gd name="T2" fmla="*/ 1 w 1"/>
                    <a:gd name="T3" fmla="*/ 2147483646 h 4"/>
                    <a:gd name="T4" fmla="*/ 1 w 1"/>
                    <a:gd name="T5" fmla="*/ 2147483646 h 4"/>
                    <a:gd name="T6" fmla="*/ 0 w 1"/>
                    <a:gd name="T7" fmla="*/ 0 h 4"/>
                    <a:gd name="T8" fmla="*/ 0 w 1"/>
                    <a:gd name="T9" fmla="*/ 0 h 4"/>
                    <a:gd name="T10" fmla="*/ 1 w 1"/>
                    <a:gd name="T11" fmla="*/ 2147483646 h 4"/>
                    <a:gd name="T12" fmla="*/ 1 w 1"/>
                    <a:gd name="T13" fmla="*/ 2147483646 h 4"/>
                    <a:gd name="T14" fmla="*/ 1 w 1"/>
                    <a:gd name="T15" fmla="*/ 2147483646 h 4"/>
                    <a:gd name="T16" fmla="*/ 1 w 1"/>
                    <a:gd name="T17" fmla="*/ 2147483646 h 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lnTo>
                        <a:pt x="1" y="1"/>
                      </a:lnTo>
                      <a:lnTo>
                        <a:pt x="0" y="0"/>
                      </a:lnTo>
                      <a:lnTo>
                        <a:pt x="1" y="2"/>
                      </a:lnTo>
                      <a:lnTo>
                        <a:pt x="1" y="4"/>
                      </a:lnTo>
                      <a:lnTo>
                        <a:pt x="1" y="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07" name="Freeform 428">
                  <a:extLst>
                    <a:ext uri="{FF2B5EF4-FFF2-40B4-BE49-F238E27FC236}">
                      <a16:creationId xmlns:a16="http://schemas.microsoft.com/office/drawing/2014/main" id="{EC1E4A72-6E8D-0EF1-85E2-761527759B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8238" y="1551078"/>
                  <a:ext cx="3175" cy="6350"/>
                </a:xfrm>
                <a:custGeom>
                  <a:avLst/>
                  <a:gdLst>
                    <a:gd name="T0" fmla="*/ 2147483646 w 5"/>
                    <a:gd name="T1" fmla="*/ 2147483646 h 8"/>
                    <a:gd name="T2" fmla="*/ 2147483646 w 5"/>
                    <a:gd name="T3" fmla="*/ 2147483646 h 8"/>
                    <a:gd name="T4" fmla="*/ 2147483646 w 5"/>
                    <a:gd name="T5" fmla="*/ 2147483646 h 8"/>
                    <a:gd name="T6" fmla="*/ 2147483646 w 5"/>
                    <a:gd name="T7" fmla="*/ 2147483646 h 8"/>
                    <a:gd name="T8" fmla="*/ 2147483646 w 5"/>
                    <a:gd name="T9" fmla="*/ 0 h 8"/>
                    <a:gd name="T10" fmla="*/ 0 w 5"/>
                    <a:gd name="T11" fmla="*/ 0 h 8"/>
                    <a:gd name="T12" fmla="*/ 0 w 5"/>
                    <a:gd name="T13" fmla="*/ 2147483646 h 8"/>
                    <a:gd name="T14" fmla="*/ 2147483646 w 5"/>
                    <a:gd name="T15" fmla="*/ 2147483646 h 8"/>
                    <a:gd name="T16" fmla="*/ 2147483646 w 5"/>
                    <a:gd name="T17" fmla="*/ 2147483646 h 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" h="8">
                      <a:moveTo>
                        <a:pt x="5" y="8"/>
                      </a:moveTo>
                      <a:lnTo>
                        <a:pt x="5" y="6"/>
                      </a:lnTo>
                      <a:lnTo>
                        <a:pt x="5" y="5"/>
                      </a:lnTo>
                      <a:lnTo>
                        <a:pt x="5" y="2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2" y="5"/>
                      </a:lnTo>
                      <a:lnTo>
                        <a:pt x="5" y="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08" name="Freeform 429">
                  <a:extLst>
                    <a:ext uri="{FF2B5EF4-FFF2-40B4-BE49-F238E27FC236}">
                      <a16:creationId xmlns:a16="http://schemas.microsoft.com/office/drawing/2014/main" id="{301A7B3F-8297-2CD0-77DC-095BBB2D91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7401" y="1133565"/>
                  <a:ext cx="14287" cy="14288"/>
                </a:xfrm>
                <a:custGeom>
                  <a:avLst/>
                  <a:gdLst>
                    <a:gd name="T0" fmla="*/ 2147483646 w 14"/>
                    <a:gd name="T1" fmla="*/ 2147483646 h 15"/>
                    <a:gd name="T2" fmla="*/ 2147483646 w 14"/>
                    <a:gd name="T3" fmla="*/ 2147483646 h 15"/>
                    <a:gd name="T4" fmla="*/ 2147483646 w 14"/>
                    <a:gd name="T5" fmla="*/ 2147483646 h 15"/>
                    <a:gd name="T6" fmla="*/ 2147483646 w 14"/>
                    <a:gd name="T7" fmla="*/ 2147483646 h 15"/>
                    <a:gd name="T8" fmla="*/ 2147483646 w 14"/>
                    <a:gd name="T9" fmla="*/ 2147483646 h 15"/>
                    <a:gd name="T10" fmla="*/ 2147483646 w 14"/>
                    <a:gd name="T11" fmla="*/ 2147483646 h 15"/>
                    <a:gd name="T12" fmla="*/ 2147483646 w 14"/>
                    <a:gd name="T13" fmla="*/ 2147483646 h 15"/>
                    <a:gd name="T14" fmla="*/ 2147483646 w 14"/>
                    <a:gd name="T15" fmla="*/ 2147483646 h 15"/>
                    <a:gd name="T16" fmla="*/ 2147483646 w 14"/>
                    <a:gd name="T17" fmla="*/ 0 h 15"/>
                    <a:gd name="T18" fmla="*/ 2147483646 w 14"/>
                    <a:gd name="T19" fmla="*/ 2147483646 h 15"/>
                    <a:gd name="T20" fmla="*/ 2147483646 w 14"/>
                    <a:gd name="T21" fmla="*/ 2147483646 h 15"/>
                    <a:gd name="T22" fmla="*/ 2147483646 w 14"/>
                    <a:gd name="T23" fmla="*/ 2147483646 h 15"/>
                    <a:gd name="T24" fmla="*/ 0 w 14"/>
                    <a:gd name="T25" fmla="*/ 2147483646 h 15"/>
                    <a:gd name="T26" fmla="*/ 2147483646 w 14"/>
                    <a:gd name="T27" fmla="*/ 2147483646 h 15"/>
                    <a:gd name="T28" fmla="*/ 2147483646 w 14"/>
                    <a:gd name="T29" fmla="*/ 2147483646 h 15"/>
                    <a:gd name="T30" fmla="*/ 2147483646 w 14"/>
                    <a:gd name="T31" fmla="*/ 2147483646 h 15"/>
                    <a:gd name="T32" fmla="*/ 2147483646 w 14"/>
                    <a:gd name="T33" fmla="*/ 2147483646 h 1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4" h="15">
                      <a:moveTo>
                        <a:pt x="2" y="7"/>
                      </a:moveTo>
                      <a:lnTo>
                        <a:pt x="9" y="13"/>
                      </a:lnTo>
                      <a:lnTo>
                        <a:pt x="14" y="15"/>
                      </a:lnTo>
                      <a:lnTo>
                        <a:pt x="14" y="14"/>
                      </a:lnTo>
                      <a:lnTo>
                        <a:pt x="10" y="7"/>
                      </a:lnTo>
                      <a:lnTo>
                        <a:pt x="9" y="5"/>
                      </a:lnTo>
                      <a:lnTo>
                        <a:pt x="9" y="3"/>
                      </a:lnTo>
                      <a:lnTo>
                        <a:pt x="8" y="1"/>
                      </a:lnTo>
                      <a:lnTo>
                        <a:pt x="7" y="0"/>
                      </a:lnTo>
                      <a:lnTo>
                        <a:pt x="6" y="1"/>
                      </a:lnTo>
                      <a:lnTo>
                        <a:pt x="3" y="2"/>
                      </a:lnTo>
                      <a:lnTo>
                        <a:pt x="2" y="3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09" name="Freeform 430">
                  <a:extLst>
                    <a:ext uri="{FF2B5EF4-FFF2-40B4-BE49-F238E27FC236}">
                      <a16:creationId xmlns:a16="http://schemas.microsoft.com/office/drawing/2014/main" id="{4535450A-662D-5039-BC86-34BB1926E6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4726" y="1601878"/>
                  <a:ext cx="144462" cy="120650"/>
                </a:xfrm>
                <a:custGeom>
                  <a:avLst/>
                  <a:gdLst>
                    <a:gd name="T0" fmla="*/ 2147483646 w 135"/>
                    <a:gd name="T1" fmla="*/ 2147483646 h 119"/>
                    <a:gd name="T2" fmla="*/ 2147483646 w 135"/>
                    <a:gd name="T3" fmla="*/ 2147483646 h 119"/>
                    <a:gd name="T4" fmla="*/ 2147483646 w 135"/>
                    <a:gd name="T5" fmla="*/ 2147483646 h 119"/>
                    <a:gd name="T6" fmla="*/ 2147483646 w 135"/>
                    <a:gd name="T7" fmla="*/ 2147483646 h 119"/>
                    <a:gd name="T8" fmla="*/ 2147483646 w 135"/>
                    <a:gd name="T9" fmla="*/ 2147483646 h 119"/>
                    <a:gd name="T10" fmla="*/ 2147483646 w 135"/>
                    <a:gd name="T11" fmla="*/ 2147483646 h 119"/>
                    <a:gd name="T12" fmla="*/ 2147483646 w 135"/>
                    <a:gd name="T13" fmla="*/ 2147483646 h 119"/>
                    <a:gd name="T14" fmla="*/ 2147483646 w 135"/>
                    <a:gd name="T15" fmla="*/ 2147483646 h 119"/>
                    <a:gd name="T16" fmla="*/ 2147483646 w 135"/>
                    <a:gd name="T17" fmla="*/ 2147483646 h 119"/>
                    <a:gd name="T18" fmla="*/ 2147483646 w 135"/>
                    <a:gd name="T19" fmla="*/ 2147483646 h 119"/>
                    <a:gd name="T20" fmla="*/ 2147483646 w 135"/>
                    <a:gd name="T21" fmla="*/ 2147483646 h 119"/>
                    <a:gd name="T22" fmla="*/ 2147483646 w 135"/>
                    <a:gd name="T23" fmla="*/ 2147483646 h 119"/>
                    <a:gd name="T24" fmla="*/ 2147483646 w 135"/>
                    <a:gd name="T25" fmla="*/ 2147483646 h 119"/>
                    <a:gd name="T26" fmla="*/ 2147483646 w 135"/>
                    <a:gd name="T27" fmla="*/ 2147483646 h 119"/>
                    <a:gd name="T28" fmla="*/ 2147483646 w 135"/>
                    <a:gd name="T29" fmla="*/ 2147483646 h 119"/>
                    <a:gd name="T30" fmla="*/ 2147483646 w 135"/>
                    <a:gd name="T31" fmla="*/ 2147483646 h 119"/>
                    <a:gd name="T32" fmla="*/ 2147483646 w 135"/>
                    <a:gd name="T33" fmla="*/ 2147483646 h 119"/>
                    <a:gd name="T34" fmla="*/ 2147483646 w 135"/>
                    <a:gd name="T35" fmla="*/ 2147483646 h 119"/>
                    <a:gd name="T36" fmla="*/ 2147483646 w 135"/>
                    <a:gd name="T37" fmla="*/ 2147483646 h 119"/>
                    <a:gd name="T38" fmla="*/ 2147483646 w 135"/>
                    <a:gd name="T39" fmla="*/ 2147483646 h 119"/>
                    <a:gd name="T40" fmla="*/ 2147483646 w 135"/>
                    <a:gd name="T41" fmla="*/ 2147483646 h 119"/>
                    <a:gd name="T42" fmla="*/ 2147483646 w 135"/>
                    <a:gd name="T43" fmla="*/ 2147483646 h 119"/>
                    <a:gd name="T44" fmla="*/ 2147483646 w 135"/>
                    <a:gd name="T45" fmla="*/ 2147483646 h 119"/>
                    <a:gd name="T46" fmla="*/ 2147483646 w 135"/>
                    <a:gd name="T47" fmla="*/ 2147483646 h 119"/>
                    <a:gd name="T48" fmla="*/ 2147483646 w 135"/>
                    <a:gd name="T49" fmla="*/ 2147483646 h 119"/>
                    <a:gd name="T50" fmla="*/ 2147483646 w 135"/>
                    <a:gd name="T51" fmla="*/ 2147483646 h 119"/>
                    <a:gd name="T52" fmla="*/ 2147483646 w 135"/>
                    <a:gd name="T53" fmla="*/ 2147483646 h 119"/>
                    <a:gd name="T54" fmla="*/ 2147483646 w 135"/>
                    <a:gd name="T55" fmla="*/ 2147483646 h 119"/>
                    <a:gd name="T56" fmla="*/ 2147483646 w 135"/>
                    <a:gd name="T57" fmla="*/ 2147483646 h 119"/>
                    <a:gd name="T58" fmla="*/ 2147483646 w 135"/>
                    <a:gd name="T59" fmla="*/ 2147483646 h 119"/>
                    <a:gd name="T60" fmla="*/ 2147483646 w 135"/>
                    <a:gd name="T61" fmla="*/ 2147483646 h 119"/>
                    <a:gd name="T62" fmla="*/ 2147483646 w 135"/>
                    <a:gd name="T63" fmla="*/ 2147483646 h 119"/>
                    <a:gd name="T64" fmla="*/ 2147483646 w 135"/>
                    <a:gd name="T65" fmla="*/ 2147483646 h 119"/>
                    <a:gd name="T66" fmla="*/ 2147483646 w 135"/>
                    <a:gd name="T67" fmla="*/ 2147483646 h 119"/>
                    <a:gd name="T68" fmla="*/ 2147483646 w 135"/>
                    <a:gd name="T69" fmla="*/ 2147483646 h 119"/>
                    <a:gd name="T70" fmla="*/ 2147483646 w 135"/>
                    <a:gd name="T71" fmla="*/ 2147483646 h 119"/>
                    <a:gd name="T72" fmla="*/ 2147483646 w 135"/>
                    <a:gd name="T73" fmla="*/ 2147483646 h 119"/>
                    <a:gd name="T74" fmla="*/ 2147483646 w 135"/>
                    <a:gd name="T75" fmla="*/ 2147483646 h 119"/>
                    <a:gd name="T76" fmla="*/ 2147483646 w 135"/>
                    <a:gd name="T77" fmla="*/ 2147483646 h 119"/>
                    <a:gd name="T78" fmla="*/ 2147483646 w 135"/>
                    <a:gd name="T79" fmla="*/ 2147483646 h 119"/>
                    <a:gd name="T80" fmla="*/ 2147483646 w 135"/>
                    <a:gd name="T81" fmla="*/ 2147483646 h 119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35" h="119">
                      <a:moveTo>
                        <a:pt x="122" y="59"/>
                      </a:moveTo>
                      <a:lnTo>
                        <a:pt x="124" y="60"/>
                      </a:lnTo>
                      <a:lnTo>
                        <a:pt x="130" y="62"/>
                      </a:lnTo>
                      <a:lnTo>
                        <a:pt x="135" y="67"/>
                      </a:lnTo>
                      <a:lnTo>
                        <a:pt x="133" y="71"/>
                      </a:lnTo>
                      <a:lnTo>
                        <a:pt x="129" y="76"/>
                      </a:lnTo>
                      <a:lnTo>
                        <a:pt x="126" y="78"/>
                      </a:lnTo>
                      <a:lnTo>
                        <a:pt x="124" y="81"/>
                      </a:lnTo>
                      <a:lnTo>
                        <a:pt x="121" y="83"/>
                      </a:lnTo>
                      <a:lnTo>
                        <a:pt x="118" y="83"/>
                      </a:lnTo>
                      <a:lnTo>
                        <a:pt x="116" y="83"/>
                      </a:lnTo>
                      <a:lnTo>
                        <a:pt x="114" y="82"/>
                      </a:lnTo>
                      <a:lnTo>
                        <a:pt x="108" y="79"/>
                      </a:lnTo>
                      <a:lnTo>
                        <a:pt x="101" y="77"/>
                      </a:lnTo>
                      <a:lnTo>
                        <a:pt x="95" y="75"/>
                      </a:lnTo>
                      <a:lnTo>
                        <a:pt x="91" y="74"/>
                      </a:lnTo>
                      <a:lnTo>
                        <a:pt x="86" y="71"/>
                      </a:lnTo>
                      <a:lnTo>
                        <a:pt x="82" y="68"/>
                      </a:lnTo>
                      <a:lnTo>
                        <a:pt x="77" y="66"/>
                      </a:lnTo>
                      <a:lnTo>
                        <a:pt x="72" y="66"/>
                      </a:lnTo>
                      <a:lnTo>
                        <a:pt x="70" y="70"/>
                      </a:lnTo>
                      <a:lnTo>
                        <a:pt x="71" y="78"/>
                      </a:lnTo>
                      <a:lnTo>
                        <a:pt x="72" y="85"/>
                      </a:lnTo>
                      <a:lnTo>
                        <a:pt x="72" y="92"/>
                      </a:lnTo>
                      <a:lnTo>
                        <a:pt x="68" y="96"/>
                      </a:lnTo>
                      <a:lnTo>
                        <a:pt x="61" y="99"/>
                      </a:lnTo>
                      <a:lnTo>
                        <a:pt x="58" y="102"/>
                      </a:lnTo>
                      <a:lnTo>
                        <a:pt x="57" y="107"/>
                      </a:lnTo>
                      <a:lnTo>
                        <a:pt x="56" y="111"/>
                      </a:lnTo>
                      <a:lnTo>
                        <a:pt x="53" y="114"/>
                      </a:lnTo>
                      <a:lnTo>
                        <a:pt x="48" y="117"/>
                      </a:lnTo>
                      <a:lnTo>
                        <a:pt x="44" y="119"/>
                      </a:lnTo>
                      <a:lnTo>
                        <a:pt x="40" y="116"/>
                      </a:lnTo>
                      <a:lnTo>
                        <a:pt x="39" y="111"/>
                      </a:lnTo>
                      <a:lnTo>
                        <a:pt x="38" y="105"/>
                      </a:lnTo>
                      <a:lnTo>
                        <a:pt x="34" y="100"/>
                      </a:lnTo>
                      <a:lnTo>
                        <a:pt x="29" y="99"/>
                      </a:lnTo>
                      <a:lnTo>
                        <a:pt x="23" y="99"/>
                      </a:lnTo>
                      <a:lnTo>
                        <a:pt x="20" y="100"/>
                      </a:lnTo>
                      <a:lnTo>
                        <a:pt x="17" y="101"/>
                      </a:lnTo>
                      <a:lnTo>
                        <a:pt x="10" y="104"/>
                      </a:lnTo>
                      <a:lnTo>
                        <a:pt x="3" y="105"/>
                      </a:lnTo>
                      <a:lnTo>
                        <a:pt x="0" y="101"/>
                      </a:lnTo>
                      <a:lnTo>
                        <a:pt x="1" y="97"/>
                      </a:lnTo>
                      <a:lnTo>
                        <a:pt x="4" y="90"/>
                      </a:lnTo>
                      <a:lnTo>
                        <a:pt x="9" y="84"/>
                      </a:lnTo>
                      <a:lnTo>
                        <a:pt x="12" y="82"/>
                      </a:lnTo>
                      <a:lnTo>
                        <a:pt x="16" y="79"/>
                      </a:lnTo>
                      <a:lnTo>
                        <a:pt x="16" y="75"/>
                      </a:lnTo>
                      <a:lnTo>
                        <a:pt x="14" y="68"/>
                      </a:lnTo>
                      <a:lnTo>
                        <a:pt x="12" y="61"/>
                      </a:lnTo>
                      <a:lnTo>
                        <a:pt x="11" y="55"/>
                      </a:lnTo>
                      <a:lnTo>
                        <a:pt x="12" y="48"/>
                      </a:lnTo>
                      <a:lnTo>
                        <a:pt x="12" y="44"/>
                      </a:lnTo>
                      <a:lnTo>
                        <a:pt x="10" y="39"/>
                      </a:lnTo>
                      <a:lnTo>
                        <a:pt x="8" y="35"/>
                      </a:lnTo>
                      <a:lnTo>
                        <a:pt x="8" y="26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9" y="2"/>
                      </a:lnTo>
                      <a:lnTo>
                        <a:pt x="12" y="0"/>
                      </a:lnTo>
                      <a:lnTo>
                        <a:pt x="18" y="1"/>
                      </a:lnTo>
                      <a:lnTo>
                        <a:pt x="24" y="3"/>
                      </a:lnTo>
                      <a:lnTo>
                        <a:pt x="27" y="9"/>
                      </a:lnTo>
                      <a:lnTo>
                        <a:pt x="30" y="18"/>
                      </a:lnTo>
                      <a:lnTo>
                        <a:pt x="32" y="26"/>
                      </a:lnTo>
                      <a:lnTo>
                        <a:pt x="33" y="30"/>
                      </a:lnTo>
                      <a:lnTo>
                        <a:pt x="37" y="30"/>
                      </a:lnTo>
                      <a:lnTo>
                        <a:pt x="40" y="28"/>
                      </a:lnTo>
                      <a:lnTo>
                        <a:pt x="44" y="25"/>
                      </a:lnTo>
                      <a:lnTo>
                        <a:pt x="48" y="23"/>
                      </a:lnTo>
                      <a:lnTo>
                        <a:pt x="54" y="23"/>
                      </a:lnTo>
                      <a:lnTo>
                        <a:pt x="61" y="24"/>
                      </a:lnTo>
                      <a:lnTo>
                        <a:pt x="70" y="26"/>
                      </a:lnTo>
                      <a:lnTo>
                        <a:pt x="78" y="30"/>
                      </a:lnTo>
                      <a:lnTo>
                        <a:pt x="85" y="33"/>
                      </a:lnTo>
                      <a:lnTo>
                        <a:pt x="90" y="40"/>
                      </a:lnTo>
                      <a:lnTo>
                        <a:pt x="93" y="48"/>
                      </a:lnTo>
                      <a:lnTo>
                        <a:pt x="98" y="54"/>
                      </a:lnTo>
                      <a:lnTo>
                        <a:pt x="100" y="58"/>
                      </a:lnTo>
                      <a:lnTo>
                        <a:pt x="101" y="59"/>
                      </a:lnTo>
                      <a:lnTo>
                        <a:pt x="122" y="59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10" name="Freeform 431">
                  <a:extLst>
                    <a:ext uri="{FF2B5EF4-FFF2-40B4-BE49-F238E27FC236}">
                      <a16:creationId xmlns:a16="http://schemas.microsoft.com/office/drawing/2014/main" id="{716FBE0E-6C9E-5DC3-ECE5-C530BB7176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8838" y="1239928"/>
                  <a:ext cx="598488" cy="400050"/>
                </a:xfrm>
                <a:custGeom>
                  <a:avLst/>
                  <a:gdLst>
                    <a:gd name="T0" fmla="*/ 2147483646 w 556"/>
                    <a:gd name="T1" fmla="*/ 2147483646 h 395"/>
                    <a:gd name="T2" fmla="*/ 2147483646 w 556"/>
                    <a:gd name="T3" fmla="*/ 2147483646 h 395"/>
                    <a:gd name="T4" fmla="*/ 2147483646 w 556"/>
                    <a:gd name="T5" fmla="*/ 2147483646 h 395"/>
                    <a:gd name="T6" fmla="*/ 2147483646 w 556"/>
                    <a:gd name="T7" fmla="*/ 2147483646 h 395"/>
                    <a:gd name="T8" fmla="*/ 2147483646 w 556"/>
                    <a:gd name="T9" fmla="*/ 2147483646 h 395"/>
                    <a:gd name="T10" fmla="*/ 2147483646 w 556"/>
                    <a:gd name="T11" fmla="*/ 2147483646 h 395"/>
                    <a:gd name="T12" fmla="*/ 2147483646 w 556"/>
                    <a:gd name="T13" fmla="*/ 2147483646 h 395"/>
                    <a:gd name="T14" fmla="*/ 2147483646 w 556"/>
                    <a:gd name="T15" fmla="*/ 2147483646 h 395"/>
                    <a:gd name="T16" fmla="*/ 2147483646 w 556"/>
                    <a:gd name="T17" fmla="*/ 2147483646 h 395"/>
                    <a:gd name="T18" fmla="*/ 2147483646 w 556"/>
                    <a:gd name="T19" fmla="*/ 2147483646 h 395"/>
                    <a:gd name="T20" fmla="*/ 2147483646 w 556"/>
                    <a:gd name="T21" fmla="*/ 2147483646 h 395"/>
                    <a:gd name="T22" fmla="*/ 2147483646 w 556"/>
                    <a:gd name="T23" fmla="*/ 2147483646 h 395"/>
                    <a:gd name="T24" fmla="*/ 2147483646 w 556"/>
                    <a:gd name="T25" fmla="*/ 2147483646 h 395"/>
                    <a:gd name="T26" fmla="*/ 2147483646 w 556"/>
                    <a:gd name="T27" fmla="*/ 2147483646 h 395"/>
                    <a:gd name="T28" fmla="*/ 2147483646 w 556"/>
                    <a:gd name="T29" fmla="*/ 2147483646 h 395"/>
                    <a:gd name="T30" fmla="*/ 2147483646 w 556"/>
                    <a:gd name="T31" fmla="*/ 2147483646 h 395"/>
                    <a:gd name="T32" fmla="*/ 2147483646 w 556"/>
                    <a:gd name="T33" fmla="*/ 2147483646 h 395"/>
                    <a:gd name="T34" fmla="*/ 2147483646 w 556"/>
                    <a:gd name="T35" fmla="*/ 2147483646 h 395"/>
                    <a:gd name="T36" fmla="*/ 2147483646 w 556"/>
                    <a:gd name="T37" fmla="*/ 2147483646 h 395"/>
                    <a:gd name="T38" fmla="*/ 2147483646 w 556"/>
                    <a:gd name="T39" fmla="*/ 2147483646 h 395"/>
                    <a:gd name="T40" fmla="*/ 2147483646 w 556"/>
                    <a:gd name="T41" fmla="*/ 2147483646 h 395"/>
                    <a:gd name="T42" fmla="*/ 2147483646 w 556"/>
                    <a:gd name="T43" fmla="*/ 2147483646 h 395"/>
                    <a:gd name="T44" fmla="*/ 2147483646 w 556"/>
                    <a:gd name="T45" fmla="*/ 2147483646 h 395"/>
                    <a:gd name="T46" fmla="*/ 2147483646 w 556"/>
                    <a:gd name="T47" fmla="*/ 2147483646 h 395"/>
                    <a:gd name="T48" fmla="*/ 2147483646 w 556"/>
                    <a:gd name="T49" fmla="*/ 2147483646 h 395"/>
                    <a:gd name="T50" fmla="*/ 0 w 556"/>
                    <a:gd name="T51" fmla="*/ 2147483646 h 395"/>
                    <a:gd name="T52" fmla="*/ 2147483646 w 556"/>
                    <a:gd name="T53" fmla="*/ 2147483646 h 395"/>
                    <a:gd name="T54" fmla="*/ 2147483646 w 556"/>
                    <a:gd name="T55" fmla="*/ 2147483646 h 395"/>
                    <a:gd name="T56" fmla="*/ 2147483646 w 556"/>
                    <a:gd name="T57" fmla="*/ 2147483646 h 395"/>
                    <a:gd name="T58" fmla="*/ 2147483646 w 556"/>
                    <a:gd name="T59" fmla="*/ 2147483646 h 395"/>
                    <a:gd name="T60" fmla="*/ 2147483646 w 556"/>
                    <a:gd name="T61" fmla="*/ 2147483646 h 395"/>
                    <a:gd name="T62" fmla="*/ 2147483646 w 556"/>
                    <a:gd name="T63" fmla="*/ 2147483646 h 395"/>
                    <a:gd name="T64" fmla="*/ 2147483646 w 556"/>
                    <a:gd name="T65" fmla="*/ 2147483646 h 395"/>
                    <a:gd name="T66" fmla="*/ 2147483646 w 556"/>
                    <a:gd name="T67" fmla="*/ 2147483646 h 395"/>
                    <a:gd name="T68" fmla="*/ 2147483646 w 556"/>
                    <a:gd name="T69" fmla="*/ 2147483646 h 395"/>
                    <a:gd name="T70" fmla="*/ 2147483646 w 556"/>
                    <a:gd name="T71" fmla="*/ 2147483646 h 395"/>
                    <a:gd name="T72" fmla="*/ 2147483646 w 556"/>
                    <a:gd name="T73" fmla="*/ 2147483646 h 395"/>
                    <a:gd name="T74" fmla="*/ 2147483646 w 556"/>
                    <a:gd name="T75" fmla="*/ 2147483646 h 395"/>
                    <a:gd name="T76" fmla="*/ 2147483646 w 556"/>
                    <a:gd name="T77" fmla="*/ 2147483646 h 395"/>
                    <a:gd name="T78" fmla="*/ 2147483646 w 556"/>
                    <a:gd name="T79" fmla="*/ 2147483646 h 395"/>
                    <a:gd name="T80" fmla="*/ 2147483646 w 556"/>
                    <a:gd name="T81" fmla="*/ 2147483646 h 395"/>
                    <a:gd name="T82" fmla="*/ 2147483646 w 556"/>
                    <a:gd name="T83" fmla="*/ 2147483646 h 395"/>
                    <a:gd name="T84" fmla="*/ 2147483646 w 556"/>
                    <a:gd name="T85" fmla="*/ 2147483646 h 395"/>
                    <a:gd name="T86" fmla="*/ 2147483646 w 556"/>
                    <a:gd name="T87" fmla="*/ 2147483646 h 395"/>
                    <a:gd name="T88" fmla="*/ 2147483646 w 556"/>
                    <a:gd name="T89" fmla="*/ 2147483646 h 395"/>
                    <a:gd name="T90" fmla="*/ 2147483646 w 556"/>
                    <a:gd name="T91" fmla="*/ 2147483646 h 395"/>
                    <a:gd name="T92" fmla="*/ 2147483646 w 556"/>
                    <a:gd name="T93" fmla="*/ 2147483646 h 395"/>
                    <a:gd name="T94" fmla="*/ 2147483646 w 556"/>
                    <a:gd name="T95" fmla="*/ 2147483646 h 395"/>
                    <a:gd name="T96" fmla="*/ 2147483646 w 556"/>
                    <a:gd name="T97" fmla="*/ 2147483646 h 395"/>
                    <a:gd name="T98" fmla="*/ 2147483646 w 556"/>
                    <a:gd name="T99" fmla="*/ 2147483646 h 395"/>
                    <a:gd name="T100" fmla="*/ 2147483646 w 556"/>
                    <a:gd name="T101" fmla="*/ 2147483646 h 395"/>
                    <a:gd name="T102" fmla="*/ 2147483646 w 556"/>
                    <a:gd name="T103" fmla="*/ 2147483646 h 395"/>
                    <a:gd name="T104" fmla="*/ 2147483646 w 556"/>
                    <a:gd name="T105" fmla="*/ 2147483646 h 395"/>
                    <a:gd name="T106" fmla="*/ 2147483646 w 556"/>
                    <a:gd name="T107" fmla="*/ 2147483646 h 395"/>
                    <a:gd name="T108" fmla="*/ 2147483646 w 556"/>
                    <a:gd name="T109" fmla="*/ 2147483646 h 395"/>
                    <a:gd name="T110" fmla="*/ 2147483646 w 556"/>
                    <a:gd name="T111" fmla="*/ 2147483646 h 395"/>
                    <a:gd name="T112" fmla="*/ 2147483646 w 556"/>
                    <a:gd name="T113" fmla="*/ 2147483646 h 395"/>
                    <a:gd name="T114" fmla="*/ 2147483646 w 556"/>
                    <a:gd name="T115" fmla="*/ 2147483646 h 395"/>
                    <a:gd name="T116" fmla="*/ 2147483646 w 556"/>
                    <a:gd name="T117" fmla="*/ 2147483646 h 395"/>
                    <a:gd name="T118" fmla="*/ 2147483646 w 556"/>
                    <a:gd name="T119" fmla="*/ 2147483646 h 395"/>
                    <a:gd name="T120" fmla="*/ 2147483646 w 556"/>
                    <a:gd name="T121" fmla="*/ 2147483646 h 395"/>
                    <a:gd name="T122" fmla="*/ 2147483646 w 556"/>
                    <a:gd name="T123" fmla="*/ 2147483646 h 395"/>
                    <a:gd name="T124" fmla="*/ 2147483646 w 556"/>
                    <a:gd name="T125" fmla="*/ 2147483646 h 395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556" h="395">
                      <a:moveTo>
                        <a:pt x="539" y="379"/>
                      </a:moveTo>
                      <a:lnTo>
                        <a:pt x="540" y="380"/>
                      </a:lnTo>
                      <a:lnTo>
                        <a:pt x="542" y="383"/>
                      </a:lnTo>
                      <a:lnTo>
                        <a:pt x="541" y="387"/>
                      </a:lnTo>
                      <a:lnTo>
                        <a:pt x="533" y="388"/>
                      </a:lnTo>
                      <a:lnTo>
                        <a:pt x="527" y="388"/>
                      </a:lnTo>
                      <a:lnTo>
                        <a:pt x="523" y="387"/>
                      </a:lnTo>
                      <a:lnTo>
                        <a:pt x="518" y="387"/>
                      </a:lnTo>
                      <a:lnTo>
                        <a:pt x="514" y="388"/>
                      </a:lnTo>
                      <a:lnTo>
                        <a:pt x="510" y="388"/>
                      </a:lnTo>
                      <a:lnTo>
                        <a:pt x="506" y="389"/>
                      </a:lnTo>
                      <a:lnTo>
                        <a:pt x="501" y="390"/>
                      </a:lnTo>
                      <a:lnTo>
                        <a:pt x="495" y="392"/>
                      </a:lnTo>
                      <a:lnTo>
                        <a:pt x="488" y="393"/>
                      </a:lnTo>
                      <a:lnTo>
                        <a:pt x="482" y="394"/>
                      </a:lnTo>
                      <a:lnTo>
                        <a:pt x="478" y="395"/>
                      </a:lnTo>
                      <a:lnTo>
                        <a:pt x="473" y="395"/>
                      </a:lnTo>
                      <a:lnTo>
                        <a:pt x="468" y="395"/>
                      </a:lnTo>
                      <a:lnTo>
                        <a:pt x="464" y="394"/>
                      </a:lnTo>
                      <a:lnTo>
                        <a:pt x="459" y="394"/>
                      </a:lnTo>
                      <a:lnTo>
                        <a:pt x="453" y="393"/>
                      </a:lnTo>
                      <a:lnTo>
                        <a:pt x="449" y="393"/>
                      </a:lnTo>
                      <a:lnTo>
                        <a:pt x="444" y="393"/>
                      </a:lnTo>
                      <a:lnTo>
                        <a:pt x="440" y="394"/>
                      </a:lnTo>
                      <a:lnTo>
                        <a:pt x="435" y="395"/>
                      </a:lnTo>
                      <a:lnTo>
                        <a:pt x="430" y="395"/>
                      </a:lnTo>
                      <a:lnTo>
                        <a:pt x="427" y="395"/>
                      </a:lnTo>
                      <a:lnTo>
                        <a:pt x="422" y="394"/>
                      </a:lnTo>
                      <a:lnTo>
                        <a:pt x="419" y="392"/>
                      </a:lnTo>
                      <a:lnTo>
                        <a:pt x="414" y="386"/>
                      </a:lnTo>
                      <a:lnTo>
                        <a:pt x="413" y="380"/>
                      </a:lnTo>
                      <a:lnTo>
                        <a:pt x="409" y="375"/>
                      </a:lnTo>
                      <a:lnTo>
                        <a:pt x="397" y="372"/>
                      </a:lnTo>
                      <a:lnTo>
                        <a:pt x="389" y="371"/>
                      </a:lnTo>
                      <a:lnTo>
                        <a:pt x="382" y="368"/>
                      </a:lnTo>
                      <a:lnTo>
                        <a:pt x="376" y="366"/>
                      </a:lnTo>
                      <a:lnTo>
                        <a:pt x="372" y="364"/>
                      </a:lnTo>
                      <a:lnTo>
                        <a:pt x="368" y="362"/>
                      </a:lnTo>
                      <a:lnTo>
                        <a:pt x="365" y="359"/>
                      </a:lnTo>
                      <a:lnTo>
                        <a:pt x="362" y="358"/>
                      </a:lnTo>
                      <a:lnTo>
                        <a:pt x="359" y="356"/>
                      </a:lnTo>
                      <a:lnTo>
                        <a:pt x="354" y="352"/>
                      </a:lnTo>
                      <a:lnTo>
                        <a:pt x="350" y="351"/>
                      </a:lnTo>
                      <a:lnTo>
                        <a:pt x="344" y="352"/>
                      </a:lnTo>
                      <a:lnTo>
                        <a:pt x="335" y="357"/>
                      </a:lnTo>
                      <a:lnTo>
                        <a:pt x="324" y="362"/>
                      </a:lnTo>
                      <a:lnTo>
                        <a:pt x="316" y="363"/>
                      </a:lnTo>
                      <a:lnTo>
                        <a:pt x="309" y="365"/>
                      </a:lnTo>
                      <a:lnTo>
                        <a:pt x="304" y="370"/>
                      </a:lnTo>
                      <a:lnTo>
                        <a:pt x="297" y="377"/>
                      </a:lnTo>
                      <a:lnTo>
                        <a:pt x="290" y="381"/>
                      </a:lnTo>
                      <a:lnTo>
                        <a:pt x="283" y="381"/>
                      </a:lnTo>
                      <a:lnTo>
                        <a:pt x="276" y="377"/>
                      </a:lnTo>
                      <a:lnTo>
                        <a:pt x="271" y="373"/>
                      </a:lnTo>
                      <a:lnTo>
                        <a:pt x="267" y="370"/>
                      </a:lnTo>
                      <a:lnTo>
                        <a:pt x="262" y="366"/>
                      </a:lnTo>
                      <a:lnTo>
                        <a:pt x="259" y="363"/>
                      </a:lnTo>
                      <a:lnTo>
                        <a:pt x="256" y="358"/>
                      </a:lnTo>
                      <a:lnTo>
                        <a:pt x="256" y="355"/>
                      </a:lnTo>
                      <a:lnTo>
                        <a:pt x="260" y="350"/>
                      </a:lnTo>
                      <a:lnTo>
                        <a:pt x="268" y="344"/>
                      </a:lnTo>
                      <a:lnTo>
                        <a:pt x="277" y="340"/>
                      </a:lnTo>
                      <a:lnTo>
                        <a:pt x="283" y="337"/>
                      </a:lnTo>
                      <a:lnTo>
                        <a:pt x="288" y="337"/>
                      </a:lnTo>
                      <a:lnTo>
                        <a:pt x="291" y="337"/>
                      </a:lnTo>
                      <a:lnTo>
                        <a:pt x="293" y="337"/>
                      </a:lnTo>
                      <a:lnTo>
                        <a:pt x="296" y="336"/>
                      </a:lnTo>
                      <a:lnTo>
                        <a:pt x="300" y="334"/>
                      </a:lnTo>
                      <a:lnTo>
                        <a:pt x="305" y="329"/>
                      </a:lnTo>
                      <a:lnTo>
                        <a:pt x="316" y="320"/>
                      </a:lnTo>
                      <a:lnTo>
                        <a:pt x="326" y="313"/>
                      </a:lnTo>
                      <a:lnTo>
                        <a:pt x="330" y="307"/>
                      </a:lnTo>
                      <a:lnTo>
                        <a:pt x="327" y="301"/>
                      </a:lnTo>
                      <a:lnTo>
                        <a:pt x="318" y="295"/>
                      </a:lnTo>
                      <a:lnTo>
                        <a:pt x="308" y="292"/>
                      </a:lnTo>
                      <a:lnTo>
                        <a:pt x="305" y="287"/>
                      </a:lnTo>
                      <a:lnTo>
                        <a:pt x="309" y="273"/>
                      </a:lnTo>
                      <a:lnTo>
                        <a:pt x="320" y="258"/>
                      </a:lnTo>
                      <a:lnTo>
                        <a:pt x="328" y="246"/>
                      </a:lnTo>
                      <a:lnTo>
                        <a:pt x="327" y="235"/>
                      </a:lnTo>
                      <a:lnTo>
                        <a:pt x="315" y="218"/>
                      </a:lnTo>
                      <a:lnTo>
                        <a:pt x="306" y="208"/>
                      </a:lnTo>
                      <a:lnTo>
                        <a:pt x="297" y="200"/>
                      </a:lnTo>
                      <a:lnTo>
                        <a:pt x="289" y="193"/>
                      </a:lnTo>
                      <a:lnTo>
                        <a:pt x="282" y="188"/>
                      </a:lnTo>
                      <a:lnTo>
                        <a:pt x="274" y="183"/>
                      </a:lnTo>
                      <a:lnTo>
                        <a:pt x="267" y="180"/>
                      </a:lnTo>
                      <a:lnTo>
                        <a:pt x="260" y="176"/>
                      </a:lnTo>
                      <a:lnTo>
                        <a:pt x="252" y="173"/>
                      </a:lnTo>
                      <a:lnTo>
                        <a:pt x="244" y="169"/>
                      </a:lnTo>
                      <a:lnTo>
                        <a:pt x="236" y="166"/>
                      </a:lnTo>
                      <a:lnTo>
                        <a:pt x="228" y="161"/>
                      </a:lnTo>
                      <a:lnTo>
                        <a:pt x="221" y="156"/>
                      </a:lnTo>
                      <a:lnTo>
                        <a:pt x="214" y="152"/>
                      </a:lnTo>
                      <a:lnTo>
                        <a:pt x="208" y="148"/>
                      </a:lnTo>
                      <a:lnTo>
                        <a:pt x="202" y="145"/>
                      </a:lnTo>
                      <a:lnTo>
                        <a:pt x="199" y="142"/>
                      </a:lnTo>
                      <a:lnTo>
                        <a:pt x="191" y="137"/>
                      </a:lnTo>
                      <a:lnTo>
                        <a:pt x="183" y="132"/>
                      </a:lnTo>
                      <a:lnTo>
                        <a:pt x="178" y="131"/>
                      </a:lnTo>
                      <a:lnTo>
                        <a:pt x="179" y="137"/>
                      </a:lnTo>
                      <a:lnTo>
                        <a:pt x="185" y="146"/>
                      </a:lnTo>
                      <a:lnTo>
                        <a:pt x="186" y="152"/>
                      </a:lnTo>
                      <a:lnTo>
                        <a:pt x="183" y="155"/>
                      </a:lnTo>
                      <a:lnTo>
                        <a:pt x="171" y="155"/>
                      </a:lnTo>
                      <a:lnTo>
                        <a:pt x="163" y="155"/>
                      </a:lnTo>
                      <a:lnTo>
                        <a:pt x="159" y="155"/>
                      </a:lnTo>
                      <a:lnTo>
                        <a:pt x="154" y="156"/>
                      </a:lnTo>
                      <a:lnTo>
                        <a:pt x="151" y="159"/>
                      </a:lnTo>
                      <a:lnTo>
                        <a:pt x="147" y="161"/>
                      </a:lnTo>
                      <a:lnTo>
                        <a:pt x="142" y="162"/>
                      </a:lnTo>
                      <a:lnTo>
                        <a:pt x="138" y="163"/>
                      </a:lnTo>
                      <a:lnTo>
                        <a:pt x="131" y="165"/>
                      </a:lnTo>
                      <a:lnTo>
                        <a:pt x="124" y="166"/>
                      </a:lnTo>
                      <a:lnTo>
                        <a:pt x="118" y="167"/>
                      </a:lnTo>
                      <a:lnTo>
                        <a:pt x="114" y="168"/>
                      </a:lnTo>
                      <a:lnTo>
                        <a:pt x="110" y="169"/>
                      </a:lnTo>
                      <a:lnTo>
                        <a:pt x="106" y="170"/>
                      </a:lnTo>
                      <a:lnTo>
                        <a:pt x="101" y="170"/>
                      </a:lnTo>
                      <a:lnTo>
                        <a:pt x="95" y="170"/>
                      </a:lnTo>
                      <a:lnTo>
                        <a:pt x="87" y="169"/>
                      </a:lnTo>
                      <a:lnTo>
                        <a:pt x="74" y="166"/>
                      </a:lnTo>
                      <a:lnTo>
                        <a:pt x="70" y="162"/>
                      </a:lnTo>
                      <a:lnTo>
                        <a:pt x="66" y="160"/>
                      </a:lnTo>
                      <a:lnTo>
                        <a:pt x="60" y="161"/>
                      </a:lnTo>
                      <a:lnTo>
                        <a:pt x="51" y="166"/>
                      </a:lnTo>
                      <a:lnTo>
                        <a:pt x="47" y="168"/>
                      </a:lnTo>
                      <a:lnTo>
                        <a:pt x="43" y="168"/>
                      </a:lnTo>
                      <a:lnTo>
                        <a:pt x="35" y="163"/>
                      </a:lnTo>
                      <a:lnTo>
                        <a:pt x="30" y="160"/>
                      </a:lnTo>
                      <a:lnTo>
                        <a:pt x="24" y="156"/>
                      </a:lnTo>
                      <a:lnTo>
                        <a:pt x="18" y="153"/>
                      </a:lnTo>
                      <a:lnTo>
                        <a:pt x="13" y="151"/>
                      </a:lnTo>
                      <a:lnTo>
                        <a:pt x="10" y="148"/>
                      </a:lnTo>
                      <a:lnTo>
                        <a:pt x="9" y="145"/>
                      </a:lnTo>
                      <a:lnTo>
                        <a:pt x="11" y="143"/>
                      </a:lnTo>
                      <a:lnTo>
                        <a:pt x="16" y="140"/>
                      </a:lnTo>
                      <a:lnTo>
                        <a:pt x="23" y="138"/>
                      </a:lnTo>
                      <a:lnTo>
                        <a:pt x="30" y="137"/>
                      </a:lnTo>
                      <a:lnTo>
                        <a:pt x="36" y="136"/>
                      </a:lnTo>
                      <a:lnTo>
                        <a:pt x="41" y="135"/>
                      </a:lnTo>
                      <a:lnTo>
                        <a:pt x="45" y="133"/>
                      </a:lnTo>
                      <a:lnTo>
                        <a:pt x="45" y="132"/>
                      </a:lnTo>
                      <a:lnTo>
                        <a:pt x="42" y="130"/>
                      </a:lnTo>
                      <a:lnTo>
                        <a:pt x="35" y="128"/>
                      </a:lnTo>
                      <a:lnTo>
                        <a:pt x="27" y="125"/>
                      </a:lnTo>
                      <a:lnTo>
                        <a:pt x="19" y="123"/>
                      </a:lnTo>
                      <a:lnTo>
                        <a:pt x="13" y="122"/>
                      </a:lnTo>
                      <a:lnTo>
                        <a:pt x="9" y="121"/>
                      </a:lnTo>
                      <a:lnTo>
                        <a:pt x="4" y="118"/>
                      </a:lnTo>
                      <a:lnTo>
                        <a:pt x="2" y="116"/>
                      </a:lnTo>
                      <a:lnTo>
                        <a:pt x="0" y="112"/>
                      </a:lnTo>
                      <a:lnTo>
                        <a:pt x="0" y="105"/>
                      </a:lnTo>
                      <a:lnTo>
                        <a:pt x="0" y="93"/>
                      </a:lnTo>
                      <a:lnTo>
                        <a:pt x="0" y="85"/>
                      </a:lnTo>
                      <a:lnTo>
                        <a:pt x="0" y="76"/>
                      </a:lnTo>
                      <a:lnTo>
                        <a:pt x="1" y="60"/>
                      </a:lnTo>
                      <a:lnTo>
                        <a:pt x="5" y="39"/>
                      </a:lnTo>
                      <a:lnTo>
                        <a:pt x="12" y="21"/>
                      </a:lnTo>
                      <a:lnTo>
                        <a:pt x="22" y="9"/>
                      </a:lnTo>
                      <a:lnTo>
                        <a:pt x="31" y="3"/>
                      </a:lnTo>
                      <a:lnTo>
                        <a:pt x="39" y="3"/>
                      </a:lnTo>
                      <a:lnTo>
                        <a:pt x="46" y="6"/>
                      </a:lnTo>
                      <a:lnTo>
                        <a:pt x="50" y="10"/>
                      </a:lnTo>
                      <a:lnTo>
                        <a:pt x="49" y="19"/>
                      </a:lnTo>
                      <a:lnTo>
                        <a:pt x="43" y="40"/>
                      </a:lnTo>
                      <a:lnTo>
                        <a:pt x="42" y="56"/>
                      </a:lnTo>
                      <a:lnTo>
                        <a:pt x="45" y="70"/>
                      </a:lnTo>
                      <a:lnTo>
                        <a:pt x="50" y="80"/>
                      </a:lnTo>
                      <a:lnTo>
                        <a:pt x="56" y="90"/>
                      </a:lnTo>
                      <a:lnTo>
                        <a:pt x="62" y="97"/>
                      </a:lnTo>
                      <a:lnTo>
                        <a:pt x="68" y="102"/>
                      </a:lnTo>
                      <a:lnTo>
                        <a:pt x="71" y="108"/>
                      </a:lnTo>
                      <a:lnTo>
                        <a:pt x="70" y="107"/>
                      </a:lnTo>
                      <a:lnTo>
                        <a:pt x="63" y="87"/>
                      </a:lnTo>
                      <a:lnTo>
                        <a:pt x="56" y="62"/>
                      </a:lnTo>
                      <a:lnTo>
                        <a:pt x="55" y="41"/>
                      </a:lnTo>
                      <a:lnTo>
                        <a:pt x="58" y="26"/>
                      </a:lnTo>
                      <a:lnTo>
                        <a:pt x="62" y="12"/>
                      </a:lnTo>
                      <a:lnTo>
                        <a:pt x="69" y="3"/>
                      </a:lnTo>
                      <a:lnTo>
                        <a:pt x="79" y="0"/>
                      </a:lnTo>
                      <a:lnTo>
                        <a:pt x="91" y="2"/>
                      </a:lnTo>
                      <a:lnTo>
                        <a:pt x="100" y="7"/>
                      </a:lnTo>
                      <a:lnTo>
                        <a:pt x="106" y="14"/>
                      </a:lnTo>
                      <a:lnTo>
                        <a:pt x="109" y="21"/>
                      </a:lnTo>
                      <a:lnTo>
                        <a:pt x="111" y="26"/>
                      </a:lnTo>
                      <a:lnTo>
                        <a:pt x="114" y="32"/>
                      </a:lnTo>
                      <a:lnTo>
                        <a:pt x="115" y="39"/>
                      </a:lnTo>
                      <a:lnTo>
                        <a:pt x="116" y="47"/>
                      </a:lnTo>
                      <a:lnTo>
                        <a:pt x="118" y="53"/>
                      </a:lnTo>
                      <a:lnTo>
                        <a:pt x="124" y="54"/>
                      </a:lnTo>
                      <a:lnTo>
                        <a:pt x="132" y="52"/>
                      </a:lnTo>
                      <a:lnTo>
                        <a:pt x="140" y="47"/>
                      </a:lnTo>
                      <a:lnTo>
                        <a:pt x="146" y="41"/>
                      </a:lnTo>
                      <a:lnTo>
                        <a:pt x="147" y="36"/>
                      </a:lnTo>
                      <a:lnTo>
                        <a:pt x="149" y="31"/>
                      </a:lnTo>
                      <a:lnTo>
                        <a:pt x="156" y="27"/>
                      </a:lnTo>
                      <a:lnTo>
                        <a:pt x="164" y="23"/>
                      </a:lnTo>
                      <a:lnTo>
                        <a:pt x="169" y="19"/>
                      </a:lnTo>
                      <a:lnTo>
                        <a:pt x="175" y="19"/>
                      </a:lnTo>
                      <a:lnTo>
                        <a:pt x="185" y="24"/>
                      </a:lnTo>
                      <a:lnTo>
                        <a:pt x="197" y="32"/>
                      </a:lnTo>
                      <a:lnTo>
                        <a:pt x="202" y="38"/>
                      </a:lnTo>
                      <a:lnTo>
                        <a:pt x="206" y="44"/>
                      </a:lnTo>
                      <a:lnTo>
                        <a:pt x="209" y="49"/>
                      </a:lnTo>
                      <a:lnTo>
                        <a:pt x="214" y="55"/>
                      </a:lnTo>
                      <a:lnTo>
                        <a:pt x="221" y="60"/>
                      </a:lnTo>
                      <a:lnTo>
                        <a:pt x="227" y="61"/>
                      </a:lnTo>
                      <a:lnTo>
                        <a:pt x="231" y="56"/>
                      </a:lnTo>
                      <a:lnTo>
                        <a:pt x="237" y="49"/>
                      </a:lnTo>
                      <a:lnTo>
                        <a:pt x="246" y="46"/>
                      </a:lnTo>
                      <a:lnTo>
                        <a:pt x="256" y="46"/>
                      </a:lnTo>
                      <a:lnTo>
                        <a:pt x="263" y="49"/>
                      </a:lnTo>
                      <a:lnTo>
                        <a:pt x="266" y="54"/>
                      </a:lnTo>
                      <a:lnTo>
                        <a:pt x="268" y="56"/>
                      </a:lnTo>
                      <a:lnTo>
                        <a:pt x="271" y="59"/>
                      </a:lnTo>
                      <a:lnTo>
                        <a:pt x="281" y="61"/>
                      </a:lnTo>
                      <a:lnTo>
                        <a:pt x="288" y="62"/>
                      </a:lnTo>
                      <a:lnTo>
                        <a:pt x="296" y="62"/>
                      </a:lnTo>
                      <a:lnTo>
                        <a:pt x="304" y="63"/>
                      </a:lnTo>
                      <a:lnTo>
                        <a:pt x="311" y="63"/>
                      </a:lnTo>
                      <a:lnTo>
                        <a:pt x="318" y="63"/>
                      </a:lnTo>
                      <a:lnTo>
                        <a:pt x="321" y="64"/>
                      </a:lnTo>
                      <a:lnTo>
                        <a:pt x="323" y="67"/>
                      </a:lnTo>
                      <a:lnTo>
                        <a:pt x="321" y="69"/>
                      </a:lnTo>
                      <a:lnTo>
                        <a:pt x="319" y="72"/>
                      </a:lnTo>
                      <a:lnTo>
                        <a:pt x="322" y="72"/>
                      </a:lnTo>
                      <a:lnTo>
                        <a:pt x="329" y="72"/>
                      </a:lnTo>
                      <a:lnTo>
                        <a:pt x="335" y="74"/>
                      </a:lnTo>
                      <a:lnTo>
                        <a:pt x="339" y="78"/>
                      </a:lnTo>
                      <a:lnTo>
                        <a:pt x="345" y="83"/>
                      </a:lnTo>
                      <a:lnTo>
                        <a:pt x="349" y="86"/>
                      </a:lnTo>
                      <a:lnTo>
                        <a:pt x="351" y="87"/>
                      </a:lnTo>
                      <a:lnTo>
                        <a:pt x="350" y="87"/>
                      </a:lnTo>
                      <a:lnTo>
                        <a:pt x="345" y="89"/>
                      </a:lnTo>
                      <a:lnTo>
                        <a:pt x="342" y="91"/>
                      </a:lnTo>
                      <a:lnTo>
                        <a:pt x="339" y="93"/>
                      </a:lnTo>
                      <a:lnTo>
                        <a:pt x="343" y="97"/>
                      </a:lnTo>
                      <a:lnTo>
                        <a:pt x="352" y="100"/>
                      </a:lnTo>
                      <a:lnTo>
                        <a:pt x="361" y="102"/>
                      </a:lnTo>
                      <a:lnTo>
                        <a:pt x="361" y="105"/>
                      </a:lnTo>
                      <a:lnTo>
                        <a:pt x="357" y="107"/>
                      </a:lnTo>
                      <a:lnTo>
                        <a:pt x="353" y="108"/>
                      </a:lnTo>
                      <a:lnTo>
                        <a:pt x="351" y="110"/>
                      </a:lnTo>
                      <a:lnTo>
                        <a:pt x="351" y="115"/>
                      </a:lnTo>
                      <a:lnTo>
                        <a:pt x="350" y="118"/>
                      </a:lnTo>
                      <a:lnTo>
                        <a:pt x="349" y="123"/>
                      </a:lnTo>
                      <a:lnTo>
                        <a:pt x="349" y="127"/>
                      </a:lnTo>
                      <a:lnTo>
                        <a:pt x="353" y="132"/>
                      </a:lnTo>
                      <a:lnTo>
                        <a:pt x="361" y="135"/>
                      </a:lnTo>
                      <a:lnTo>
                        <a:pt x="371" y="133"/>
                      </a:lnTo>
                      <a:lnTo>
                        <a:pt x="377" y="133"/>
                      </a:lnTo>
                      <a:lnTo>
                        <a:pt x="384" y="136"/>
                      </a:lnTo>
                      <a:lnTo>
                        <a:pt x="392" y="143"/>
                      </a:lnTo>
                      <a:lnTo>
                        <a:pt x="400" y="150"/>
                      </a:lnTo>
                      <a:lnTo>
                        <a:pt x="407" y="152"/>
                      </a:lnTo>
                      <a:lnTo>
                        <a:pt x="409" y="150"/>
                      </a:lnTo>
                      <a:lnTo>
                        <a:pt x="406" y="144"/>
                      </a:lnTo>
                      <a:lnTo>
                        <a:pt x="403" y="139"/>
                      </a:lnTo>
                      <a:lnTo>
                        <a:pt x="403" y="137"/>
                      </a:lnTo>
                      <a:lnTo>
                        <a:pt x="409" y="139"/>
                      </a:lnTo>
                      <a:lnTo>
                        <a:pt x="414" y="140"/>
                      </a:lnTo>
                      <a:lnTo>
                        <a:pt x="421" y="142"/>
                      </a:lnTo>
                      <a:lnTo>
                        <a:pt x="429" y="143"/>
                      </a:lnTo>
                      <a:lnTo>
                        <a:pt x="436" y="143"/>
                      </a:lnTo>
                      <a:lnTo>
                        <a:pt x="442" y="144"/>
                      </a:lnTo>
                      <a:lnTo>
                        <a:pt x="447" y="145"/>
                      </a:lnTo>
                      <a:lnTo>
                        <a:pt x="450" y="146"/>
                      </a:lnTo>
                      <a:lnTo>
                        <a:pt x="451" y="148"/>
                      </a:lnTo>
                      <a:lnTo>
                        <a:pt x="450" y="152"/>
                      </a:lnTo>
                      <a:lnTo>
                        <a:pt x="451" y="154"/>
                      </a:lnTo>
                      <a:lnTo>
                        <a:pt x="453" y="155"/>
                      </a:lnTo>
                      <a:lnTo>
                        <a:pt x="457" y="155"/>
                      </a:lnTo>
                      <a:lnTo>
                        <a:pt x="461" y="155"/>
                      </a:lnTo>
                      <a:lnTo>
                        <a:pt x="466" y="153"/>
                      </a:lnTo>
                      <a:lnTo>
                        <a:pt x="472" y="152"/>
                      </a:lnTo>
                      <a:lnTo>
                        <a:pt x="480" y="152"/>
                      </a:lnTo>
                      <a:lnTo>
                        <a:pt x="490" y="153"/>
                      </a:lnTo>
                      <a:lnTo>
                        <a:pt x="501" y="154"/>
                      </a:lnTo>
                      <a:lnTo>
                        <a:pt x="509" y="158"/>
                      </a:lnTo>
                      <a:lnTo>
                        <a:pt x="511" y="163"/>
                      </a:lnTo>
                      <a:lnTo>
                        <a:pt x="508" y="169"/>
                      </a:lnTo>
                      <a:lnTo>
                        <a:pt x="501" y="173"/>
                      </a:lnTo>
                      <a:lnTo>
                        <a:pt x="496" y="176"/>
                      </a:lnTo>
                      <a:lnTo>
                        <a:pt x="496" y="180"/>
                      </a:lnTo>
                      <a:lnTo>
                        <a:pt x="501" y="183"/>
                      </a:lnTo>
                      <a:lnTo>
                        <a:pt x="505" y="186"/>
                      </a:lnTo>
                      <a:lnTo>
                        <a:pt x="510" y="191"/>
                      </a:lnTo>
                      <a:lnTo>
                        <a:pt x="511" y="196"/>
                      </a:lnTo>
                      <a:lnTo>
                        <a:pt x="511" y="200"/>
                      </a:lnTo>
                      <a:lnTo>
                        <a:pt x="509" y="204"/>
                      </a:lnTo>
                      <a:lnTo>
                        <a:pt x="505" y="207"/>
                      </a:lnTo>
                      <a:lnTo>
                        <a:pt x="501" y="209"/>
                      </a:lnTo>
                      <a:lnTo>
                        <a:pt x="497" y="212"/>
                      </a:lnTo>
                      <a:lnTo>
                        <a:pt x="497" y="214"/>
                      </a:lnTo>
                      <a:lnTo>
                        <a:pt x="499" y="219"/>
                      </a:lnTo>
                      <a:lnTo>
                        <a:pt x="505" y="223"/>
                      </a:lnTo>
                      <a:lnTo>
                        <a:pt x="511" y="228"/>
                      </a:lnTo>
                      <a:lnTo>
                        <a:pt x="514" y="234"/>
                      </a:lnTo>
                      <a:lnTo>
                        <a:pt x="514" y="239"/>
                      </a:lnTo>
                      <a:lnTo>
                        <a:pt x="511" y="244"/>
                      </a:lnTo>
                      <a:lnTo>
                        <a:pt x="506" y="248"/>
                      </a:lnTo>
                      <a:lnTo>
                        <a:pt x="503" y="249"/>
                      </a:lnTo>
                      <a:lnTo>
                        <a:pt x="501" y="249"/>
                      </a:lnTo>
                      <a:lnTo>
                        <a:pt x="495" y="245"/>
                      </a:lnTo>
                      <a:lnTo>
                        <a:pt x="487" y="242"/>
                      </a:lnTo>
                      <a:lnTo>
                        <a:pt x="480" y="238"/>
                      </a:lnTo>
                      <a:lnTo>
                        <a:pt x="474" y="235"/>
                      </a:lnTo>
                      <a:lnTo>
                        <a:pt x="468" y="231"/>
                      </a:lnTo>
                      <a:lnTo>
                        <a:pt x="465" y="229"/>
                      </a:lnTo>
                      <a:lnTo>
                        <a:pt x="460" y="228"/>
                      </a:lnTo>
                      <a:lnTo>
                        <a:pt x="456" y="226"/>
                      </a:lnTo>
                      <a:lnTo>
                        <a:pt x="449" y="223"/>
                      </a:lnTo>
                      <a:lnTo>
                        <a:pt x="440" y="220"/>
                      </a:lnTo>
                      <a:lnTo>
                        <a:pt x="432" y="219"/>
                      </a:lnTo>
                      <a:lnTo>
                        <a:pt x="425" y="220"/>
                      </a:lnTo>
                      <a:lnTo>
                        <a:pt x="421" y="224"/>
                      </a:lnTo>
                      <a:lnTo>
                        <a:pt x="421" y="230"/>
                      </a:lnTo>
                      <a:lnTo>
                        <a:pt x="423" y="236"/>
                      </a:lnTo>
                      <a:lnTo>
                        <a:pt x="428" y="243"/>
                      </a:lnTo>
                      <a:lnTo>
                        <a:pt x="435" y="251"/>
                      </a:lnTo>
                      <a:lnTo>
                        <a:pt x="440" y="254"/>
                      </a:lnTo>
                      <a:lnTo>
                        <a:pt x="443" y="259"/>
                      </a:lnTo>
                      <a:lnTo>
                        <a:pt x="449" y="262"/>
                      </a:lnTo>
                      <a:lnTo>
                        <a:pt x="453" y="265"/>
                      </a:lnTo>
                      <a:lnTo>
                        <a:pt x="459" y="268"/>
                      </a:lnTo>
                      <a:lnTo>
                        <a:pt x="465" y="271"/>
                      </a:lnTo>
                      <a:lnTo>
                        <a:pt x="471" y="272"/>
                      </a:lnTo>
                      <a:lnTo>
                        <a:pt x="476" y="273"/>
                      </a:lnTo>
                      <a:lnTo>
                        <a:pt x="487" y="275"/>
                      </a:lnTo>
                      <a:lnTo>
                        <a:pt x="495" y="277"/>
                      </a:lnTo>
                      <a:lnTo>
                        <a:pt x="501" y="281"/>
                      </a:lnTo>
                      <a:lnTo>
                        <a:pt x="505" y="286"/>
                      </a:lnTo>
                      <a:lnTo>
                        <a:pt x="512" y="289"/>
                      </a:lnTo>
                      <a:lnTo>
                        <a:pt x="520" y="291"/>
                      </a:lnTo>
                      <a:lnTo>
                        <a:pt x="528" y="294"/>
                      </a:lnTo>
                      <a:lnTo>
                        <a:pt x="533" y="301"/>
                      </a:lnTo>
                      <a:lnTo>
                        <a:pt x="534" y="307"/>
                      </a:lnTo>
                      <a:lnTo>
                        <a:pt x="533" y="311"/>
                      </a:lnTo>
                      <a:lnTo>
                        <a:pt x="533" y="315"/>
                      </a:lnTo>
                      <a:lnTo>
                        <a:pt x="536" y="324"/>
                      </a:lnTo>
                      <a:lnTo>
                        <a:pt x="541" y="332"/>
                      </a:lnTo>
                      <a:lnTo>
                        <a:pt x="543" y="337"/>
                      </a:lnTo>
                      <a:lnTo>
                        <a:pt x="544" y="342"/>
                      </a:lnTo>
                      <a:lnTo>
                        <a:pt x="548" y="345"/>
                      </a:lnTo>
                      <a:lnTo>
                        <a:pt x="552" y="350"/>
                      </a:lnTo>
                      <a:lnTo>
                        <a:pt x="556" y="354"/>
                      </a:lnTo>
                      <a:lnTo>
                        <a:pt x="555" y="357"/>
                      </a:lnTo>
                      <a:lnTo>
                        <a:pt x="549" y="356"/>
                      </a:lnTo>
                      <a:lnTo>
                        <a:pt x="544" y="352"/>
                      </a:lnTo>
                      <a:lnTo>
                        <a:pt x="541" y="349"/>
                      </a:lnTo>
                      <a:lnTo>
                        <a:pt x="535" y="345"/>
                      </a:lnTo>
                      <a:lnTo>
                        <a:pt x="525" y="345"/>
                      </a:lnTo>
                      <a:lnTo>
                        <a:pt x="513" y="348"/>
                      </a:lnTo>
                      <a:lnTo>
                        <a:pt x="505" y="349"/>
                      </a:lnTo>
                      <a:lnTo>
                        <a:pt x="499" y="349"/>
                      </a:lnTo>
                      <a:lnTo>
                        <a:pt x="493" y="345"/>
                      </a:lnTo>
                      <a:lnTo>
                        <a:pt x="488" y="343"/>
                      </a:lnTo>
                      <a:lnTo>
                        <a:pt x="483" y="342"/>
                      </a:lnTo>
                      <a:lnTo>
                        <a:pt x="478" y="340"/>
                      </a:lnTo>
                      <a:lnTo>
                        <a:pt x="472" y="339"/>
                      </a:lnTo>
                      <a:lnTo>
                        <a:pt x="466" y="337"/>
                      </a:lnTo>
                      <a:lnTo>
                        <a:pt x="461" y="337"/>
                      </a:lnTo>
                      <a:lnTo>
                        <a:pt x="457" y="337"/>
                      </a:lnTo>
                      <a:lnTo>
                        <a:pt x="453" y="337"/>
                      </a:lnTo>
                      <a:lnTo>
                        <a:pt x="451" y="340"/>
                      </a:lnTo>
                      <a:lnTo>
                        <a:pt x="455" y="343"/>
                      </a:lnTo>
                      <a:lnTo>
                        <a:pt x="463" y="347"/>
                      </a:lnTo>
                      <a:lnTo>
                        <a:pt x="476" y="352"/>
                      </a:lnTo>
                      <a:lnTo>
                        <a:pt x="485" y="355"/>
                      </a:lnTo>
                      <a:lnTo>
                        <a:pt x="490" y="357"/>
                      </a:lnTo>
                      <a:lnTo>
                        <a:pt x="496" y="358"/>
                      </a:lnTo>
                      <a:lnTo>
                        <a:pt x="499" y="358"/>
                      </a:lnTo>
                      <a:lnTo>
                        <a:pt x="503" y="359"/>
                      </a:lnTo>
                      <a:lnTo>
                        <a:pt x="506" y="360"/>
                      </a:lnTo>
                      <a:lnTo>
                        <a:pt x="509" y="362"/>
                      </a:lnTo>
                      <a:lnTo>
                        <a:pt x="511" y="364"/>
                      </a:lnTo>
                      <a:lnTo>
                        <a:pt x="517" y="367"/>
                      </a:lnTo>
                      <a:lnTo>
                        <a:pt x="525" y="371"/>
                      </a:lnTo>
                      <a:lnTo>
                        <a:pt x="533" y="374"/>
                      </a:lnTo>
                      <a:lnTo>
                        <a:pt x="539" y="379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11" name="Freeform 432">
                  <a:extLst>
                    <a:ext uri="{FF2B5EF4-FFF2-40B4-BE49-F238E27FC236}">
                      <a16:creationId xmlns:a16="http://schemas.microsoft.com/office/drawing/2014/main" id="{2BE13753-275B-7D16-5931-B92C2820C9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1313" y="1173253"/>
                  <a:ext cx="158750" cy="146050"/>
                </a:xfrm>
                <a:custGeom>
                  <a:avLst/>
                  <a:gdLst>
                    <a:gd name="T0" fmla="*/ 2147483646 w 148"/>
                    <a:gd name="T1" fmla="*/ 2147483646 h 146"/>
                    <a:gd name="T2" fmla="*/ 2147483646 w 148"/>
                    <a:gd name="T3" fmla="*/ 2147483646 h 146"/>
                    <a:gd name="T4" fmla="*/ 2147483646 w 148"/>
                    <a:gd name="T5" fmla="*/ 2147483646 h 146"/>
                    <a:gd name="T6" fmla="*/ 2147483646 w 148"/>
                    <a:gd name="T7" fmla="*/ 2147483646 h 146"/>
                    <a:gd name="T8" fmla="*/ 2147483646 w 148"/>
                    <a:gd name="T9" fmla="*/ 2147483646 h 146"/>
                    <a:gd name="T10" fmla="*/ 2147483646 w 148"/>
                    <a:gd name="T11" fmla="*/ 2147483646 h 146"/>
                    <a:gd name="T12" fmla="*/ 2147483646 w 148"/>
                    <a:gd name="T13" fmla="*/ 2147483646 h 146"/>
                    <a:gd name="T14" fmla="*/ 2147483646 w 148"/>
                    <a:gd name="T15" fmla="*/ 2147483646 h 146"/>
                    <a:gd name="T16" fmla="*/ 2147483646 w 148"/>
                    <a:gd name="T17" fmla="*/ 2147483646 h 146"/>
                    <a:gd name="T18" fmla="*/ 2147483646 w 148"/>
                    <a:gd name="T19" fmla="*/ 0 h 146"/>
                    <a:gd name="T20" fmla="*/ 2147483646 w 148"/>
                    <a:gd name="T21" fmla="*/ 2147483646 h 146"/>
                    <a:gd name="T22" fmla="*/ 2147483646 w 148"/>
                    <a:gd name="T23" fmla="*/ 2147483646 h 146"/>
                    <a:gd name="T24" fmla="*/ 2147483646 w 148"/>
                    <a:gd name="T25" fmla="*/ 2147483646 h 146"/>
                    <a:gd name="T26" fmla="*/ 2147483646 w 148"/>
                    <a:gd name="T27" fmla="*/ 2147483646 h 146"/>
                    <a:gd name="T28" fmla="*/ 2147483646 w 148"/>
                    <a:gd name="T29" fmla="*/ 2147483646 h 146"/>
                    <a:gd name="T30" fmla="*/ 2147483646 w 148"/>
                    <a:gd name="T31" fmla="*/ 2147483646 h 146"/>
                    <a:gd name="T32" fmla="*/ 2147483646 w 148"/>
                    <a:gd name="T33" fmla="*/ 2147483646 h 146"/>
                    <a:gd name="T34" fmla="*/ 2147483646 w 148"/>
                    <a:gd name="T35" fmla="*/ 2147483646 h 146"/>
                    <a:gd name="T36" fmla="*/ 2147483646 w 148"/>
                    <a:gd name="T37" fmla="*/ 2147483646 h 146"/>
                    <a:gd name="T38" fmla="*/ 2147483646 w 148"/>
                    <a:gd name="T39" fmla="*/ 2147483646 h 146"/>
                    <a:gd name="T40" fmla="*/ 2147483646 w 148"/>
                    <a:gd name="T41" fmla="*/ 2147483646 h 146"/>
                    <a:gd name="T42" fmla="*/ 2147483646 w 148"/>
                    <a:gd name="T43" fmla="*/ 2147483646 h 146"/>
                    <a:gd name="T44" fmla="*/ 2147483646 w 148"/>
                    <a:gd name="T45" fmla="*/ 2147483646 h 146"/>
                    <a:gd name="T46" fmla="*/ 2147483646 w 148"/>
                    <a:gd name="T47" fmla="*/ 2147483646 h 146"/>
                    <a:gd name="T48" fmla="*/ 2147483646 w 148"/>
                    <a:gd name="T49" fmla="*/ 2147483646 h 146"/>
                    <a:gd name="T50" fmla="*/ 2147483646 w 148"/>
                    <a:gd name="T51" fmla="*/ 2147483646 h 146"/>
                    <a:gd name="T52" fmla="*/ 2147483646 w 148"/>
                    <a:gd name="T53" fmla="*/ 2147483646 h 146"/>
                    <a:gd name="T54" fmla="*/ 2147483646 w 148"/>
                    <a:gd name="T55" fmla="*/ 2147483646 h 146"/>
                    <a:gd name="T56" fmla="*/ 2147483646 w 148"/>
                    <a:gd name="T57" fmla="*/ 2147483646 h 146"/>
                    <a:gd name="T58" fmla="*/ 2147483646 w 148"/>
                    <a:gd name="T59" fmla="*/ 2147483646 h 146"/>
                    <a:gd name="T60" fmla="*/ 2147483646 w 148"/>
                    <a:gd name="T61" fmla="*/ 2147483646 h 146"/>
                    <a:gd name="T62" fmla="*/ 2147483646 w 148"/>
                    <a:gd name="T63" fmla="*/ 2147483646 h 14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148" h="146">
                      <a:moveTo>
                        <a:pt x="148" y="71"/>
                      </a:moveTo>
                      <a:lnTo>
                        <a:pt x="146" y="67"/>
                      </a:lnTo>
                      <a:lnTo>
                        <a:pt x="145" y="56"/>
                      </a:lnTo>
                      <a:lnTo>
                        <a:pt x="141" y="44"/>
                      </a:lnTo>
                      <a:lnTo>
                        <a:pt x="135" y="36"/>
                      </a:lnTo>
                      <a:lnTo>
                        <a:pt x="129" y="33"/>
                      </a:lnTo>
                      <a:lnTo>
                        <a:pt x="125" y="33"/>
                      </a:lnTo>
                      <a:lnTo>
                        <a:pt x="120" y="35"/>
                      </a:lnTo>
                      <a:lnTo>
                        <a:pt x="115" y="32"/>
                      </a:lnTo>
                      <a:lnTo>
                        <a:pt x="111" y="26"/>
                      </a:lnTo>
                      <a:lnTo>
                        <a:pt x="108" y="20"/>
                      </a:lnTo>
                      <a:lnTo>
                        <a:pt x="104" y="14"/>
                      </a:lnTo>
                      <a:lnTo>
                        <a:pt x="95" y="12"/>
                      </a:lnTo>
                      <a:lnTo>
                        <a:pt x="88" y="10"/>
                      </a:lnTo>
                      <a:lnTo>
                        <a:pt x="82" y="9"/>
                      </a:lnTo>
                      <a:lnTo>
                        <a:pt x="77" y="7"/>
                      </a:lnTo>
                      <a:lnTo>
                        <a:pt x="73" y="3"/>
                      </a:lnTo>
                      <a:lnTo>
                        <a:pt x="68" y="1"/>
                      </a:lnTo>
                      <a:lnTo>
                        <a:pt x="65" y="0"/>
                      </a:lnTo>
                      <a:lnTo>
                        <a:pt x="62" y="0"/>
                      </a:lnTo>
                      <a:lnTo>
                        <a:pt x="60" y="2"/>
                      </a:lnTo>
                      <a:lnTo>
                        <a:pt x="58" y="8"/>
                      </a:lnTo>
                      <a:lnTo>
                        <a:pt x="58" y="15"/>
                      </a:lnTo>
                      <a:lnTo>
                        <a:pt x="57" y="20"/>
                      </a:lnTo>
                      <a:lnTo>
                        <a:pt x="55" y="24"/>
                      </a:lnTo>
                      <a:lnTo>
                        <a:pt x="50" y="31"/>
                      </a:lnTo>
                      <a:lnTo>
                        <a:pt x="42" y="40"/>
                      </a:lnTo>
                      <a:lnTo>
                        <a:pt x="32" y="50"/>
                      </a:lnTo>
                      <a:lnTo>
                        <a:pt x="27" y="55"/>
                      </a:lnTo>
                      <a:lnTo>
                        <a:pt x="20" y="62"/>
                      </a:lnTo>
                      <a:lnTo>
                        <a:pt x="11" y="71"/>
                      </a:lnTo>
                      <a:lnTo>
                        <a:pt x="3" y="82"/>
                      </a:lnTo>
                      <a:lnTo>
                        <a:pt x="0" y="90"/>
                      </a:lnTo>
                      <a:lnTo>
                        <a:pt x="3" y="91"/>
                      </a:lnTo>
                      <a:lnTo>
                        <a:pt x="4" y="91"/>
                      </a:lnTo>
                      <a:lnTo>
                        <a:pt x="6" y="94"/>
                      </a:lnTo>
                      <a:lnTo>
                        <a:pt x="11" y="107"/>
                      </a:lnTo>
                      <a:lnTo>
                        <a:pt x="14" y="123"/>
                      </a:lnTo>
                      <a:lnTo>
                        <a:pt x="14" y="136"/>
                      </a:lnTo>
                      <a:lnTo>
                        <a:pt x="15" y="144"/>
                      </a:lnTo>
                      <a:lnTo>
                        <a:pt x="20" y="146"/>
                      </a:lnTo>
                      <a:lnTo>
                        <a:pt x="27" y="143"/>
                      </a:lnTo>
                      <a:lnTo>
                        <a:pt x="32" y="139"/>
                      </a:lnTo>
                      <a:lnTo>
                        <a:pt x="36" y="137"/>
                      </a:lnTo>
                      <a:lnTo>
                        <a:pt x="39" y="138"/>
                      </a:lnTo>
                      <a:lnTo>
                        <a:pt x="44" y="143"/>
                      </a:lnTo>
                      <a:lnTo>
                        <a:pt x="50" y="146"/>
                      </a:lnTo>
                      <a:lnTo>
                        <a:pt x="55" y="145"/>
                      </a:lnTo>
                      <a:lnTo>
                        <a:pt x="60" y="135"/>
                      </a:lnTo>
                      <a:lnTo>
                        <a:pt x="66" y="124"/>
                      </a:lnTo>
                      <a:lnTo>
                        <a:pt x="75" y="119"/>
                      </a:lnTo>
                      <a:lnTo>
                        <a:pt x="83" y="116"/>
                      </a:lnTo>
                      <a:lnTo>
                        <a:pt x="87" y="111"/>
                      </a:lnTo>
                      <a:lnTo>
                        <a:pt x="87" y="104"/>
                      </a:lnTo>
                      <a:lnTo>
                        <a:pt x="87" y="99"/>
                      </a:lnTo>
                      <a:lnTo>
                        <a:pt x="91" y="96"/>
                      </a:lnTo>
                      <a:lnTo>
                        <a:pt x="104" y="92"/>
                      </a:lnTo>
                      <a:lnTo>
                        <a:pt x="112" y="90"/>
                      </a:lnTo>
                      <a:lnTo>
                        <a:pt x="120" y="89"/>
                      </a:lnTo>
                      <a:lnTo>
                        <a:pt x="128" y="86"/>
                      </a:lnTo>
                      <a:lnTo>
                        <a:pt x="135" y="84"/>
                      </a:lnTo>
                      <a:lnTo>
                        <a:pt x="140" y="82"/>
                      </a:lnTo>
                      <a:lnTo>
                        <a:pt x="144" y="78"/>
                      </a:lnTo>
                      <a:lnTo>
                        <a:pt x="146" y="75"/>
                      </a:lnTo>
                      <a:lnTo>
                        <a:pt x="148" y="71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12" name="Freeform 433">
                  <a:extLst>
                    <a:ext uri="{FF2B5EF4-FFF2-40B4-BE49-F238E27FC236}">
                      <a16:creationId xmlns:a16="http://schemas.microsoft.com/office/drawing/2014/main" id="{F6B7DECE-95DB-BFB8-3946-1307A8C65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9588" y="1119278"/>
                  <a:ext cx="144463" cy="93662"/>
                </a:xfrm>
                <a:custGeom>
                  <a:avLst/>
                  <a:gdLst>
                    <a:gd name="T0" fmla="*/ 2147483646 w 133"/>
                    <a:gd name="T1" fmla="*/ 2147483646 h 91"/>
                    <a:gd name="T2" fmla="*/ 2147483646 w 133"/>
                    <a:gd name="T3" fmla="*/ 2147483646 h 91"/>
                    <a:gd name="T4" fmla="*/ 2147483646 w 133"/>
                    <a:gd name="T5" fmla="*/ 2147483646 h 91"/>
                    <a:gd name="T6" fmla="*/ 2147483646 w 133"/>
                    <a:gd name="T7" fmla="*/ 2147483646 h 91"/>
                    <a:gd name="T8" fmla="*/ 2147483646 w 133"/>
                    <a:gd name="T9" fmla="*/ 2147483646 h 91"/>
                    <a:gd name="T10" fmla="*/ 2147483646 w 133"/>
                    <a:gd name="T11" fmla="*/ 2147483646 h 91"/>
                    <a:gd name="T12" fmla="*/ 2147483646 w 133"/>
                    <a:gd name="T13" fmla="*/ 2147483646 h 91"/>
                    <a:gd name="T14" fmla="*/ 2147483646 w 133"/>
                    <a:gd name="T15" fmla="*/ 2147483646 h 91"/>
                    <a:gd name="T16" fmla="*/ 2147483646 w 133"/>
                    <a:gd name="T17" fmla="*/ 2147483646 h 91"/>
                    <a:gd name="T18" fmla="*/ 2147483646 w 133"/>
                    <a:gd name="T19" fmla="*/ 2147483646 h 91"/>
                    <a:gd name="T20" fmla="*/ 2147483646 w 133"/>
                    <a:gd name="T21" fmla="*/ 2147483646 h 91"/>
                    <a:gd name="T22" fmla="*/ 2147483646 w 133"/>
                    <a:gd name="T23" fmla="*/ 2147483646 h 91"/>
                    <a:gd name="T24" fmla="*/ 2147483646 w 133"/>
                    <a:gd name="T25" fmla="*/ 2147483646 h 91"/>
                    <a:gd name="T26" fmla="*/ 2147483646 w 133"/>
                    <a:gd name="T27" fmla="*/ 2147483646 h 91"/>
                    <a:gd name="T28" fmla="*/ 2147483646 w 133"/>
                    <a:gd name="T29" fmla="*/ 2147483646 h 91"/>
                    <a:gd name="T30" fmla="*/ 2147483646 w 133"/>
                    <a:gd name="T31" fmla="*/ 2147483646 h 91"/>
                    <a:gd name="T32" fmla="*/ 2147483646 w 133"/>
                    <a:gd name="T33" fmla="*/ 2147483646 h 91"/>
                    <a:gd name="T34" fmla="*/ 2147483646 w 133"/>
                    <a:gd name="T35" fmla="*/ 2147483646 h 91"/>
                    <a:gd name="T36" fmla="*/ 2147483646 w 133"/>
                    <a:gd name="T37" fmla="*/ 2147483646 h 91"/>
                    <a:gd name="T38" fmla="*/ 2147483646 w 133"/>
                    <a:gd name="T39" fmla="*/ 2147483646 h 91"/>
                    <a:gd name="T40" fmla="*/ 2147483646 w 133"/>
                    <a:gd name="T41" fmla="*/ 2147483646 h 91"/>
                    <a:gd name="T42" fmla="*/ 2147483646 w 133"/>
                    <a:gd name="T43" fmla="*/ 2147483646 h 91"/>
                    <a:gd name="T44" fmla="*/ 2147483646 w 133"/>
                    <a:gd name="T45" fmla="*/ 2147483646 h 91"/>
                    <a:gd name="T46" fmla="*/ 2147483646 w 133"/>
                    <a:gd name="T47" fmla="*/ 2147483646 h 91"/>
                    <a:gd name="T48" fmla="*/ 2147483646 w 133"/>
                    <a:gd name="T49" fmla="*/ 2147483646 h 91"/>
                    <a:gd name="T50" fmla="*/ 2147483646 w 133"/>
                    <a:gd name="T51" fmla="*/ 2147483646 h 91"/>
                    <a:gd name="T52" fmla="*/ 2147483646 w 133"/>
                    <a:gd name="T53" fmla="*/ 2147483646 h 91"/>
                    <a:gd name="T54" fmla="*/ 2147483646 w 133"/>
                    <a:gd name="T55" fmla="*/ 2147483646 h 91"/>
                    <a:gd name="T56" fmla="*/ 0 w 133"/>
                    <a:gd name="T57" fmla="*/ 2147483646 h 91"/>
                    <a:gd name="T58" fmla="*/ 2147483646 w 133"/>
                    <a:gd name="T59" fmla="*/ 2147483646 h 91"/>
                    <a:gd name="T60" fmla="*/ 2147483646 w 133"/>
                    <a:gd name="T61" fmla="*/ 2147483646 h 91"/>
                    <a:gd name="T62" fmla="*/ 2147483646 w 133"/>
                    <a:gd name="T63" fmla="*/ 2147483646 h 91"/>
                    <a:gd name="T64" fmla="*/ 2147483646 w 133"/>
                    <a:gd name="T65" fmla="*/ 2147483646 h 91"/>
                    <a:gd name="T66" fmla="*/ 2147483646 w 133"/>
                    <a:gd name="T67" fmla="*/ 2147483646 h 91"/>
                    <a:gd name="T68" fmla="*/ 2147483646 w 133"/>
                    <a:gd name="T69" fmla="*/ 0 h 91"/>
                    <a:gd name="T70" fmla="*/ 2147483646 w 133"/>
                    <a:gd name="T71" fmla="*/ 2147483646 h 91"/>
                    <a:gd name="T72" fmla="*/ 2147483646 w 133"/>
                    <a:gd name="T73" fmla="*/ 2147483646 h 91"/>
                    <a:gd name="T74" fmla="*/ 2147483646 w 133"/>
                    <a:gd name="T75" fmla="*/ 2147483646 h 91"/>
                    <a:gd name="T76" fmla="*/ 2147483646 w 133"/>
                    <a:gd name="T77" fmla="*/ 2147483646 h 91"/>
                    <a:gd name="T78" fmla="*/ 2147483646 w 133"/>
                    <a:gd name="T79" fmla="*/ 2147483646 h 91"/>
                    <a:gd name="T80" fmla="*/ 2147483646 w 133"/>
                    <a:gd name="T81" fmla="*/ 2147483646 h 91"/>
                    <a:gd name="T82" fmla="*/ 2147483646 w 133"/>
                    <a:gd name="T83" fmla="*/ 2147483646 h 91"/>
                    <a:gd name="T84" fmla="*/ 2147483646 w 133"/>
                    <a:gd name="T85" fmla="*/ 2147483646 h 91"/>
                    <a:gd name="T86" fmla="*/ 2147483646 w 133"/>
                    <a:gd name="T87" fmla="*/ 2147483646 h 91"/>
                    <a:gd name="T88" fmla="*/ 2147483646 w 133"/>
                    <a:gd name="T89" fmla="*/ 2147483646 h 91"/>
                    <a:gd name="T90" fmla="*/ 2147483646 w 133"/>
                    <a:gd name="T91" fmla="*/ 2147483646 h 91"/>
                    <a:gd name="T92" fmla="*/ 2147483646 w 133"/>
                    <a:gd name="T93" fmla="*/ 2147483646 h 91"/>
                    <a:gd name="T94" fmla="*/ 2147483646 w 133"/>
                    <a:gd name="T95" fmla="*/ 2147483646 h 91"/>
                    <a:gd name="T96" fmla="*/ 2147483646 w 133"/>
                    <a:gd name="T97" fmla="*/ 2147483646 h 91"/>
                    <a:gd name="T98" fmla="*/ 2147483646 w 133"/>
                    <a:gd name="T99" fmla="*/ 2147483646 h 91"/>
                    <a:gd name="T100" fmla="*/ 2147483646 w 133"/>
                    <a:gd name="T101" fmla="*/ 2147483646 h 91"/>
                    <a:gd name="T102" fmla="*/ 2147483646 w 133"/>
                    <a:gd name="T103" fmla="*/ 2147483646 h 91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133" h="91">
                      <a:moveTo>
                        <a:pt x="104" y="0"/>
                      </a:moveTo>
                      <a:lnTo>
                        <a:pt x="104" y="4"/>
                      </a:lnTo>
                      <a:lnTo>
                        <a:pt x="103" y="13"/>
                      </a:lnTo>
                      <a:lnTo>
                        <a:pt x="103" y="23"/>
                      </a:lnTo>
                      <a:lnTo>
                        <a:pt x="102" y="30"/>
                      </a:lnTo>
                      <a:lnTo>
                        <a:pt x="101" y="35"/>
                      </a:lnTo>
                      <a:lnTo>
                        <a:pt x="101" y="39"/>
                      </a:lnTo>
                      <a:lnTo>
                        <a:pt x="102" y="44"/>
                      </a:lnTo>
                      <a:lnTo>
                        <a:pt x="107" y="46"/>
                      </a:lnTo>
                      <a:lnTo>
                        <a:pt x="111" y="43"/>
                      </a:lnTo>
                      <a:lnTo>
                        <a:pt x="113" y="37"/>
                      </a:lnTo>
                      <a:lnTo>
                        <a:pt x="115" y="34"/>
                      </a:lnTo>
                      <a:lnTo>
                        <a:pt x="121" y="36"/>
                      </a:lnTo>
                      <a:lnTo>
                        <a:pt x="128" y="42"/>
                      </a:lnTo>
                      <a:lnTo>
                        <a:pt x="132" y="45"/>
                      </a:lnTo>
                      <a:lnTo>
                        <a:pt x="133" y="49"/>
                      </a:lnTo>
                      <a:lnTo>
                        <a:pt x="132" y="54"/>
                      </a:lnTo>
                      <a:lnTo>
                        <a:pt x="132" y="60"/>
                      </a:lnTo>
                      <a:lnTo>
                        <a:pt x="132" y="62"/>
                      </a:lnTo>
                      <a:lnTo>
                        <a:pt x="131" y="66"/>
                      </a:lnTo>
                      <a:lnTo>
                        <a:pt x="128" y="72"/>
                      </a:lnTo>
                      <a:lnTo>
                        <a:pt x="123" y="78"/>
                      </a:lnTo>
                      <a:lnTo>
                        <a:pt x="121" y="82"/>
                      </a:lnTo>
                      <a:lnTo>
                        <a:pt x="116" y="84"/>
                      </a:lnTo>
                      <a:lnTo>
                        <a:pt x="107" y="83"/>
                      </a:lnTo>
                      <a:lnTo>
                        <a:pt x="96" y="81"/>
                      </a:lnTo>
                      <a:lnTo>
                        <a:pt x="88" y="78"/>
                      </a:lnTo>
                      <a:lnTo>
                        <a:pt x="83" y="77"/>
                      </a:lnTo>
                      <a:lnTo>
                        <a:pt x="79" y="80"/>
                      </a:lnTo>
                      <a:lnTo>
                        <a:pt x="76" y="83"/>
                      </a:lnTo>
                      <a:lnTo>
                        <a:pt x="72" y="85"/>
                      </a:lnTo>
                      <a:lnTo>
                        <a:pt x="68" y="88"/>
                      </a:lnTo>
                      <a:lnTo>
                        <a:pt x="61" y="90"/>
                      </a:lnTo>
                      <a:lnTo>
                        <a:pt x="54" y="91"/>
                      </a:lnTo>
                      <a:lnTo>
                        <a:pt x="49" y="91"/>
                      </a:lnTo>
                      <a:lnTo>
                        <a:pt x="45" y="91"/>
                      </a:lnTo>
                      <a:lnTo>
                        <a:pt x="39" y="91"/>
                      </a:lnTo>
                      <a:lnTo>
                        <a:pt x="32" y="89"/>
                      </a:lnTo>
                      <a:lnTo>
                        <a:pt x="24" y="85"/>
                      </a:lnTo>
                      <a:lnTo>
                        <a:pt x="18" y="82"/>
                      </a:lnTo>
                      <a:lnTo>
                        <a:pt x="19" y="78"/>
                      </a:lnTo>
                      <a:lnTo>
                        <a:pt x="25" y="77"/>
                      </a:lnTo>
                      <a:lnTo>
                        <a:pt x="32" y="77"/>
                      </a:lnTo>
                      <a:lnTo>
                        <a:pt x="38" y="77"/>
                      </a:lnTo>
                      <a:lnTo>
                        <a:pt x="43" y="75"/>
                      </a:lnTo>
                      <a:lnTo>
                        <a:pt x="48" y="70"/>
                      </a:lnTo>
                      <a:lnTo>
                        <a:pt x="49" y="64"/>
                      </a:lnTo>
                      <a:lnTo>
                        <a:pt x="48" y="60"/>
                      </a:lnTo>
                      <a:lnTo>
                        <a:pt x="42" y="60"/>
                      </a:lnTo>
                      <a:lnTo>
                        <a:pt x="35" y="65"/>
                      </a:lnTo>
                      <a:lnTo>
                        <a:pt x="32" y="67"/>
                      </a:lnTo>
                      <a:lnTo>
                        <a:pt x="27" y="67"/>
                      </a:lnTo>
                      <a:lnTo>
                        <a:pt x="20" y="62"/>
                      </a:lnTo>
                      <a:lnTo>
                        <a:pt x="14" y="57"/>
                      </a:lnTo>
                      <a:lnTo>
                        <a:pt x="8" y="53"/>
                      </a:lnTo>
                      <a:lnTo>
                        <a:pt x="4" y="51"/>
                      </a:lnTo>
                      <a:lnTo>
                        <a:pt x="2" y="46"/>
                      </a:lnTo>
                      <a:lnTo>
                        <a:pt x="0" y="42"/>
                      </a:lnTo>
                      <a:lnTo>
                        <a:pt x="0" y="38"/>
                      </a:lnTo>
                      <a:lnTo>
                        <a:pt x="2" y="35"/>
                      </a:lnTo>
                      <a:lnTo>
                        <a:pt x="8" y="30"/>
                      </a:lnTo>
                      <a:lnTo>
                        <a:pt x="12" y="25"/>
                      </a:lnTo>
                      <a:lnTo>
                        <a:pt x="14" y="22"/>
                      </a:lnTo>
                      <a:lnTo>
                        <a:pt x="15" y="20"/>
                      </a:lnTo>
                      <a:lnTo>
                        <a:pt x="18" y="14"/>
                      </a:lnTo>
                      <a:lnTo>
                        <a:pt x="23" y="7"/>
                      </a:lnTo>
                      <a:lnTo>
                        <a:pt x="25" y="4"/>
                      </a:lnTo>
                      <a:lnTo>
                        <a:pt x="28" y="1"/>
                      </a:lnTo>
                      <a:lnTo>
                        <a:pt x="34" y="0"/>
                      </a:lnTo>
                      <a:lnTo>
                        <a:pt x="41" y="0"/>
                      </a:lnTo>
                      <a:lnTo>
                        <a:pt x="45" y="2"/>
                      </a:lnTo>
                      <a:lnTo>
                        <a:pt x="46" y="5"/>
                      </a:lnTo>
                      <a:lnTo>
                        <a:pt x="45" y="8"/>
                      </a:lnTo>
                      <a:lnTo>
                        <a:pt x="46" y="13"/>
                      </a:lnTo>
                      <a:lnTo>
                        <a:pt x="50" y="15"/>
                      </a:lnTo>
                      <a:lnTo>
                        <a:pt x="55" y="19"/>
                      </a:lnTo>
                      <a:lnTo>
                        <a:pt x="56" y="23"/>
                      </a:lnTo>
                      <a:lnTo>
                        <a:pt x="56" y="28"/>
                      </a:lnTo>
                      <a:lnTo>
                        <a:pt x="61" y="31"/>
                      </a:lnTo>
                      <a:lnTo>
                        <a:pt x="65" y="35"/>
                      </a:lnTo>
                      <a:lnTo>
                        <a:pt x="68" y="39"/>
                      </a:lnTo>
                      <a:lnTo>
                        <a:pt x="68" y="44"/>
                      </a:lnTo>
                      <a:lnTo>
                        <a:pt x="68" y="47"/>
                      </a:lnTo>
                      <a:lnTo>
                        <a:pt x="70" y="50"/>
                      </a:lnTo>
                      <a:lnTo>
                        <a:pt x="75" y="52"/>
                      </a:lnTo>
                      <a:lnTo>
                        <a:pt x="80" y="55"/>
                      </a:lnTo>
                      <a:lnTo>
                        <a:pt x="86" y="59"/>
                      </a:lnTo>
                      <a:lnTo>
                        <a:pt x="90" y="59"/>
                      </a:lnTo>
                      <a:lnTo>
                        <a:pt x="91" y="54"/>
                      </a:lnTo>
                      <a:lnTo>
                        <a:pt x="91" y="47"/>
                      </a:lnTo>
                      <a:lnTo>
                        <a:pt x="91" y="42"/>
                      </a:lnTo>
                      <a:lnTo>
                        <a:pt x="91" y="37"/>
                      </a:lnTo>
                      <a:lnTo>
                        <a:pt x="91" y="32"/>
                      </a:lnTo>
                      <a:lnTo>
                        <a:pt x="88" y="30"/>
                      </a:lnTo>
                      <a:lnTo>
                        <a:pt x="86" y="30"/>
                      </a:lnTo>
                      <a:lnTo>
                        <a:pt x="85" y="29"/>
                      </a:lnTo>
                      <a:lnTo>
                        <a:pt x="84" y="24"/>
                      </a:lnTo>
                      <a:lnTo>
                        <a:pt x="84" y="19"/>
                      </a:lnTo>
                      <a:lnTo>
                        <a:pt x="84" y="14"/>
                      </a:lnTo>
                      <a:lnTo>
                        <a:pt x="85" y="11"/>
                      </a:lnTo>
                      <a:lnTo>
                        <a:pt x="88" y="8"/>
                      </a:lnTo>
                      <a:lnTo>
                        <a:pt x="94" y="6"/>
                      </a:lnTo>
                      <a:lnTo>
                        <a:pt x="99" y="4"/>
                      </a:lnTo>
                      <a:lnTo>
                        <a:pt x="103" y="1"/>
                      </a:lnTo>
                      <a:lnTo>
                        <a:pt x="104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13" name="Freeform 434">
                  <a:extLst>
                    <a:ext uri="{FF2B5EF4-FFF2-40B4-BE49-F238E27FC236}">
                      <a16:creationId xmlns:a16="http://schemas.microsoft.com/office/drawing/2014/main" id="{746DCA2E-C0A7-5ABA-BE02-C6428DD329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9263" y="1070065"/>
                  <a:ext cx="109538" cy="61913"/>
                </a:xfrm>
                <a:custGeom>
                  <a:avLst/>
                  <a:gdLst>
                    <a:gd name="T0" fmla="*/ 2147483646 w 102"/>
                    <a:gd name="T1" fmla="*/ 2147483646 h 60"/>
                    <a:gd name="T2" fmla="*/ 2147483646 w 102"/>
                    <a:gd name="T3" fmla="*/ 2147483646 h 60"/>
                    <a:gd name="T4" fmla="*/ 2147483646 w 102"/>
                    <a:gd name="T5" fmla="*/ 2147483646 h 60"/>
                    <a:gd name="T6" fmla="*/ 2147483646 w 102"/>
                    <a:gd name="T7" fmla="*/ 2147483646 h 60"/>
                    <a:gd name="T8" fmla="*/ 2147483646 w 102"/>
                    <a:gd name="T9" fmla="*/ 2147483646 h 60"/>
                    <a:gd name="T10" fmla="*/ 2147483646 w 102"/>
                    <a:gd name="T11" fmla="*/ 2147483646 h 60"/>
                    <a:gd name="T12" fmla="*/ 2147483646 w 102"/>
                    <a:gd name="T13" fmla="*/ 2147483646 h 60"/>
                    <a:gd name="T14" fmla="*/ 2147483646 w 102"/>
                    <a:gd name="T15" fmla="*/ 2147483646 h 60"/>
                    <a:gd name="T16" fmla="*/ 2147483646 w 102"/>
                    <a:gd name="T17" fmla="*/ 2147483646 h 60"/>
                    <a:gd name="T18" fmla="*/ 2147483646 w 102"/>
                    <a:gd name="T19" fmla="*/ 2147483646 h 60"/>
                    <a:gd name="T20" fmla="*/ 2147483646 w 102"/>
                    <a:gd name="T21" fmla="*/ 2147483646 h 60"/>
                    <a:gd name="T22" fmla="*/ 2147483646 w 102"/>
                    <a:gd name="T23" fmla="*/ 2147483646 h 60"/>
                    <a:gd name="T24" fmla="*/ 2147483646 w 102"/>
                    <a:gd name="T25" fmla="*/ 2147483646 h 60"/>
                    <a:gd name="T26" fmla="*/ 2147483646 w 102"/>
                    <a:gd name="T27" fmla="*/ 2147483646 h 60"/>
                    <a:gd name="T28" fmla="*/ 2147483646 w 102"/>
                    <a:gd name="T29" fmla="*/ 2147483646 h 60"/>
                    <a:gd name="T30" fmla="*/ 2147483646 w 102"/>
                    <a:gd name="T31" fmla="*/ 2147483646 h 60"/>
                    <a:gd name="T32" fmla="*/ 2147483646 w 102"/>
                    <a:gd name="T33" fmla="*/ 2147483646 h 60"/>
                    <a:gd name="T34" fmla="*/ 2147483646 w 102"/>
                    <a:gd name="T35" fmla="*/ 2147483646 h 60"/>
                    <a:gd name="T36" fmla="*/ 2147483646 w 102"/>
                    <a:gd name="T37" fmla="*/ 2147483646 h 60"/>
                    <a:gd name="T38" fmla="*/ 2147483646 w 102"/>
                    <a:gd name="T39" fmla="*/ 2147483646 h 60"/>
                    <a:gd name="T40" fmla="*/ 2147483646 w 102"/>
                    <a:gd name="T41" fmla="*/ 2147483646 h 60"/>
                    <a:gd name="T42" fmla="*/ 2147483646 w 102"/>
                    <a:gd name="T43" fmla="*/ 2147483646 h 60"/>
                    <a:gd name="T44" fmla="*/ 2147483646 w 102"/>
                    <a:gd name="T45" fmla="*/ 2147483646 h 60"/>
                    <a:gd name="T46" fmla="*/ 0 w 102"/>
                    <a:gd name="T47" fmla="*/ 2147483646 h 60"/>
                    <a:gd name="T48" fmla="*/ 2147483646 w 102"/>
                    <a:gd name="T49" fmla="*/ 2147483646 h 60"/>
                    <a:gd name="T50" fmla="*/ 2147483646 w 102"/>
                    <a:gd name="T51" fmla="*/ 2147483646 h 60"/>
                    <a:gd name="T52" fmla="*/ 2147483646 w 102"/>
                    <a:gd name="T53" fmla="*/ 2147483646 h 60"/>
                    <a:gd name="T54" fmla="*/ 2147483646 w 102"/>
                    <a:gd name="T55" fmla="*/ 2147483646 h 60"/>
                    <a:gd name="T56" fmla="*/ 2147483646 w 102"/>
                    <a:gd name="T57" fmla="*/ 2147483646 h 60"/>
                    <a:gd name="T58" fmla="*/ 2147483646 w 102"/>
                    <a:gd name="T59" fmla="*/ 2147483646 h 60"/>
                    <a:gd name="T60" fmla="*/ 2147483646 w 102"/>
                    <a:gd name="T61" fmla="*/ 2147483646 h 60"/>
                    <a:gd name="T62" fmla="*/ 2147483646 w 102"/>
                    <a:gd name="T63" fmla="*/ 2147483646 h 60"/>
                    <a:gd name="T64" fmla="*/ 2147483646 w 102"/>
                    <a:gd name="T65" fmla="*/ 0 h 60"/>
                    <a:gd name="T66" fmla="*/ 2147483646 w 102"/>
                    <a:gd name="T67" fmla="*/ 0 h 60"/>
                    <a:gd name="T68" fmla="*/ 2147483646 w 102"/>
                    <a:gd name="T69" fmla="*/ 0 h 60"/>
                    <a:gd name="T70" fmla="*/ 2147483646 w 102"/>
                    <a:gd name="T71" fmla="*/ 0 h 60"/>
                    <a:gd name="T72" fmla="*/ 2147483646 w 102"/>
                    <a:gd name="T73" fmla="*/ 0 h 60"/>
                    <a:gd name="T74" fmla="*/ 2147483646 w 102"/>
                    <a:gd name="T75" fmla="*/ 0 h 60"/>
                    <a:gd name="T76" fmla="*/ 2147483646 w 102"/>
                    <a:gd name="T77" fmla="*/ 2147483646 h 60"/>
                    <a:gd name="T78" fmla="*/ 2147483646 w 102"/>
                    <a:gd name="T79" fmla="*/ 2147483646 h 60"/>
                    <a:gd name="T80" fmla="*/ 2147483646 w 102"/>
                    <a:gd name="T81" fmla="*/ 2147483646 h 60"/>
                    <a:gd name="T82" fmla="*/ 2147483646 w 102"/>
                    <a:gd name="T83" fmla="*/ 2147483646 h 60"/>
                    <a:gd name="T84" fmla="*/ 2147483646 w 102"/>
                    <a:gd name="T85" fmla="*/ 2147483646 h 60"/>
                    <a:gd name="T86" fmla="*/ 2147483646 w 102"/>
                    <a:gd name="T87" fmla="*/ 2147483646 h 60"/>
                    <a:gd name="T88" fmla="*/ 2147483646 w 102"/>
                    <a:gd name="T89" fmla="*/ 2147483646 h 60"/>
                    <a:gd name="T90" fmla="*/ 2147483646 w 102"/>
                    <a:gd name="T91" fmla="*/ 2147483646 h 60"/>
                    <a:gd name="T92" fmla="*/ 2147483646 w 102"/>
                    <a:gd name="T93" fmla="*/ 2147483646 h 60"/>
                    <a:gd name="T94" fmla="*/ 2147483646 w 102"/>
                    <a:gd name="T95" fmla="*/ 2147483646 h 60"/>
                    <a:gd name="T96" fmla="*/ 2147483646 w 102"/>
                    <a:gd name="T97" fmla="*/ 2147483646 h 6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2" h="60">
                      <a:moveTo>
                        <a:pt x="76" y="40"/>
                      </a:moveTo>
                      <a:lnTo>
                        <a:pt x="75" y="41"/>
                      </a:lnTo>
                      <a:lnTo>
                        <a:pt x="72" y="45"/>
                      </a:lnTo>
                      <a:lnTo>
                        <a:pt x="68" y="46"/>
                      </a:lnTo>
                      <a:lnTo>
                        <a:pt x="66" y="42"/>
                      </a:lnTo>
                      <a:lnTo>
                        <a:pt x="64" y="35"/>
                      </a:lnTo>
                      <a:lnTo>
                        <a:pt x="61" y="30"/>
                      </a:lnTo>
                      <a:lnTo>
                        <a:pt x="58" y="27"/>
                      </a:lnTo>
                      <a:lnTo>
                        <a:pt x="56" y="31"/>
                      </a:lnTo>
                      <a:lnTo>
                        <a:pt x="55" y="38"/>
                      </a:lnTo>
                      <a:lnTo>
                        <a:pt x="55" y="44"/>
                      </a:lnTo>
                      <a:lnTo>
                        <a:pt x="53" y="47"/>
                      </a:lnTo>
                      <a:lnTo>
                        <a:pt x="48" y="47"/>
                      </a:lnTo>
                      <a:lnTo>
                        <a:pt x="42" y="47"/>
                      </a:lnTo>
                      <a:lnTo>
                        <a:pt x="38" y="52"/>
                      </a:lnTo>
                      <a:lnTo>
                        <a:pt x="38" y="57"/>
                      </a:lnTo>
                      <a:lnTo>
                        <a:pt x="38" y="60"/>
                      </a:lnTo>
                      <a:lnTo>
                        <a:pt x="37" y="57"/>
                      </a:lnTo>
                      <a:lnTo>
                        <a:pt x="33" y="54"/>
                      </a:lnTo>
                      <a:lnTo>
                        <a:pt x="27" y="50"/>
                      </a:lnTo>
                      <a:lnTo>
                        <a:pt x="22" y="48"/>
                      </a:lnTo>
                      <a:lnTo>
                        <a:pt x="15" y="48"/>
                      </a:lnTo>
                      <a:lnTo>
                        <a:pt x="6" y="48"/>
                      </a:lnTo>
                      <a:lnTo>
                        <a:pt x="0" y="46"/>
                      </a:lnTo>
                      <a:lnTo>
                        <a:pt x="4" y="40"/>
                      </a:lnTo>
                      <a:lnTo>
                        <a:pt x="11" y="34"/>
                      </a:lnTo>
                      <a:lnTo>
                        <a:pt x="17" y="30"/>
                      </a:lnTo>
                      <a:lnTo>
                        <a:pt x="23" y="25"/>
                      </a:lnTo>
                      <a:lnTo>
                        <a:pt x="35" y="19"/>
                      </a:lnTo>
                      <a:lnTo>
                        <a:pt x="46" y="12"/>
                      </a:lnTo>
                      <a:lnTo>
                        <a:pt x="55" y="7"/>
                      </a:lnTo>
                      <a:lnTo>
                        <a:pt x="60" y="2"/>
                      </a:lnTo>
                      <a:lnTo>
                        <a:pt x="68" y="0"/>
                      </a:lnTo>
                      <a:lnTo>
                        <a:pt x="76" y="0"/>
                      </a:lnTo>
                      <a:lnTo>
                        <a:pt x="80" y="0"/>
                      </a:lnTo>
                      <a:lnTo>
                        <a:pt x="83" y="0"/>
                      </a:lnTo>
                      <a:lnTo>
                        <a:pt x="87" y="0"/>
                      </a:lnTo>
                      <a:lnTo>
                        <a:pt x="93" y="0"/>
                      </a:lnTo>
                      <a:lnTo>
                        <a:pt x="98" y="2"/>
                      </a:lnTo>
                      <a:lnTo>
                        <a:pt x="102" y="6"/>
                      </a:lnTo>
                      <a:lnTo>
                        <a:pt x="99" y="10"/>
                      </a:lnTo>
                      <a:lnTo>
                        <a:pt x="95" y="15"/>
                      </a:lnTo>
                      <a:lnTo>
                        <a:pt x="93" y="17"/>
                      </a:lnTo>
                      <a:lnTo>
                        <a:pt x="93" y="19"/>
                      </a:lnTo>
                      <a:lnTo>
                        <a:pt x="91" y="24"/>
                      </a:lnTo>
                      <a:lnTo>
                        <a:pt x="89" y="31"/>
                      </a:lnTo>
                      <a:lnTo>
                        <a:pt x="86" y="35"/>
                      </a:lnTo>
                      <a:lnTo>
                        <a:pt x="81" y="39"/>
                      </a:lnTo>
                      <a:lnTo>
                        <a:pt x="76" y="4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14" name="Freeform 435">
                  <a:extLst>
                    <a:ext uri="{FF2B5EF4-FFF2-40B4-BE49-F238E27FC236}">
                      <a16:creationId xmlns:a16="http://schemas.microsoft.com/office/drawing/2014/main" id="{491DF53A-06A4-9FAF-E2BC-245E7B17F5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5163" y="1131978"/>
                  <a:ext cx="92075" cy="80962"/>
                </a:xfrm>
                <a:custGeom>
                  <a:avLst/>
                  <a:gdLst>
                    <a:gd name="T0" fmla="*/ 2147483646 w 86"/>
                    <a:gd name="T1" fmla="*/ 2147483646 h 80"/>
                    <a:gd name="T2" fmla="*/ 2147483646 w 86"/>
                    <a:gd name="T3" fmla="*/ 0 h 80"/>
                    <a:gd name="T4" fmla="*/ 2147483646 w 86"/>
                    <a:gd name="T5" fmla="*/ 2147483646 h 80"/>
                    <a:gd name="T6" fmla="*/ 2147483646 w 86"/>
                    <a:gd name="T7" fmla="*/ 2147483646 h 80"/>
                    <a:gd name="T8" fmla="*/ 2147483646 w 86"/>
                    <a:gd name="T9" fmla="*/ 2147483646 h 80"/>
                    <a:gd name="T10" fmla="*/ 2147483646 w 86"/>
                    <a:gd name="T11" fmla="*/ 2147483646 h 80"/>
                    <a:gd name="T12" fmla="*/ 2147483646 w 86"/>
                    <a:gd name="T13" fmla="*/ 2147483646 h 80"/>
                    <a:gd name="T14" fmla="*/ 2147483646 w 86"/>
                    <a:gd name="T15" fmla="*/ 2147483646 h 80"/>
                    <a:gd name="T16" fmla="*/ 2147483646 w 86"/>
                    <a:gd name="T17" fmla="*/ 2147483646 h 80"/>
                    <a:gd name="T18" fmla="*/ 2147483646 w 86"/>
                    <a:gd name="T19" fmla="*/ 2147483646 h 80"/>
                    <a:gd name="T20" fmla="*/ 2147483646 w 86"/>
                    <a:gd name="T21" fmla="*/ 2147483646 h 80"/>
                    <a:gd name="T22" fmla="*/ 2147483646 w 86"/>
                    <a:gd name="T23" fmla="*/ 2147483646 h 80"/>
                    <a:gd name="T24" fmla="*/ 2147483646 w 86"/>
                    <a:gd name="T25" fmla="*/ 2147483646 h 80"/>
                    <a:gd name="T26" fmla="*/ 2147483646 w 86"/>
                    <a:gd name="T27" fmla="*/ 2147483646 h 80"/>
                    <a:gd name="T28" fmla="*/ 2147483646 w 86"/>
                    <a:gd name="T29" fmla="*/ 2147483646 h 80"/>
                    <a:gd name="T30" fmla="*/ 2147483646 w 86"/>
                    <a:gd name="T31" fmla="*/ 2147483646 h 80"/>
                    <a:gd name="T32" fmla="*/ 2147483646 w 86"/>
                    <a:gd name="T33" fmla="*/ 2147483646 h 80"/>
                    <a:gd name="T34" fmla="*/ 2147483646 w 86"/>
                    <a:gd name="T35" fmla="*/ 2147483646 h 80"/>
                    <a:gd name="T36" fmla="*/ 2147483646 w 86"/>
                    <a:gd name="T37" fmla="*/ 2147483646 h 80"/>
                    <a:gd name="T38" fmla="*/ 2147483646 w 86"/>
                    <a:gd name="T39" fmla="*/ 2147483646 h 80"/>
                    <a:gd name="T40" fmla="*/ 2147483646 w 86"/>
                    <a:gd name="T41" fmla="*/ 2147483646 h 80"/>
                    <a:gd name="T42" fmla="*/ 2147483646 w 86"/>
                    <a:gd name="T43" fmla="*/ 2147483646 h 80"/>
                    <a:gd name="T44" fmla="*/ 2147483646 w 86"/>
                    <a:gd name="T45" fmla="*/ 2147483646 h 80"/>
                    <a:gd name="T46" fmla="*/ 2147483646 w 86"/>
                    <a:gd name="T47" fmla="*/ 2147483646 h 80"/>
                    <a:gd name="T48" fmla="*/ 2147483646 w 86"/>
                    <a:gd name="T49" fmla="*/ 2147483646 h 80"/>
                    <a:gd name="T50" fmla="*/ 2147483646 w 86"/>
                    <a:gd name="T51" fmla="*/ 2147483646 h 80"/>
                    <a:gd name="T52" fmla="*/ 2147483646 w 86"/>
                    <a:gd name="T53" fmla="*/ 2147483646 h 80"/>
                    <a:gd name="T54" fmla="*/ 2147483646 w 86"/>
                    <a:gd name="T55" fmla="*/ 2147483646 h 80"/>
                    <a:gd name="T56" fmla="*/ 2147483646 w 86"/>
                    <a:gd name="T57" fmla="*/ 2147483646 h 80"/>
                    <a:gd name="T58" fmla="*/ 2147483646 w 86"/>
                    <a:gd name="T59" fmla="*/ 2147483646 h 80"/>
                    <a:gd name="T60" fmla="*/ 2147483646 w 86"/>
                    <a:gd name="T61" fmla="*/ 2147483646 h 80"/>
                    <a:gd name="T62" fmla="*/ 2147483646 w 86"/>
                    <a:gd name="T63" fmla="*/ 2147483646 h 80"/>
                    <a:gd name="T64" fmla="*/ 2147483646 w 86"/>
                    <a:gd name="T65" fmla="*/ 2147483646 h 80"/>
                    <a:gd name="T66" fmla="*/ 2147483646 w 86"/>
                    <a:gd name="T67" fmla="*/ 2147483646 h 80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86" h="80">
                      <a:moveTo>
                        <a:pt x="20" y="16"/>
                      </a:moveTo>
                      <a:lnTo>
                        <a:pt x="17" y="12"/>
                      </a:lnTo>
                      <a:lnTo>
                        <a:pt x="10" y="5"/>
                      </a:lnTo>
                      <a:lnTo>
                        <a:pt x="3" y="0"/>
                      </a:lnTo>
                      <a:lnTo>
                        <a:pt x="0" y="2"/>
                      </a:lnTo>
                      <a:lnTo>
                        <a:pt x="1" y="9"/>
                      </a:lnTo>
                      <a:lnTo>
                        <a:pt x="2" y="15"/>
                      </a:lnTo>
                      <a:lnTo>
                        <a:pt x="3" y="22"/>
                      </a:lnTo>
                      <a:lnTo>
                        <a:pt x="4" y="27"/>
                      </a:lnTo>
                      <a:lnTo>
                        <a:pt x="5" y="33"/>
                      </a:lnTo>
                      <a:lnTo>
                        <a:pt x="8" y="38"/>
                      </a:lnTo>
                      <a:lnTo>
                        <a:pt x="11" y="41"/>
                      </a:lnTo>
                      <a:lnTo>
                        <a:pt x="15" y="42"/>
                      </a:lnTo>
                      <a:lnTo>
                        <a:pt x="18" y="42"/>
                      </a:lnTo>
                      <a:lnTo>
                        <a:pt x="22" y="42"/>
                      </a:lnTo>
                      <a:lnTo>
                        <a:pt x="24" y="43"/>
                      </a:lnTo>
                      <a:lnTo>
                        <a:pt x="23" y="47"/>
                      </a:lnTo>
                      <a:lnTo>
                        <a:pt x="20" y="52"/>
                      </a:lnTo>
                      <a:lnTo>
                        <a:pt x="22" y="54"/>
                      </a:lnTo>
                      <a:lnTo>
                        <a:pt x="24" y="54"/>
                      </a:lnTo>
                      <a:lnTo>
                        <a:pt x="31" y="54"/>
                      </a:lnTo>
                      <a:lnTo>
                        <a:pt x="38" y="53"/>
                      </a:lnTo>
                      <a:lnTo>
                        <a:pt x="41" y="53"/>
                      </a:lnTo>
                      <a:lnTo>
                        <a:pt x="42" y="54"/>
                      </a:lnTo>
                      <a:lnTo>
                        <a:pt x="42" y="58"/>
                      </a:lnTo>
                      <a:lnTo>
                        <a:pt x="40" y="65"/>
                      </a:lnTo>
                      <a:lnTo>
                        <a:pt x="38" y="73"/>
                      </a:lnTo>
                      <a:lnTo>
                        <a:pt x="38" y="79"/>
                      </a:lnTo>
                      <a:lnTo>
                        <a:pt x="43" y="80"/>
                      </a:lnTo>
                      <a:lnTo>
                        <a:pt x="54" y="77"/>
                      </a:lnTo>
                      <a:lnTo>
                        <a:pt x="64" y="72"/>
                      </a:lnTo>
                      <a:lnTo>
                        <a:pt x="72" y="66"/>
                      </a:lnTo>
                      <a:lnTo>
                        <a:pt x="76" y="64"/>
                      </a:lnTo>
                      <a:lnTo>
                        <a:pt x="75" y="62"/>
                      </a:lnTo>
                      <a:lnTo>
                        <a:pt x="72" y="57"/>
                      </a:lnTo>
                      <a:lnTo>
                        <a:pt x="72" y="54"/>
                      </a:lnTo>
                      <a:lnTo>
                        <a:pt x="75" y="54"/>
                      </a:lnTo>
                      <a:lnTo>
                        <a:pt x="79" y="56"/>
                      </a:lnTo>
                      <a:lnTo>
                        <a:pt x="84" y="58"/>
                      </a:lnTo>
                      <a:lnTo>
                        <a:pt x="86" y="57"/>
                      </a:lnTo>
                      <a:lnTo>
                        <a:pt x="83" y="50"/>
                      </a:lnTo>
                      <a:lnTo>
                        <a:pt x="77" y="42"/>
                      </a:lnTo>
                      <a:lnTo>
                        <a:pt x="72" y="39"/>
                      </a:lnTo>
                      <a:lnTo>
                        <a:pt x="71" y="37"/>
                      </a:lnTo>
                      <a:lnTo>
                        <a:pt x="72" y="31"/>
                      </a:lnTo>
                      <a:lnTo>
                        <a:pt x="76" y="22"/>
                      </a:lnTo>
                      <a:lnTo>
                        <a:pt x="77" y="15"/>
                      </a:lnTo>
                      <a:lnTo>
                        <a:pt x="76" y="9"/>
                      </a:lnTo>
                      <a:lnTo>
                        <a:pt x="71" y="7"/>
                      </a:lnTo>
                      <a:lnTo>
                        <a:pt x="65" y="8"/>
                      </a:lnTo>
                      <a:lnTo>
                        <a:pt x="64" y="10"/>
                      </a:lnTo>
                      <a:lnTo>
                        <a:pt x="63" y="12"/>
                      </a:lnTo>
                      <a:lnTo>
                        <a:pt x="60" y="11"/>
                      </a:lnTo>
                      <a:lnTo>
                        <a:pt x="55" y="8"/>
                      </a:lnTo>
                      <a:lnTo>
                        <a:pt x="50" y="3"/>
                      </a:lnTo>
                      <a:lnTo>
                        <a:pt x="47" y="2"/>
                      </a:lnTo>
                      <a:lnTo>
                        <a:pt x="45" y="3"/>
                      </a:lnTo>
                      <a:lnTo>
                        <a:pt x="45" y="7"/>
                      </a:lnTo>
                      <a:lnTo>
                        <a:pt x="47" y="11"/>
                      </a:lnTo>
                      <a:lnTo>
                        <a:pt x="48" y="13"/>
                      </a:lnTo>
                      <a:lnTo>
                        <a:pt x="47" y="16"/>
                      </a:lnTo>
                      <a:lnTo>
                        <a:pt x="43" y="15"/>
                      </a:lnTo>
                      <a:lnTo>
                        <a:pt x="39" y="11"/>
                      </a:lnTo>
                      <a:lnTo>
                        <a:pt x="35" y="9"/>
                      </a:lnTo>
                      <a:lnTo>
                        <a:pt x="32" y="11"/>
                      </a:lnTo>
                      <a:lnTo>
                        <a:pt x="28" y="15"/>
                      </a:lnTo>
                      <a:lnTo>
                        <a:pt x="25" y="16"/>
                      </a:lnTo>
                      <a:lnTo>
                        <a:pt x="22" y="16"/>
                      </a:lnTo>
                      <a:lnTo>
                        <a:pt x="20" y="1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15" name="Freeform 436">
                  <a:extLst>
                    <a:ext uri="{FF2B5EF4-FFF2-40B4-BE49-F238E27FC236}">
                      <a16:creationId xmlns:a16="http://schemas.microsoft.com/office/drawing/2014/main" id="{0FC0A24F-68E9-9DEF-BE73-03794A86EE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8826" y="1181190"/>
                  <a:ext cx="36512" cy="46038"/>
                </a:xfrm>
                <a:custGeom>
                  <a:avLst/>
                  <a:gdLst>
                    <a:gd name="T0" fmla="*/ 2147483646 w 34"/>
                    <a:gd name="T1" fmla="*/ 2147483646 h 46"/>
                    <a:gd name="T2" fmla="*/ 2147483646 w 34"/>
                    <a:gd name="T3" fmla="*/ 2147483646 h 46"/>
                    <a:gd name="T4" fmla="*/ 2147483646 w 34"/>
                    <a:gd name="T5" fmla="*/ 2147483646 h 46"/>
                    <a:gd name="T6" fmla="*/ 2147483646 w 34"/>
                    <a:gd name="T7" fmla="*/ 2147483646 h 46"/>
                    <a:gd name="T8" fmla="*/ 2147483646 w 34"/>
                    <a:gd name="T9" fmla="*/ 2147483646 h 46"/>
                    <a:gd name="T10" fmla="*/ 2147483646 w 34"/>
                    <a:gd name="T11" fmla="*/ 2147483646 h 46"/>
                    <a:gd name="T12" fmla="*/ 2147483646 w 34"/>
                    <a:gd name="T13" fmla="*/ 2147483646 h 46"/>
                    <a:gd name="T14" fmla="*/ 0 w 34"/>
                    <a:gd name="T15" fmla="*/ 2147483646 h 46"/>
                    <a:gd name="T16" fmla="*/ 2147483646 w 34"/>
                    <a:gd name="T17" fmla="*/ 2147483646 h 46"/>
                    <a:gd name="T18" fmla="*/ 2147483646 w 34"/>
                    <a:gd name="T19" fmla="*/ 2147483646 h 46"/>
                    <a:gd name="T20" fmla="*/ 2147483646 w 34"/>
                    <a:gd name="T21" fmla="*/ 2147483646 h 46"/>
                    <a:gd name="T22" fmla="*/ 2147483646 w 34"/>
                    <a:gd name="T23" fmla="*/ 2147483646 h 46"/>
                    <a:gd name="T24" fmla="*/ 2147483646 w 34"/>
                    <a:gd name="T25" fmla="*/ 2147483646 h 46"/>
                    <a:gd name="T26" fmla="*/ 2147483646 w 34"/>
                    <a:gd name="T27" fmla="*/ 2147483646 h 46"/>
                    <a:gd name="T28" fmla="*/ 2147483646 w 34"/>
                    <a:gd name="T29" fmla="*/ 2147483646 h 46"/>
                    <a:gd name="T30" fmla="*/ 2147483646 w 34"/>
                    <a:gd name="T31" fmla="*/ 2147483646 h 46"/>
                    <a:gd name="T32" fmla="*/ 2147483646 w 34"/>
                    <a:gd name="T33" fmla="*/ 2147483646 h 46"/>
                    <a:gd name="T34" fmla="*/ 2147483646 w 34"/>
                    <a:gd name="T35" fmla="*/ 2147483646 h 46"/>
                    <a:gd name="T36" fmla="*/ 2147483646 w 34"/>
                    <a:gd name="T37" fmla="*/ 2147483646 h 46"/>
                    <a:gd name="T38" fmla="*/ 2147483646 w 34"/>
                    <a:gd name="T39" fmla="*/ 2147483646 h 46"/>
                    <a:gd name="T40" fmla="*/ 2147483646 w 34"/>
                    <a:gd name="T41" fmla="*/ 2147483646 h 46"/>
                    <a:gd name="T42" fmla="*/ 2147483646 w 34"/>
                    <a:gd name="T43" fmla="*/ 2147483646 h 46"/>
                    <a:gd name="T44" fmla="*/ 2147483646 w 34"/>
                    <a:gd name="T45" fmla="*/ 2147483646 h 46"/>
                    <a:gd name="T46" fmla="*/ 2147483646 w 34"/>
                    <a:gd name="T47" fmla="*/ 2147483646 h 46"/>
                    <a:gd name="T48" fmla="*/ 2147483646 w 34"/>
                    <a:gd name="T49" fmla="*/ 0 h 46"/>
                    <a:gd name="T50" fmla="*/ 2147483646 w 34"/>
                    <a:gd name="T51" fmla="*/ 0 h 46"/>
                    <a:gd name="T52" fmla="*/ 2147483646 w 34"/>
                    <a:gd name="T53" fmla="*/ 0 h 46"/>
                    <a:gd name="T54" fmla="*/ 2147483646 w 34"/>
                    <a:gd name="T55" fmla="*/ 2147483646 h 46"/>
                    <a:gd name="T56" fmla="*/ 2147483646 w 34"/>
                    <a:gd name="T57" fmla="*/ 2147483646 h 4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34" h="46">
                      <a:moveTo>
                        <a:pt x="14" y="4"/>
                      </a:moveTo>
                      <a:lnTo>
                        <a:pt x="14" y="5"/>
                      </a:lnTo>
                      <a:lnTo>
                        <a:pt x="13" y="7"/>
                      </a:lnTo>
                      <a:lnTo>
                        <a:pt x="11" y="12"/>
                      </a:lnTo>
                      <a:lnTo>
                        <a:pt x="7" y="15"/>
                      </a:lnTo>
                      <a:lnTo>
                        <a:pt x="4" y="18"/>
                      </a:lnTo>
                      <a:lnTo>
                        <a:pt x="1" y="23"/>
                      </a:lnTo>
                      <a:lnTo>
                        <a:pt x="0" y="28"/>
                      </a:lnTo>
                      <a:lnTo>
                        <a:pt x="3" y="31"/>
                      </a:lnTo>
                      <a:lnTo>
                        <a:pt x="7" y="35"/>
                      </a:lnTo>
                      <a:lnTo>
                        <a:pt x="12" y="37"/>
                      </a:lnTo>
                      <a:lnTo>
                        <a:pt x="16" y="40"/>
                      </a:lnTo>
                      <a:lnTo>
                        <a:pt x="19" y="44"/>
                      </a:lnTo>
                      <a:lnTo>
                        <a:pt x="22" y="46"/>
                      </a:lnTo>
                      <a:lnTo>
                        <a:pt x="27" y="44"/>
                      </a:lnTo>
                      <a:lnTo>
                        <a:pt x="31" y="40"/>
                      </a:lnTo>
                      <a:lnTo>
                        <a:pt x="34" y="35"/>
                      </a:lnTo>
                      <a:lnTo>
                        <a:pt x="34" y="29"/>
                      </a:lnTo>
                      <a:lnTo>
                        <a:pt x="33" y="24"/>
                      </a:lnTo>
                      <a:lnTo>
                        <a:pt x="30" y="20"/>
                      </a:lnTo>
                      <a:lnTo>
                        <a:pt x="30" y="15"/>
                      </a:lnTo>
                      <a:lnTo>
                        <a:pt x="29" y="9"/>
                      </a:lnTo>
                      <a:lnTo>
                        <a:pt x="27" y="5"/>
                      </a:lnTo>
                      <a:lnTo>
                        <a:pt x="23" y="1"/>
                      </a:lnTo>
                      <a:lnTo>
                        <a:pt x="22" y="0"/>
                      </a:lnTo>
                      <a:lnTo>
                        <a:pt x="21" y="0"/>
                      </a:lnTo>
                      <a:lnTo>
                        <a:pt x="19" y="0"/>
                      </a:lnTo>
                      <a:lnTo>
                        <a:pt x="16" y="1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Freeform 437">
                  <a:extLst>
                    <a:ext uri="{FF2B5EF4-FFF2-40B4-BE49-F238E27FC236}">
                      <a16:creationId xmlns:a16="http://schemas.microsoft.com/office/drawing/2014/main" id="{92A38779-D733-7C3F-1EDE-D67E29521F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9301" y="1117690"/>
                  <a:ext cx="215900" cy="103188"/>
                </a:xfrm>
                <a:custGeom>
                  <a:avLst/>
                  <a:gdLst>
                    <a:gd name="T0" fmla="*/ 2147483646 w 202"/>
                    <a:gd name="T1" fmla="*/ 2147483646 h 100"/>
                    <a:gd name="T2" fmla="*/ 2147483646 w 202"/>
                    <a:gd name="T3" fmla="*/ 2147483646 h 100"/>
                    <a:gd name="T4" fmla="*/ 2147483646 w 202"/>
                    <a:gd name="T5" fmla="*/ 2147483646 h 100"/>
                    <a:gd name="T6" fmla="*/ 2147483646 w 202"/>
                    <a:gd name="T7" fmla="*/ 2147483646 h 100"/>
                    <a:gd name="T8" fmla="*/ 2147483646 w 202"/>
                    <a:gd name="T9" fmla="*/ 2147483646 h 100"/>
                    <a:gd name="T10" fmla="*/ 2147483646 w 202"/>
                    <a:gd name="T11" fmla="*/ 2147483646 h 100"/>
                    <a:gd name="T12" fmla="*/ 2147483646 w 202"/>
                    <a:gd name="T13" fmla="*/ 2147483646 h 100"/>
                    <a:gd name="T14" fmla="*/ 2147483646 w 202"/>
                    <a:gd name="T15" fmla="*/ 2147483646 h 100"/>
                    <a:gd name="T16" fmla="*/ 2147483646 w 202"/>
                    <a:gd name="T17" fmla="*/ 2147483646 h 100"/>
                    <a:gd name="T18" fmla="*/ 2147483646 w 202"/>
                    <a:gd name="T19" fmla="*/ 2147483646 h 100"/>
                    <a:gd name="T20" fmla="*/ 2147483646 w 202"/>
                    <a:gd name="T21" fmla="*/ 2147483646 h 100"/>
                    <a:gd name="T22" fmla="*/ 2147483646 w 202"/>
                    <a:gd name="T23" fmla="*/ 2147483646 h 100"/>
                    <a:gd name="T24" fmla="*/ 2147483646 w 202"/>
                    <a:gd name="T25" fmla="*/ 2147483646 h 100"/>
                    <a:gd name="T26" fmla="*/ 2147483646 w 202"/>
                    <a:gd name="T27" fmla="*/ 2147483646 h 100"/>
                    <a:gd name="T28" fmla="*/ 2147483646 w 202"/>
                    <a:gd name="T29" fmla="*/ 2147483646 h 100"/>
                    <a:gd name="T30" fmla="*/ 2147483646 w 202"/>
                    <a:gd name="T31" fmla="*/ 2147483646 h 100"/>
                    <a:gd name="T32" fmla="*/ 2147483646 w 202"/>
                    <a:gd name="T33" fmla="*/ 2147483646 h 100"/>
                    <a:gd name="T34" fmla="*/ 2147483646 w 202"/>
                    <a:gd name="T35" fmla="*/ 2147483646 h 100"/>
                    <a:gd name="T36" fmla="*/ 2147483646 w 202"/>
                    <a:gd name="T37" fmla="*/ 2147483646 h 100"/>
                    <a:gd name="T38" fmla="*/ 2147483646 w 202"/>
                    <a:gd name="T39" fmla="*/ 2147483646 h 100"/>
                    <a:gd name="T40" fmla="*/ 2147483646 w 202"/>
                    <a:gd name="T41" fmla="*/ 2147483646 h 100"/>
                    <a:gd name="T42" fmla="*/ 2147483646 w 202"/>
                    <a:gd name="T43" fmla="*/ 2147483646 h 100"/>
                    <a:gd name="T44" fmla="*/ 2147483646 w 202"/>
                    <a:gd name="T45" fmla="*/ 2147483646 h 100"/>
                    <a:gd name="T46" fmla="*/ 2147483646 w 202"/>
                    <a:gd name="T47" fmla="*/ 2147483646 h 100"/>
                    <a:gd name="T48" fmla="*/ 2147483646 w 202"/>
                    <a:gd name="T49" fmla="*/ 2147483646 h 100"/>
                    <a:gd name="T50" fmla="*/ 2147483646 w 202"/>
                    <a:gd name="T51" fmla="*/ 2147483646 h 100"/>
                    <a:gd name="T52" fmla="*/ 2147483646 w 202"/>
                    <a:gd name="T53" fmla="*/ 2147483646 h 100"/>
                    <a:gd name="T54" fmla="*/ 0 w 202"/>
                    <a:gd name="T55" fmla="*/ 2147483646 h 100"/>
                    <a:gd name="T56" fmla="*/ 2147483646 w 202"/>
                    <a:gd name="T57" fmla="*/ 2147483646 h 100"/>
                    <a:gd name="T58" fmla="*/ 2147483646 w 202"/>
                    <a:gd name="T59" fmla="*/ 0 h 100"/>
                    <a:gd name="T60" fmla="*/ 2147483646 w 202"/>
                    <a:gd name="T61" fmla="*/ 2147483646 h 100"/>
                    <a:gd name="T62" fmla="*/ 2147483646 w 202"/>
                    <a:gd name="T63" fmla="*/ 2147483646 h 100"/>
                    <a:gd name="T64" fmla="*/ 2147483646 w 202"/>
                    <a:gd name="T65" fmla="*/ 2147483646 h 100"/>
                    <a:gd name="T66" fmla="*/ 2147483646 w 202"/>
                    <a:gd name="T67" fmla="*/ 2147483646 h 100"/>
                    <a:gd name="T68" fmla="*/ 2147483646 w 202"/>
                    <a:gd name="T69" fmla="*/ 2147483646 h 100"/>
                    <a:gd name="T70" fmla="*/ 2147483646 w 202"/>
                    <a:gd name="T71" fmla="*/ 2147483646 h 100"/>
                    <a:gd name="T72" fmla="*/ 2147483646 w 202"/>
                    <a:gd name="T73" fmla="*/ 2147483646 h 100"/>
                    <a:gd name="T74" fmla="*/ 2147483646 w 202"/>
                    <a:gd name="T75" fmla="*/ 2147483646 h 100"/>
                    <a:gd name="T76" fmla="*/ 2147483646 w 202"/>
                    <a:gd name="T77" fmla="*/ 2147483646 h 100"/>
                    <a:gd name="T78" fmla="*/ 2147483646 w 202"/>
                    <a:gd name="T79" fmla="*/ 2147483646 h 100"/>
                    <a:gd name="T80" fmla="*/ 2147483646 w 202"/>
                    <a:gd name="T81" fmla="*/ 2147483646 h 100"/>
                    <a:gd name="T82" fmla="*/ 2147483646 w 202"/>
                    <a:gd name="T83" fmla="*/ 2147483646 h 100"/>
                    <a:gd name="T84" fmla="*/ 2147483646 w 202"/>
                    <a:gd name="T85" fmla="*/ 2147483646 h 100"/>
                    <a:gd name="T86" fmla="*/ 2147483646 w 202"/>
                    <a:gd name="T87" fmla="*/ 2147483646 h 10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202" h="100">
                      <a:moveTo>
                        <a:pt x="166" y="28"/>
                      </a:moveTo>
                      <a:lnTo>
                        <a:pt x="169" y="29"/>
                      </a:lnTo>
                      <a:lnTo>
                        <a:pt x="176" y="30"/>
                      </a:lnTo>
                      <a:lnTo>
                        <a:pt x="184" y="33"/>
                      </a:lnTo>
                      <a:lnTo>
                        <a:pt x="191" y="37"/>
                      </a:lnTo>
                      <a:lnTo>
                        <a:pt x="196" y="41"/>
                      </a:lnTo>
                      <a:lnTo>
                        <a:pt x="198" y="46"/>
                      </a:lnTo>
                      <a:lnTo>
                        <a:pt x="201" y="52"/>
                      </a:lnTo>
                      <a:lnTo>
                        <a:pt x="201" y="60"/>
                      </a:lnTo>
                      <a:lnTo>
                        <a:pt x="201" y="67"/>
                      </a:lnTo>
                      <a:lnTo>
                        <a:pt x="202" y="69"/>
                      </a:lnTo>
                      <a:lnTo>
                        <a:pt x="201" y="73"/>
                      </a:lnTo>
                      <a:lnTo>
                        <a:pt x="196" y="76"/>
                      </a:lnTo>
                      <a:lnTo>
                        <a:pt x="190" y="81"/>
                      </a:lnTo>
                      <a:lnTo>
                        <a:pt x="186" y="84"/>
                      </a:lnTo>
                      <a:lnTo>
                        <a:pt x="180" y="85"/>
                      </a:lnTo>
                      <a:lnTo>
                        <a:pt x="172" y="85"/>
                      </a:lnTo>
                      <a:lnTo>
                        <a:pt x="166" y="84"/>
                      </a:lnTo>
                      <a:lnTo>
                        <a:pt x="163" y="83"/>
                      </a:lnTo>
                      <a:lnTo>
                        <a:pt x="160" y="84"/>
                      </a:lnTo>
                      <a:lnTo>
                        <a:pt x="156" y="88"/>
                      </a:lnTo>
                      <a:lnTo>
                        <a:pt x="152" y="90"/>
                      </a:lnTo>
                      <a:lnTo>
                        <a:pt x="148" y="91"/>
                      </a:lnTo>
                      <a:lnTo>
                        <a:pt x="142" y="92"/>
                      </a:lnTo>
                      <a:lnTo>
                        <a:pt x="136" y="92"/>
                      </a:lnTo>
                      <a:lnTo>
                        <a:pt x="130" y="93"/>
                      </a:lnTo>
                      <a:lnTo>
                        <a:pt x="125" y="93"/>
                      </a:lnTo>
                      <a:lnTo>
                        <a:pt x="120" y="94"/>
                      </a:lnTo>
                      <a:lnTo>
                        <a:pt x="116" y="96"/>
                      </a:lnTo>
                      <a:lnTo>
                        <a:pt x="111" y="98"/>
                      </a:lnTo>
                      <a:lnTo>
                        <a:pt x="106" y="99"/>
                      </a:lnTo>
                      <a:lnTo>
                        <a:pt x="100" y="100"/>
                      </a:lnTo>
                      <a:lnTo>
                        <a:pt x="92" y="100"/>
                      </a:lnTo>
                      <a:lnTo>
                        <a:pt x="84" y="99"/>
                      </a:lnTo>
                      <a:lnTo>
                        <a:pt x="77" y="99"/>
                      </a:lnTo>
                      <a:lnTo>
                        <a:pt x="73" y="97"/>
                      </a:lnTo>
                      <a:lnTo>
                        <a:pt x="68" y="93"/>
                      </a:lnTo>
                      <a:lnTo>
                        <a:pt x="63" y="90"/>
                      </a:lnTo>
                      <a:lnTo>
                        <a:pt x="58" y="85"/>
                      </a:lnTo>
                      <a:lnTo>
                        <a:pt x="53" y="79"/>
                      </a:lnTo>
                      <a:lnTo>
                        <a:pt x="52" y="71"/>
                      </a:lnTo>
                      <a:lnTo>
                        <a:pt x="53" y="61"/>
                      </a:lnTo>
                      <a:lnTo>
                        <a:pt x="53" y="54"/>
                      </a:lnTo>
                      <a:lnTo>
                        <a:pt x="53" y="48"/>
                      </a:lnTo>
                      <a:lnTo>
                        <a:pt x="51" y="44"/>
                      </a:lnTo>
                      <a:lnTo>
                        <a:pt x="49" y="39"/>
                      </a:lnTo>
                      <a:lnTo>
                        <a:pt x="46" y="35"/>
                      </a:lnTo>
                      <a:lnTo>
                        <a:pt x="42" y="32"/>
                      </a:lnTo>
                      <a:lnTo>
                        <a:pt x="36" y="32"/>
                      </a:lnTo>
                      <a:lnTo>
                        <a:pt x="30" y="33"/>
                      </a:lnTo>
                      <a:lnTo>
                        <a:pt x="28" y="35"/>
                      </a:lnTo>
                      <a:lnTo>
                        <a:pt x="24" y="35"/>
                      </a:lnTo>
                      <a:lnTo>
                        <a:pt x="20" y="31"/>
                      </a:lnTo>
                      <a:lnTo>
                        <a:pt x="12" y="25"/>
                      </a:lnTo>
                      <a:lnTo>
                        <a:pt x="5" y="22"/>
                      </a:lnTo>
                      <a:lnTo>
                        <a:pt x="0" y="16"/>
                      </a:lnTo>
                      <a:lnTo>
                        <a:pt x="1" y="9"/>
                      </a:lnTo>
                      <a:lnTo>
                        <a:pt x="7" y="3"/>
                      </a:lnTo>
                      <a:lnTo>
                        <a:pt x="13" y="0"/>
                      </a:lnTo>
                      <a:lnTo>
                        <a:pt x="19" y="0"/>
                      </a:lnTo>
                      <a:lnTo>
                        <a:pt x="24" y="1"/>
                      </a:lnTo>
                      <a:lnTo>
                        <a:pt x="30" y="6"/>
                      </a:lnTo>
                      <a:lnTo>
                        <a:pt x="34" y="12"/>
                      </a:lnTo>
                      <a:lnTo>
                        <a:pt x="37" y="17"/>
                      </a:lnTo>
                      <a:lnTo>
                        <a:pt x="43" y="21"/>
                      </a:lnTo>
                      <a:lnTo>
                        <a:pt x="49" y="20"/>
                      </a:lnTo>
                      <a:lnTo>
                        <a:pt x="52" y="16"/>
                      </a:lnTo>
                      <a:lnTo>
                        <a:pt x="54" y="13"/>
                      </a:lnTo>
                      <a:lnTo>
                        <a:pt x="59" y="12"/>
                      </a:lnTo>
                      <a:lnTo>
                        <a:pt x="63" y="13"/>
                      </a:lnTo>
                      <a:lnTo>
                        <a:pt x="67" y="13"/>
                      </a:lnTo>
                      <a:lnTo>
                        <a:pt x="69" y="16"/>
                      </a:lnTo>
                      <a:lnTo>
                        <a:pt x="70" y="21"/>
                      </a:lnTo>
                      <a:lnTo>
                        <a:pt x="73" y="29"/>
                      </a:lnTo>
                      <a:lnTo>
                        <a:pt x="80" y="36"/>
                      </a:lnTo>
                      <a:lnTo>
                        <a:pt x="85" y="43"/>
                      </a:lnTo>
                      <a:lnTo>
                        <a:pt x="88" y="50"/>
                      </a:lnTo>
                      <a:lnTo>
                        <a:pt x="91" y="53"/>
                      </a:lnTo>
                      <a:lnTo>
                        <a:pt x="100" y="52"/>
                      </a:lnTo>
                      <a:lnTo>
                        <a:pt x="111" y="51"/>
                      </a:lnTo>
                      <a:lnTo>
                        <a:pt x="119" y="52"/>
                      </a:lnTo>
                      <a:lnTo>
                        <a:pt x="123" y="53"/>
                      </a:lnTo>
                      <a:lnTo>
                        <a:pt x="128" y="51"/>
                      </a:lnTo>
                      <a:lnTo>
                        <a:pt x="133" y="46"/>
                      </a:lnTo>
                      <a:lnTo>
                        <a:pt x="138" y="41"/>
                      </a:lnTo>
                      <a:lnTo>
                        <a:pt x="143" y="37"/>
                      </a:lnTo>
                      <a:lnTo>
                        <a:pt x="149" y="32"/>
                      </a:lnTo>
                      <a:lnTo>
                        <a:pt x="154" y="29"/>
                      </a:lnTo>
                      <a:lnTo>
                        <a:pt x="166" y="2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17" name="Freeform 438">
                  <a:extLst>
                    <a:ext uri="{FF2B5EF4-FFF2-40B4-BE49-F238E27FC236}">
                      <a16:creationId xmlns:a16="http://schemas.microsoft.com/office/drawing/2014/main" id="{C5F9A9A4-D850-AF1F-94DC-F9DBCCCBCE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9438" y="1052603"/>
                  <a:ext cx="44450" cy="38100"/>
                </a:xfrm>
                <a:custGeom>
                  <a:avLst/>
                  <a:gdLst>
                    <a:gd name="T0" fmla="*/ 2147483646 w 40"/>
                    <a:gd name="T1" fmla="*/ 2147483646 h 37"/>
                    <a:gd name="T2" fmla="*/ 2147483646 w 40"/>
                    <a:gd name="T3" fmla="*/ 2147483646 h 37"/>
                    <a:gd name="T4" fmla="*/ 2147483646 w 40"/>
                    <a:gd name="T5" fmla="*/ 2147483646 h 37"/>
                    <a:gd name="T6" fmla="*/ 2147483646 w 40"/>
                    <a:gd name="T7" fmla="*/ 2147483646 h 37"/>
                    <a:gd name="T8" fmla="*/ 2147483646 w 40"/>
                    <a:gd name="T9" fmla="*/ 2147483646 h 37"/>
                    <a:gd name="T10" fmla="*/ 2147483646 w 40"/>
                    <a:gd name="T11" fmla="*/ 2147483646 h 37"/>
                    <a:gd name="T12" fmla="*/ 2147483646 w 40"/>
                    <a:gd name="T13" fmla="*/ 2147483646 h 37"/>
                    <a:gd name="T14" fmla="*/ 2147483646 w 40"/>
                    <a:gd name="T15" fmla="*/ 2147483646 h 37"/>
                    <a:gd name="T16" fmla="*/ 2147483646 w 40"/>
                    <a:gd name="T17" fmla="*/ 2147483646 h 37"/>
                    <a:gd name="T18" fmla="*/ 2147483646 w 40"/>
                    <a:gd name="T19" fmla="*/ 2147483646 h 37"/>
                    <a:gd name="T20" fmla="*/ 2147483646 w 40"/>
                    <a:gd name="T21" fmla="*/ 2147483646 h 37"/>
                    <a:gd name="T22" fmla="*/ 2147483646 w 40"/>
                    <a:gd name="T23" fmla="*/ 2147483646 h 37"/>
                    <a:gd name="T24" fmla="*/ 2147483646 w 40"/>
                    <a:gd name="T25" fmla="*/ 2147483646 h 37"/>
                    <a:gd name="T26" fmla="*/ 2147483646 w 40"/>
                    <a:gd name="T27" fmla="*/ 2147483646 h 37"/>
                    <a:gd name="T28" fmla="*/ 0 w 40"/>
                    <a:gd name="T29" fmla="*/ 2147483646 h 37"/>
                    <a:gd name="T30" fmla="*/ 2147483646 w 40"/>
                    <a:gd name="T31" fmla="*/ 2147483646 h 37"/>
                    <a:gd name="T32" fmla="*/ 2147483646 w 40"/>
                    <a:gd name="T33" fmla="*/ 2147483646 h 37"/>
                    <a:gd name="T34" fmla="*/ 2147483646 w 40"/>
                    <a:gd name="T35" fmla="*/ 2147483646 h 37"/>
                    <a:gd name="T36" fmla="*/ 2147483646 w 40"/>
                    <a:gd name="T37" fmla="*/ 2147483646 h 37"/>
                    <a:gd name="T38" fmla="*/ 2147483646 w 40"/>
                    <a:gd name="T39" fmla="*/ 0 h 37"/>
                    <a:gd name="T40" fmla="*/ 2147483646 w 40"/>
                    <a:gd name="T41" fmla="*/ 2147483646 h 37"/>
                    <a:gd name="T42" fmla="*/ 2147483646 w 40"/>
                    <a:gd name="T43" fmla="*/ 2147483646 h 37"/>
                    <a:gd name="T44" fmla="*/ 2147483646 w 40"/>
                    <a:gd name="T45" fmla="*/ 2147483646 h 37"/>
                    <a:gd name="T46" fmla="*/ 2147483646 w 40"/>
                    <a:gd name="T47" fmla="*/ 2147483646 h 37"/>
                    <a:gd name="T48" fmla="*/ 2147483646 w 40"/>
                    <a:gd name="T49" fmla="*/ 2147483646 h 37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0" t="0" r="r" b="b"/>
                  <a:pathLst>
                    <a:path w="40" h="37">
                      <a:moveTo>
                        <a:pt x="38" y="20"/>
                      </a:moveTo>
                      <a:lnTo>
                        <a:pt x="37" y="21"/>
                      </a:lnTo>
                      <a:lnTo>
                        <a:pt x="35" y="26"/>
                      </a:lnTo>
                      <a:lnTo>
                        <a:pt x="32" y="30"/>
                      </a:lnTo>
                      <a:lnTo>
                        <a:pt x="28" y="34"/>
                      </a:lnTo>
                      <a:lnTo>
                        <a:pt x="24" y="36"/>
                      </a:lnTo>
                      <a:lnTo>
                        <a:pt x="19" y="37"/>
                      </a:lnTo>
                      <a:lnTo>
                        <a:pt x="14" y="37"/>
                      </a:lnTo>
                      <a:lnTo>
                        <a:pt x="13" y="37"/>
                      </a:lnTo>
                      <a:lnTo>
                        <a:pt x="12" y="36"/>
                      </a:lnTo>
                      <a:lnTo>
                        <a:pt x="11" y="34"/>
                      </a:lnTo>
                      <a:lnTo>
                        <a:pt x="9" y="32"/>
                      </a:lnTo>
                      <a:lnTo>
                        <a:pt x="5" y="28"/>
                      </a:lnTo>
                      <a:lnTo>
                        <a:pt x="2" y="24"/>
                      </a:lnTo>
                      <a:lnTo>
                        <a:pt x="0" y="20"/>
                      </a:lnTo>
                      <a:lnTo>
                        <a:pt x="2" y="17"/>
                      </a:lnTo>
                      <a:lnTo>
                        <a:pt x="6" y="12"/>
                      </a:lnTo>
                      <a:lnTo>
                        <a:pt x="12" y="7"/>
                      </a:lnTo>
                      <a:lnTo>
                        <a:pt x="17" y="3"/>
                      </a:lnTo>
                      <a:lnTo>
                        <a:pt x="20" y="0"/>
                      </a:lnTo>
                      <a:lnTo>
                        <a:pt x="25" y="2"/>
                      </a:lnTo>
                      <a:lnTo>
                        <a:pt x="32" y="4"/>
                      </a:lnTo>
                      <a:lnTo>
                        <a:pt x="37" y="7"/>
                      </a:lnTo>
                      <a:lnTo>
                        <a:pt x="40" y="12"/>
                      </a:lnTo>
                      <a:lnTo>
                        <a:pt x="38" y="2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18" name="Freeform 439">
                  <a:extLst>
                    <a:ext uri="{FF2B5EF4-FFF2-40B4-BE49-F238E27FC236}">
                      <a16:creationId xmlns:a16="http://schemas.microsoft.com/office/drawing/2014/main" id="{2C90C9B7-65E7-9FCA-3510-76B60198FC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019301" y="811303"/>
                  <a:ext cx="215900" cy="323850"/>
                </a:xfrm>
                <a:custGeom>
                  <a:avLst/>
                  <a:gdLst>
                    <a:gd name="T0" fmla="*/ 2147483646 w 201"/>
                    <a:gd name="T1" fmla="*/ 2147483646 h 319"/>
                    <a:gd name="T2" fmla="*/ 2147483646 w 201"/>
                    <a:gd name="T3" fmla="*/ 2147483646 h 319"/>
                    <a:gd name="T4" fmla="*/ 2147483646 w 201"/>
                    <a:gd name="T5" fmla="*/ 2147483646 h 319"/>
                    <a:gd name="T6" fmla="*/ 2147483646 w 201"/>
                    <a:gd name="T7" fmla="*/ 2147483646 h 319"/>
                    <a:gd name="T8" fmla="*/ 2147483646 w 201"/>
                    <a:gd name="T9" fmla="*/ 2147483646 h 319"/>
                    <a:gd name="T10" fmla="*/ 2147483646 w 201"/>
                    <a:gd name="T11" fmla="*/ 2147483646 h 319"/>
                    <a:gd name="T12" fmla="*/ 2147483646 w 201"/>
                    <a:gd name="T13" fmla="*/ 2147483646 h 319"/>
                    <a:gd name="T14" fmla="*/ 2147483646 w 201"/>
                    <a:gd name="T15" fmla="*/ 2147483646 h 319"/>
                    <a:gd name="T16" fmla="*/ 2147483646 w 201"/>
                    <a:gd name="T17" fmla="*/ 2147483646 h 319"/>
                    <a:gd name="T18" fmla="*/ 2147483646 w 201"/>
                    <a:gd name="T19" fmla="*/ 2147483646 h 319"/>
                    <a:gd name="T20" fmla="*/ 2147483646 w 201"/>
                    <a:gd name="T21" fmla="*/ 2147483646 h 319"/>
                    <a:gd name="T22" fmla="*/ 2147483646 w 201"/>
                    <a:gd name="T23" fmla="*/ 2147483646 h 319"/>
                    <a:gd name="T24" fmla="*/ 2147483646 w 201"/>
                    <a:gd name="T25" fmla="*/ 2147483646 h 319"/>
                    <a:gd name="T26" fmla="*/ 2147483646 w 201"/>
                    <a:gd name="T27" fmla="*/ 2147483646 h 319"/>
                    <a:gd name="T28" fmla="*/ 2147483646 w 201"/>
                    <a:gd name="T29" fmla="*/ 2147483646 h 319"/>
                    <a:gd name="T30" fmla="*/ 2147483646 w 201"/>
                    <a:gd name="T31" fmla="*/ 2147483646 h 319"/>
                    <a:gd name="T32" fmla="*/ 2147483646 w 201"/>
                    <a:gd name="T33" fmla="*/ 2147483646 h 319"/>
                    <a:gd name="T34" fmla="*/ 2147483646 w 201"/>
                    <a:gd name="T35" fmla="*/ 2147483646 h 319"/>
                    <a:gd name="T36" fmla="*/ 2147483646 w 201"/>
                    <a:gd name="T37" fmla="*/ 2147483646 h 319"/>
                    <a:gd name="T38" fmla="*/ 2147483646 w 201"/>
                    <a:gd name="T39" fmla="*/ 2147483646 h 319"/>
                    <a:gd name="T40" fmla="*/ 2147483646 w 201"/>
                    <a:gd name="T41" fmla="*/ 2147483646 h 319"/>
                    <a:gd name="T42" fmla="*/ 2147483646 w 201"/>
                    <a:gd name="T43" fmla="*/ 2147483646 h 319"/>
                    <a:gd name="T44" fmla="*/ 2147483646 w 201"/>
                    <a:gd name="T45" fmla="*/ 2147483646 h 319"/>
                    <a:gd name="T46" fmla="*/ 2147483646 w 201"/>
                    <a:gd name="T47" fmla="*/ 2147483646 h 319"/>
                    <a:gd name="T48" fmla="*/ 2147483646 w 201"/>
                    <a:gd name="T49" fmla="*/ 2147483646 h 319"/>
                    <a:gd name="T50" fmla="*/ 2147483646 w 201"/>
                    <a:gd name="T51" fmla="*/ 0 h 319"/>
                    <a:gd name="T52" fmla="*/ 2147483646 w 201"/>
                    <a:gd name="T53" fmla="*/ 2147483646 h 319"/>
                    <a:gd name="T54" fmla="*/ 2147483646 w 201"/>
                    <a:gd name="T55" fmla="*/ 2147483646 h 319"/>
                    <a:gd name="T56" fmla="*/ 2147483646 w 201"/>
                    <a:gd name="T57" fmla="*/ 2147483646 h 319"/>
                    <a:gd name="T58" fmla="*/ 2147483646 w 201"/>
                    <a:gd name="T59" fmla="*/ 2147483646 h 319"/>
                    <a:gd name="T60" fmla="*/ 2147483646 w 201"/>
                    <a:gd name="T61" fmla="*/ 2147483646 h 319"/>
                    <a:gd name="T62" fmla="*/ 2147483646 w 201"/>
                    <a:gd name="T63" fmla="*/ 2147483646 h 319"/>
                    <a:gd name="T64" fmla="*/ 2147483646 w 201"/>
                    <a:gd name="T65" fmla="*/ 2147483646 h 319"/>
                    <a:gd name="T66" fmla="*/ 2147483646 w 201"/>
                    <a:gd name="T67" fmla="*/ 2147483646 h 319"/>
                    <a:gd name="T68" fmla="*/ 2147483646 w 201"/>
                    <a:gd name="T69" fmla="*/ 2147483646 h 319"/>
                    <a:gd name="T70" fmla="*/ 2147483646 w 201"/>
                    <a:gd name="T71" fmla="*/ 2147483646 h 319"/>
                    <a:gd name="T72" fmla="*/ 2147483646 w 201"/>
                    <a:gd name="T73" fmla="*/ 2147483646 h 319"/>
                    <a:gd name="T74" fmla="*/ 2147483646 w 201"/>
                    <a:gd name="T75" fmla="*/ 2147483646 h 319"/>
                    <a:gd name="T76" fmla="*/ 2147483646 w 201"/>
                    <a:gd name="T77" fmla="*/ 2147483646 h 319"/>
                    <a:gd name="T78" fmla="*/ 2147483646 w 201"/>
                    <a:gd name="T79" fmla="*/ 2147483646 h 319"/>
                    <a:gd name="T80" fmla="*/ 2147483646 w 201"/>
                    <a:gd name="T81" fmla="*/ 2147483646 h 319"/>
                    <a:gd name="T82" fmla="*/ 2147483646 w 201"/>
                    <a:gd name="T83" fmla="*/ 2147483646 h 319"/>
                    <a:gd name="T84" fmla="*/ 2147483646 w 201"/>
                    <a:gd name="T85" fmla="*/ 2147483646 h 319"/>
                    <a:gd name="T86" fmla="*/ 0 w 201"/>
                    <a:gd name="T87" fmla="*/ 2147483646 h 319"/>
                    <a:gd name="T88" fmla="*/ 2147483646 w 201"/>
                    <a:gd name="T89" fmla="*/ 2147483646 h 319"/>
                    <a:gd name="T90" fmla="*/ 2147483646 w 201"/>
                    <a:gd name="T91" fmla="*/ 2147483646 h 319"/>
                    <a:gd name="T92" fmla="*/ 2147483646 w 201"/>
                    <a:gd name="T93" fmla="*/ 2147483646 h 319"/>
                    <a:gd name="T94" fmla="*/ 2147483646 w 201"/>
                    <a:gd name="T95" fmla="*/ 2147483646 h 319"/>
                    <a:gd name="T96" fmla="*/ 2147483646 w 201"/>
                    <a:gd name="T97" fmla="*/ 2147483646 h 319"/>
                    <a:gd name="T98" fmla="*/ 2147483646 w 201"/>
                    <a:gd name="T99" fmla="*/ 2147483646 h 319"/>
                    <a:gd name="T100" fmla="*/ 2147483646 w 201"/>
                    <a:gd name="T101" fmla="*/ 2147483646 h 319"/>
                    <a:gd name="T102" fmla="*/ 2147483646 w 201"/>
                    <a:gd name="T103" fmla="*/ 2147483646 h 319"/>
                    <a:gd name="T104" fmla="*/ 2147483646 w 201"/>
                    <a:gd name="T105" fmla="*/ 2147483646 h 319"/>
                    <a:gd name="T106" fmla="*/ 2147483646 w 201"/>
                    <a:gd name="T107" fmla="*/ 2147483646 h 319"/>
                    <a:gd name="T108" fmla="*/ 2147483646 w 201"/>
                    <a:gd name="T109" fmla="*/ 2147483646 h 319"/>
                    <a:gd name="T110" fmla="*/ 2147483646 w 201"/>
                    <a:gd name="T111" fmla="*/ 2147483646 h 319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201" h="319">
                      <a:moveTo>
                        <a:pt x="84" y="267"/>
                      </a:moveTo>
                      <a:lnTo>
                        <a:pt x="88" y="270"/>
                      </a:lnTo>
                      <a:lnTo>
                        <a:pt x="93" y="277"/>
                      </a:lnTo>
                      <a:lnTo>
                        <a:pt x="97" y="283"/>
                      </a:lnTo>
                      <a:lnTo>
                        <a:pt x="95" y="290"/>
                      </a:lnTo>
                      <a:lnTo>
                        <a:pt x="88" y="294"/>
                      </a:lnTo>
                      <a:lnTo>
                        <a:pt x="82" y="296"/>
                      </a:lnTo>
                      <a:lnTo>
                        <a:pt x="78" y="301"/>
                      </a:lnTo>
                      <a:lnTo>
                        <a:pt x="80" y="308"/>
                      </a:lnTo>
                      <a:lnTo>
                        <a:pt x="82" y="315"/>
                      </a:lnTo>
                      <a:lnTo>
                        <a:pt x="85" y="318"/>
                      </a:lnTo>
                      <a:lnTo>
                        <a:pt x="92" y="319"/>
                      </a:lnTo>
                      <a:lnTo>
                        <a:pt x="104" y="319"/>
                      </a:lnTo>
                      <a:lnTo>
                        <a:pt x="116" y="319"/>
                      </a:lnTo>
                      <a:lnTo>
                        <a:pt x="123" y="318"/>
                      </a:lnTo>
                      <a:lnTo>
                        <a:pt x="129" y="316"/>
                      </a:lnTo>
                      <a:lnTo>
                        <a:pt x="136" y="312"/>
                      </a:lnTo>
                      <a:lnTo>
                        <a:pt x="144" y="309"/>
                      </a:lnTo>
                      <a:lnTo>
                        <a:pt x="151" y="305"/>
                      </a:lnTo>
                      <a:lnTo>
                        <a:pt x="158" y="304"/>
                      </a:lnTo>
                      <a:lnTo>
                        <a:pt x="164" y="304"/>
                      </a:lnTo>
                      <a:lnTo>
                        <a:pt x="171" y="306"/>
                      </a:lnTo>
                      <a:lnTo>
                        <a:pt x="176" y="306"/>
                      </a:lnTo>
                      <a:lnTo>
                        <a:pt x="182" y="305"/>
                      </a:lnTo>
                      <a:lnTo>
                        <a:pt x="187" y="300"/>
                      </a:lnTo>
                      <a:lnTo>
                        <a:pt x="191" y="294"/>
                      </a:lnTo>
                      <a:lnTo>
                        <a:pt x="197" y="289"/>
                      </a:lnTo>
                      <a:lnTo>
                        <a:pt x="198" y="285"/>
                      </a:lnTo>
                      <a:lnTo>
                        <a:pt x="191" y="279"/>
                      </a:lnTo>
                      <a:lnTo>
                        <a:pt x="180" y="273"/>
                      </a:lnTo>
                      <a:lnTo>
                        <a:pt x="173" y="270"/>
                      </a:lnTo>
                      <a:lnTo>
                        <a:pt x="169" y="266"/>
                      </a:lnTo>
                      <a:lnTo>
                        <a:pt x="172" y="263"/>
                      </a:lnTo>
                      <a:lnTo>
                        <a:pt x="177" y="259"/>
                      </a:lnTo>
                      <a:lnTo>
                        <a:pt x="181" y="256"/>
                      </a:lnTo>
                      <a:lnTo>
                        <a:pt x="182" y="251"/>
                      </a:lnTo>
                      <a:lnTo>
                        <a:pt x="182" y="244"/>
                      </a:lnTo>
                      <a:lnTo>
                        <a:pt x="180" y="238"/>
                      </a:lnTo>
                      <a:lnTo>
                        <a:pt x="179" y="235"/>
                      </a:lnTo>
                      <a:lnTo>
                        <a:pt x="179" y="232"/>
                      </a:lnTo>
                      <a:lnTo>
                        <a:pt x="182" y="227"/>
                      </a:lnTo>
                      <a:lnTo>
                        <a:pt x="188" y="219"/>
                      </a:lnTo>
                      <a:lnTo>
                        <a:pt x="195" y="209"/>
                      </a:lnTo>
                      <a:lnTo>
                        <a:pt x="197" y="197"/>
                      </a:lnTo>
                      <a:lnTo>
                        <a:pt x="190" y="187"/>
                      </a:lnTo>
                      <a:lnTo>
                        <a:pt x="177" y="179"/>
                      </a:lnTo>
                      <a:lnTo>
                        <a:pt x="168" y="173"/>
                      </a:lnTo>
                      <a:lnTo>
                        <a:pt x="165" y="168"/>
                      </a:lnTo>
                      <a:lnTo>
                        <a:pt x="168" y="162"/>
                      </a:lnTo>
                      <a:lnTo>
                        <a:pt x="177" y="156"/>
                      </a:lnTo>
                      <a:lnTo>
                        <a:pt x="188" y="149"/>
                      </a:lnTo>
                      <a:lnTo>
                        <a:pt x="195" y="139"/>
                      </a:lnTo>
                      <a:lnTo>
                        <a:pt x="195" y="130"/>
                      </a:lnTo>
                      <a:lnTo>
                        <a:pt x="192" y="120"/>
                      </a:lnTo>
                      <a:lnTo>
                        <a:pt x="194" y="109"/>
                      </a:lnTo>
                      <a:lnTo>
                        <a:pt x="195" y="100"/>
                      </a:lnTo>
                      <a:lnTo>
                        <a:pt x="196" y="90"/>
                      </a:lnTo>
                      <a:lnTo>
                        <a:pt x="197" y="77"/>
                      </a:lnTo>
                      <a:lnTo>
                        <a:pt x="199" y="65"/>
                      </a:lnTo>
                      <a:lnTo>
                        <a:pt x="201" y="55"/>
                      </a:lnTo>
                      <a:lnTo>
                        <a:pt x="196" y="52"/>
                      </a:lnTo>
                      <a:lnTo>
                        <a:pt x="189" y="54"/>
                      </a:lnTo>
                      <a:lnTo>
                        <a:pt x="183" y="54"/>
                      </a:lnTo>
                      <a:lnTo>
                        <a:pt x="183" y="51"/>
                      </a:lnTo>
                      <a:lnTo>
                        <a:pt x="190" y="40"/>
                      </a:lnTo>
                      <a:lnTo>
                        <a:pt x="197" y="29"/>
                      </a:lnTo>
                      <a:lnTo>
                        <a:pt x="199" y="18"/>
                      </a:lnTo>
                      <a:lnTo>
                        <a:pt x="198" y="10"/>
                      </a:lnTo>
                      <a:lnTo>
                        <a:pt x="194" y="6"/>
                      </a:lnTo>
                      <a:lnTo>
                        <a:pt x="192" y="5"/>
                      </a:lnTo>
                      <a:lnTo>
                        <a:pt x="190" y="5"/>
                      </a:lnTo>
                      <a:lnTo>
                        <a:pt x="189" y="5"/>
                      </a:lnTo>
                      <a:lnTo>
                        <a:pt x="187" y="5"/>
                      </a:lnTo>
                      <a:lnTo>
                        <a:pt x="179" y="6"/>
                      </a:lnTo>
                      <a:lnTo>
                        <a:pt x="173" y="3"/>
                      </a:lnTo>
                      <a:lnTo>
                        <a:pt x="168" y="1"/>
                      </a:lnTo>
                      <a:lnTo>
                        <a:pt x="164" y="0"/>
                      </a:lnTo>
                      <a:lnTo>
                        <a:pt x="163" y="0"/>
                      </a:lnTo>
                      <a:lnTo>
                        <a:pt x="161" y="0"/>
                      </a:lnTo>
                      <a:lnTo>
                        <a:pt x="160" y="1"/>
                      </a:lnTo>
                      <a:lnTo>
                        <a:pt x="159" y="2"/>
                      </a:lnTo>
                      <a:lnTo>
                        <a:pt x="156" y="5"/>
                      </a:lnTo>
                      <a:lnTo>
                        <a:pt x="151" y="6"/>
                      </a:lnTo>
                      <a:lnTo>
                        <a:pt x="145" y="6"/>
                      </a:lnTo>
                      <a:lnTo>
                        <a:pt x="139" y="7"/>
                      </a:lnTo>
                      <a:lnTo>
                        <a:pt x="135" y="8"/>
                      </a:lnTo>
                      <a:lnTo>
                        <a:pt x="129" y="9"/>
                      </a:lnTo>
                      <a:lnTo>
                        <a:pt x="126" y="10"/>
                      </a:lnTo>
                      <a:lnTo>
                        <a:pt x="123" y="14"/>
                      </a:lnTo>
                      <a:lnTo>
                        <a:pt x="121" y="17"/>
                      </a:lnTo>
                      <a:lnTo>
                        <a:pt x="119" y="18"/>
                      </a:lnTo>
                      <a:lnTo>
                        <a:pt x="115" y="18"/>
                      </a:lnTo>
                      <a:lnTo>
                        <a:pt x="108" y="20"/>
                      </a:lnTo>
                      <a:lnTo>
                        <a:pt x="100" y="23"/>
                      </a:lnTo>
                      <a:lnTo>
                        <a:pt x="93" y="26"/>
                      </a:lnTo>
                      <a:lnTo>
                        <a:pt x="87" y="31"/>
                      </a:lnTo>
                      <a:lnTo>
                        <a:pt x="82" y="39"/>
                      </a:lnTo>
                      <a:lnTo>
                        <a:pt x="80" y="47"/>
                      </a:lnTo>
                      <a:lnTo>
                        <a:pt x="81" y="54"/>
                      </a:lnTo>
                      <a:lnTo>
                        <a:pt x="81" y="59"/>
                      </a:lnTo>
                      <a:lnTo>
                        <a:pt x="80" y="60"/>
                      </a:lnTo>
                      <a:lnTo>
                        <a:pt x="74" y="61"/>
                      </a:lnTo>
                      <a:lnTo>
                        <a:pt x="67" y="62"/>
                      </a:lnTo>
                      <a:lnTo>
                        <a:pt x="60" y="66"/>
                      </a:lnTo>
                      <a:lnTo>
                        <a:pt x="59" y="70"/>
                      </a:lnTo>
                      <a:lnTo>
                        <a:pt x="57" y="74"/>
                      </a:lnTo>
                      <a:lnTo>
                        <a:pt x="52" y="77"/>
                      </a:lnTo>
                      <a:lnTo>
                        <a:pt x="46" y="81"/>
                      </a:lnTo>
                      <a:lnTo>
                        <a:pt x="43" y="84"/>
                      </a:lnTo>
                      <a:lnTo>
                        <a:pt x="40" y="89"/>
                      </a:lnTo>
                      <a:lnTo>
                        <a:pt x="37" y="93"/>
                      </a:lnTo>
                      <a:lnTo>
                        <a:pt x="35" y="99"/>
                      </a:lnTo>
                      <a:lnTo>
                        <a:pt x="38" y="107"/>
                      </a:lnTo>
                      <a:lnTo>
                        <a:pt x="44" y="115"/>
                      </a:lnTo>
                      <a:lnTo>
                        <a:pt x="47" y="122"/>
                      </a:lnTo>
                      <a:lnTo>
                        <a:pt x="49" y="128"/>
                      </a:lnTo>
                      <a:lnTo>
                        <a:pt x="47" y="132"/>
                      </a:lnTo>
                      <a:lnTo>
                        <a:pt x="45" y="138"/>
                      </a:lnTo>
                      <a:lnTo>
                        <a:pt x="44" y="143"/>
                      </a:lnTo>
                      <a:lnTo>
                        <a:pt x="43" y="143"/>
                      </a:lnTo>
                      <a:lnTo>
                        <a:pt x="38" y="136"/>
                      </a:lnTo>
                      <a:lnTo>
                        <a:pt x="34" y="126"/>
                      </a:lnTo>
                      <a:lnTo>
                        <a:pt x="31" y="118"/>
                      </a:lnTo>
                      <a:lnTo>
                        <a:pt x="28" y="113"/>
                      </a:lnTo>
                      <a:lnTo>
                        <a:pt x="24" y="114"/>
                      </a:lnTo>
                      <a:lnTo>
                        <a:pt x="21" y="118"/>
                      </a:lnTo>
                      <a:lnTo>
                        <a:pt x="16" y="123"/>
                      </a:lnTo>
                      <a:lnTo>
                        <a:pt x="12" y="128"/>
                      </a:lnTo>
                      <a:lnTo>
                        <a:pt x="9" y="132"/>
                      </a:lnTo>
                      <a:lnTo>
                        <a:pt x="7" y="141"/>
                      </a:lnTo>
                      <a:lnTo>
                        <a:pt x="4" y="153"/>
                      </a:lnTo>
                      <a:lnTo>
                        <a:pt x="0" y="166"/>
                      </a:lnTo>
                      <a:lnTo>
                        <a:pt x="0" y="176"/>
                      </a:lnTo>
                      <a:lnTo>
                        <a:pt x="1" y="184"/>
                      </a:lnTo>
                      <a:lnTo>
                        <a:pt x="2" y="190"/>
                      </a:lnTo>
                      <a:lnTo>
                        <a:pt x="6" y="195"/>
                      </a:lnTo>
                      <a:lnTo>
                        <a:pt x="12" y="198"/>
                      </a:lnTo>
                      <a:lnTo>
                        <a:pt x="19" y="199"/>
                      </a:lnTo>
                      <a:lnTo>
                        <a:pt x="23" y="200"/>
                      </a:lnTo>
                      <a:lnTo>
                        <a:pt x="27" y="200"/>
                      </a:lnTo>
                      <a:lnTo>
                        <a:pt x="30" y="199"/>
                      </a:lnTo>
                      <a:lnTo>
                        <a:pt x="31" y="200"/>
                      </a:lnTo>
                      <a:lnTo>
                        <a:pt x="30" y="205"/>
                      </a:lnTo>
                      <a:lnTo>
                        <a:pt x="28" y="211"/>
                      </a:lnTo>
                      <a:lnTo>
                        <a:pt x="24" y="215"/>
                      </a:lnTo>
                      <a:lnTo>
                        <a:pt x="23" y="219"/>
                      </a:lnTo>
                      <a:lnTo>
                        <a:pt x="24" y="224"/>
                      </a:lnTo>
                      <a:lnTo>
                        <a:pt x="28" y="229"/>
                      </a:lnTo>
                      <a:lnTo>
                        <a:pt x="31" y="234"/>
                      </a:lnTo>
                      <a:lnTo>
                        <a:pt x="36" y="238"/>
                      </a:lnTo>
                      <a:lnTo>
                        <a:pt x="44" y="245"/>
                      </a:lnTo>
                      <a:lnTo>
                        <a:pt x="54" y="248"/>
                      </a:lnTo>
                      <a:lnTo>
                        <a:pt x="63" y="244"/>
                      </a:lnTo>
                      <a:lnTo>
                        <a:pt x="70" y="237"/>
                      </a:lnTo>
                      <a:lnTo>
                        <a:pt x="75" y="232"/>
                      </a:lnTo>
                      <a:lnTo>
                        <a:pt x="77" y="229"/>
                      </a:lnTo>
                      <a:lnTo>
                        <a:pt x="82" y="230"/>
                      </a:lnTo>
                      <a:lnTo>
                        <a:pt x="88" y="234"/>
                      </a:lnTo>
                      <a:lnTo>
                        <a:pt x="96" y="240"/>
                      </a:lnTo>
                      <a:lnTo>
                        <a:pt x="104" y="247"/>
                      </a:lnTo>
                      <a:lnTo>
                        <a:pt x="111" y="256"/>
                      </a:lnTo>
                      <a:lnTo>
                        <a:pt x="113" y="263"/>
                      </a:lnTo>
                      <a:lnTo>
                        <a:pt x="113" y="264"/>
                      </a:lnTo>
                      <a:lnTo>
                        <a:pt x="110" y="262"/>
                      </a:lnTo>
                      <a:lnTo>
                        <a:pt x="103" y="256"/>
                      </a:lnTo>
                      <a:lnTo>
                        <a:pt x="93" y="252"/>
                      </a:lnTo>
                      <a:lnTo>
                        <a:pt x="85" y="252"/>
                      </a:lnTo>
                      <a:lnTo>
                        <a:pt x="82" y="258"/>
                      </a:lnTo>
                      <a:lnTo>
                        <a:pt x="84" y="26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19" name="Freeform 440">
                  <a:extLst>
                    <a:ext uri="{FF2B5EF4-FFF2-40B4-BE49-F238E27FC236}">
                      <a16:creationId xmlns:a16="http://schemas.microsoft.com/office/drawing/2014/main" id="{7AE2A53C-7C49-BF83-11CD-A26D9DB584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4063" y="1079590"/>
                  <a:ext cx="36513" cy="17463"/>
                </a:xfrm>
                <a:custGeom>
                  <a:avLst/>
                  <a:gdLst>
                    <a:gd name="T0" fmla="*/ 2147483646 w 34"/>
                    <a:gd name="T1" fmla="*/ 0 h 18"/>
                    <a:gd name="T2" fmla="*/ 2147483646 w 34"/>
                    <a:gd name="T3" fmla="*/ 2147483646 h 18"/>
                    <a:gd name="T4" fmla="*/ 2147483646 w 34"/>
                    <a:gd name="T5" fmla="*/ 2147483646 h 18"/>
                    <a:gd name="T6" fmla="*/ 2147483646 w 34"/>
                    <a:gd name="T7" fmla="*/ 2147483646 h 18"/>
                    <a:gd name="T8" fmla="*/ 2147483646 w 34"/>
                    <a:gd name="T9" fmla="*/ 2147483646 h 18"/>
                    <a:gd name="T10" fmla="*/ 2147483646 w 34"/>
                    <a:gd name="T11" fmla="*/ 2147483646 h 18"/>
                    <a:gd name="T12" fmla="*/ 2147483646 w 34"/>
                    <a:gd name="T13" fmla="*/ 2147483646 h 18"/>
                    <a:gd name="T14" fmla="*/ 2147483646 w 34"/>
                    <a:gd name="T15" fmla="*/ 2147483646 h 18"/>
                    <a:gd name="T16" fmla="*/ 2147483646 w 34"/>
                    <a:gd name="T17" fmla="*/ 2147483646 h 18"/>
                    <a:gd name="T18" fmla="*/ 2147483646 w 34"/>
                    <a:gd name="T19" fmla="*/ 2147483646 h 18"/>
                    <a:gd name="T20" fmla="*/ 0 w 34"/>
                    <a:gd name="T21" fmla="*/ 2147483646 h 18"/>
                    <a:gd name="T22" fmla="*/ 0 w 34"/>
                    <a:gd name="T23" fmla="*/ 2147483646 h 18"/>
                    <a:gd name="T24" fmla="*/ 2147483646 w 34"/>
                    <a:gd name="T25" fmla="*/ 2147483646 h 18"/>
                    <a:gd name="T26" fmla="*/ 2147483646 w 34"/>
                    <a:gd name="T27" fmla="*/ 2147483646 h 18"/>
                    <a:gd name="T28" fmla="*/ 2147483646 w 34"/>
                    <a:gd name="T29" fmla="*/ 2147483646 h 18"/>
                    <a:gd name="T30" fmla="*/ 2147483646 w 34"/>
                    <a:gd name="T31" fmla="*/ 2147483646 h 18"/>
                    <a:gd name="T32" fmla="*/ 2147483646 w 34"/>
                    <a:gd name="T33" fmla="*/ 0 h 1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34" h="18">
                      <a:moveTo>
                        <a:pt x="31" y="0"/>
                      </a:moveTo>
                      <a:lnTo>
                        <a:pt x="32" y="1"/>
                      </a:lnTo>
                      <a:lnTo>
                        <a:pt x="34" y="3"/>
                      </a:lnTo>
                      <a:lnTo>
                        <a:pt x="34" y="6"/>
                      </a:lnTo>
                      <a:lnTo>
                        <a:pt x="30" y="10"/>
                      </a:lnTo>
                      <a:lnTo>
                        <a:pt x="24" y="14"/>
                      </a:lnTo>
                      <a:lnTo>
                        <a:pt x="22" y="16"/>
                      </a:lnTo>
                      <a:lnTo>
                        <a:pt x="19" y="18"/>
                      </a:lnTo>
                      <a:lnTo>
                        <a:pt x="12" y="18"/>
                      </a:lnTo>
                      <a:lnTo>
                        <a:pt x="4" y="16"/>
                      </a:lnTo>
                      <a:lnTo>
                        <a:pt x="0" y="13"/>
                      </a:lnTo>
                      <a:lnTo>
                        <a:pt x="0" y="9"/>
                      </a:lnTo>
                      <a:lnTo>
                        <a:pt x="4" y="7"/>
                      </a:lnTo>
                      <a:lnTo>
                        <a:pt x="14" y="4"/>
                      </a:lnTo>
                      <a:lnTo>
                        <a:pt x="22" y="2"/>
                      </a:lnTo>
                      <a:lnTo>
                        <a:pt x="29" y="1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20" name="Freeform 441">
                  <a:extLst>
                    <a:ext uri="{FF2B5EF4-FFF2-40B4-BE49-F238E27FC236}">
                      <a16:creationId xmlns:a16="http://schemas.microsoft.com/office/drawing/2014/main" id="{16C29C63-7B27-F818-C3B8-B39F160457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5013" y="1033553"/>
                  <a:ext cx="33338" cy="47625"/>
                </a:xfrm>
                <a:custGeom>
                  <a:avLst/>
                  <a:gdLst>
                    <a:gd name="T0" fmla="*/ 2147483646 w 34"/>
                    <a:gd name="T1" fmla="*/ 2147483646 h 46"/>
                    <a:gd name="T2" fmla="*/ 2147483646 w 34"/>
                    <a:gd name="T3" fmla="*/ 2147483646 h 46"/>
                    <a:gd name="T4" fmla="*/ 2147483646 w 34"/>
                    <a:gd name="T5" fmla="*/ 2147483646 h 46"/>
                    <a:gd name="T6" fmla="*/ 2147483646 w 34"/>
                    <a:gd name="T7" fmla="*/ 0 h 46"/>
                    <a:gd name="T8" fmla="*/ 2147483646 w 34"/>
                    <a:gd name="T9" fmla="*/ 0 h 46"/>
                    <a:gd name="T10" fmla="*/ 2147483646 w 34"/>
                    <a:gd name="T11" fmla="*/ 2147483646 h 46"/>
                    <a:gd name="T12" fmla="*/ 0 w 34"/>
                    <a:gd name="T13" fmla="*/ 2147483646 h 46"/>
                    <a:gd name="T14" fmla="*/ 2147483646 w 34"/>
                    <a:gd name="T15" fmla="*/ 2147483646 h 46"/>
                    <a:gd name="T16" fmla="*/ 2147483646 w 34"/>
                    <a:gd name="T17" fmla="*/ 2147483646 h 46"/>
                    <a:gd name="T18" fmla="*/ 2147483646 w 34"/>
                    <a:gd name="T19" fmla="*/ 2147483646 h 46"/>
                    <a:gd name="T20" fmla="*/ 2147483646 w 34"/>
                    <a:gd name="T21" fmla="*/ 2147483646 h 46"/>
                    <a:gd name="T22" fmla="*/ 2147483646 w 34"/>
                    <a:gd name="T23" fmla="*/ 2147483646 h 46"/>
                    <a:gd name="T24" fmla="*/ 2147483646 w 34"/>
                    <a:gd name="T25" fmla="*/ 2147483646 h 46"/>
                    <a:gd name="T26" fmla="*/ 2147483646 w 34"/>
                    <a:gd name="T27" fmla="*/ 2147483646 h 46"/>
                    <a:gd name="T28" fmla="*/ 2147483646 w 34"/>
                    <a:gd name="T29" fmla="*/ 2147483646 h 46"/>
                    <a:gd name="T30" fmla="*/ 2147483646 w 34"/>
                    <a:gd name="T31" fmla="*/ 2147483646 h 46"/>
                    <a:gd name="T32" fmla="*/ 2147483646 w 34"/>
                    <a:gd name="T33" fmla="*/ 2147483646 h 46"/>
                    <a:gd name="T34" fmla="*/ 2147483646 w 34"/>
                    <a:gd name="T35" fmla="*/ 2147483646 h 46"/>
                    <a:gd name="T36" fmla="*/ 2147483646 w 34"/>
                    <a:gd name="T37" fmla="*/ 2147483646 h 46"/>
                    <a:gd name="T38" fmla="*/ 2147483646 w 34"/>
                    <a:gd name="T39" fmla="*/ 2147483646 h 46"/>
                    <a:gd name="T40" fmla="*/ 2147483646 w 34"/>
                    <a:gd name="T41" fmla="*/ 2147483646 h 46"/>
                    <a:gd name="T42" fmla="*/ 2147483646 w 34"/>
                    <a:gd name="T43" fmla="*/ 2147483646 h 46"/>
                    <a:gd name="T44" fmla="*/ 2147483646 w 34"/>
                    <a:gd name="T45" fmla="*/ 2147483646 h 46"/>
                    <a:gd name="T46" fmla="*/ 2147483646 w 34"/>
                    <a:gd name="T47" fmla="*/ 2147483646 h 46"/>
                    <a:gd name="T48" fmla="*/ 2147483646 w 34"/>
                    <a:gd name="T49" fmla="*/ 2147483646 h 4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0" t="0" r="r" b="b"/>
                  <a:pathLst>
                    <a:path w="34" h="46">
                      <a:moveTo>
                        <a:pt x="22" y="14"/>
                      </a:moveTo>
                      <a:lnTo>
                        <a:pt x="20" y="10"/>
                      </a:lnTo>
                      <a:lnTo>
                        <a:pt x="14" y="5"/>
                      </a:lnTo>
                      <a:lnTo>
                        <a:pt x="7" y="0"/>
                      </a:lnTo>
                      <a:lnTo>
                        <a:pt x="3" y="0"/>
                      </a:lnTo>
                      <a:lnTo>
                        <a:pt x="1" y="5"/>
                      </a:lnTo>
                      <a:lnTo>
                        <a:pt x="0" y="10"/>
                      </a:lnTo>
                      <a:lnTo>
                        <a:pt x="1" y="15"/>
                      </a:lnTo>
                      <a:lnTo>
                        <a:pt x="1" y="20"/>
                      </a:lnTo>
                      <a:lnTo>
                        <a:pt x="3" y="27"/>
                      </a:lnTo>
                      <a:lnTo>
                        <a:pt x="4" y="36"/>
                      </a:lnTo>
                      <a:lnTo>
                        <a:pt x="7" y="43"/>
                      </a:lnTo>
                      <a:lnTo>
                        <a:pt x="11" y="46"/>
                      </a:lnTo>
                      <a:lnTo>
                        <a:pt x="16" y="46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29" y="38"/>
                      </a:lnTo>
                      <a:lnTo>
                        <a:pt x="31" y="33"/>
                      </a:lnTo>
                      <a:lnTo>
                        <a:pt x="34" y="30"/>
                      </a:lnTo>
                      <a:lnTo>
                        <a:pt x="34" y="27"/>
                      </a:lnTo>
                      <a:lnTo>
                        <a:pt x="30" y="22"/>
                      </a:lnTo>
                      <a:lnTo>
                        <a:pt x="26" y="17"/>
                      </a:lnTo>
                      <a:lnTo>
                        <a:pt x="23" y="15"/>
                      </a:lnTo>
                      <a:lnTo>
                        <a:pt x="22" y="1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21" name="Freeform 442">
                  <a:extLst>
                    <a:ext uri="{FF2B5EF4-FFF2-40B4-BE49-F238E27FC236}">
                      <a16:creationId xmlns:a16="http://schemas.microsoft.com/office/drawing/2014/main" id="{14638A55-2D9E-9A2E-BAEE-4CCF12C58E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8338" y="1011328"/>
                  <a:ext cx="60325" cy="68262"/>
                </a:xfrm>
                <a:custGeom>
                  <a:avLst/>
                  <a:gdLst>
                    <a:gd name="T0" fmla="*/ 2147483646 w 58"/>
                    <a:gd name="T1" fmla="*/ 2147483646 h 67"/>
                    <a:gd name="T2" fmla="*/ 2147483646 w 58"/>
                    <a:gd name="T3" fmla="*/ 2147483646 h 67"/>
                    <a:gd name="T4" fmla="*/ 2147483646 w 58"/>
                    <a:gd name="T5" fmla="*/ 2147483646 h 67"/>
                    <a:gd name="T6" fmla="*/ 2147483646 w 58"/>
                    <a:gd name="T7" fmla="*/ 2147483646 h 67"/>
                    <a:gd name="T8" fmla="*/ 2147483646 w 58"/>
                    <a:gd name="T9" fmla="*/ 2147483646 h 67"/>
                    <a:gd name="T10" fmla="*/ 2147483646 w 58"/>
                    <a:gd name="T11" fmla="*/ 2147483646 h 67"/>
                    <a:gd name="T12" fmla="*/ 2147483646 w 58"/>
                    <a:gd name="T13" fmla="*/ 2147483646 h 67"/>
                    <a:gd name="T14" fmla="*/ 2147483646 w 58"/>
                    <a:gd name="T15" fmla="*/ 2147483646 h 67"/>
                    <a:gd name="T16" fmla="*/ 2147483646 w 58"/>
                    <a:gd name="T17" fmla="*/ 2147483646 h 67"/>
                    <a:gd name="T18" fmla="*/ 2147483646 w 58"/>
                    <a:gd name="T19" fmla="*/ 2147483646 h 67"/>
                    <a:gd name="T20" fmla="*/ 2147483646 w 58"/>
                    <a:gd name="T21" fmla="*/ 2147483646 h 67"/>
                    <a:gd name="T22" fmla="*/ 2147483646 w 58"/>
                    <a:gd name="T23" fmla="*/ 2147483646 h 67"/>
                    <a:gd name="T24" fmla="*/ 2147483646 w 58"/>
                    <a:gd name="T25" fmla="*/ 2147483646 h 67"/>
                    <a:gd name="T26" fmla="*/ 2147483646 w 58"/>
                    <a:gd name="T27" fmla="*/ 2147483646 h 67"/>
                    <a:gd name="T28" fmla="*/ 2147483646 w 58"/>
                    <a:gd name="T29" fmla="*/ 2147483646 h 67"/>
                    <a:gd name="T30" fmla="*/ 2147483646 w 58"/>
                    <a:gd name="T31" fmla="*/ 2147483646 h 67"/>
                    <a:gd name="T32" fmla="*/ 2147483646 w 58"/>
                    <a:gd name="T33" fmla="*/ 2147483646 h 67"/>
                    <a:gd name="T34" fmla="*/ 2147483646 w 58"/>
                    <a:gd name="T35" fmla="*/ 2147483646 h 67"/>
                    <a:gd name="T36" fmla="*/ 2147483646 w 58"/>
                    <a:gd name="T37" fmla="*/ 2147483646 h 67"/>
                    <a:gd name="T38" fmla="*/ 2147483646 w 58"/>
                    <a:gd name="T39" fmla="*/ 2147483646 h 67"/>
                    <a:gd name="T40" fmla="*/ 2147483646 w 58"/>
                    <a:gd name="T41" fmla="*/ 2147483646 h 67"/>
                    <a:gd name="T42" fmla="*/ 2147483646 w 58"/>
                    <a:gd name="T43" fmla="*/ 2147483646 h 67"/>
                    <a:gd name="T44" fmla="*/ 2147483646 w 58"/>
                    <a:gd name="T45" fmla="*/ 2147483646 h 67"/>
                    <a:gd name="T46" fmla="*/ 0 w 58"/>
                    <a:gd name="T47" fmla="*/ 2147483646 h 67"/>
                    <a:gd name="T48" fmla="*/ 2147483646 w 58"/>
                    <a:gd name="T49" fmla="*/ 0 h 67"/>
                    <a:gd name="T50" fmla="*/ 2147483646 w 58"/>
                    <a:gd name="T51" fmla="*/ 0 h 67"/>
                    <a:gd name="T52" fmla="*/ 2147483646 w 58"/>
                    <a:gd name="T53" fmla="*/ 0 h 67"/>
                    <a:gd name="T54" fmla="*/ 2147483646 w 58"/>
                    <a:gd name="T55" fmla="*/ 2147483646 h 67"/>
                    <a:gd name="T56" fmla="*/ 2147483646 w 58"/>
                    <a:gd name="T57" fmla="*/ 2147483646 h 67"/>
                    <a:gd name="T58" fmla="*/ 2147483646 w 58"/>
                    <a:gd name="T59" fmla="*/ 2147483646 h 67"/>
                    <a:gd name="T60" fmla="*/ 2147483646 w 58"/>
                    <a:gd name="T61" fmla="*/ 2147483646 h 67"/>
                    <a:gd name="T62" fmla="*/ 2147483646 w 58"/>
                    <a:gd name="T63" fmla="*/ 2147483646 h 67"/>
                    <a:gd name="T64" fmla="*/ 2147483646 w 58"/>
                    <a:gd name="T65" fmla="*/ 2147483646 h 67"/>
                    <a:gd name="T66" fmla="*/ 2147483646 w 58"/>
                    <a:gd name="T67" fmla="*/ 2147483646 h 67"/>
                    <a:gd name="T68" fmla="*/ 2147483646 w 58"/>
                    <a:gd name="T69" fmla="*/ 2147483646 h 67"/>
                    <a:gd name="T70" fmla="*/ 2147483646 w 58"/>
                    <a:gd name="T71" fmla="*/ 2147483646 h 67"/>
                    <a:gd name="T72" fmla="*/ 2147483646 w 58"/>
                    <a:gd name="T73" fmla="*/ 2147483646 h 67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58" h="67">
                      <a:moveTo>
                        <a:pt x="53" y="34"/>
                      </a:moveTo>
                      <a:lnTo>
                        <a:pt x="54" y="37"/>
                      </a:lnTo>
                      <a:lnTo>
                        <a:pt x="57" y="44"/>
                      </a:lnTo>
                      <a:lnTo>
                        <a:pt x="58" y="53"/>
                      </a:lnTo>
                      <a:lnTo>
                        <a:pt x="57" y="60"/>
                      </a:lnTo>
                      <a:lnTo>
                        <a:pt x="54" y="64"/>
                      </a:lnTo>
                      <a:lnTo>
                        <a:pt x="52" y="66"/>
                      </a:lnTo>
                      <a:lnTo>
                        <a:pt x="48" y="67"/>
                      </a:lnTo>
                      <a:lnTo>
                        <a:pt x="44" y="65"/>
                      </a:lnTo>
                      <a:lnTo>
                        <a:pt x="39" y="62"/>
                      </a:lnTo>
                      <a:lnTo>
                        <a:pt x="35" y="60"/>
                      </a:lnTo>
                      <a:lnTo>
                        <a:pt x="32" y="58"/>
                      </a:lnTo>
                      <a:lnTo>
                        <a:pt x="29" y="53"/>
                      </a:lnTo>
                      <a:lnTo>
                        <a:pt x="24" y="50"/>
                      </a:lnTo>
                      <a:lnTo>
                        <a:pt x="17" y="49"/>
                      </a:lnTo>
                      <a:lnTo>
                        <a:pt x="12" y="47"/>
                      </a:lnTo>
                      <a:lnTo>
                        <a:pt x="8" y="42"/>
                      </a:lnTo>
                      <a:lnTo>
                        <a:pt x="9" y="37"/>
                      </a:lnTo>
                      <a:lnTo>
                        <a:pt x="13" y="37"/>
                      </a:lnTo>
                      <a:lnTo>
                        <a:pt x="15" y="36"/>
                      </a:lnTo>
                      <a:lnTo>
                        <a:pt x="13" y="30"/>
                      </a:lnTo>
                      <a:lnTo>
                        <a:pt x="7" y="20"/>
                      </a:lnTo>
                      <a:lnTo>
                        <a:pt x="2" y="11"/>
                      </a:lnTo>
                      <a:lnTo>
                        <a:pt x="0" y="4"/>
                      </a:lnTo>
                      <a:lnTo>
                        <a:pt x="4" y="0"/>
                      </a:lnTo>
                      <a:lnTo>
                        <a:pt x="9" y="0"/>
                      </a:lnTo>
                      <a:lnTo>
                        <a:pt x="14" y="0"/>
                      </a:lnTo>
                      <a:lnTo>
                        <a:pt x="19" y="2"/>
                      </a:lnTo>
                      <a:lnTo>
                        <a:pt x="23" y="8"/>
                      </a:lnTo>
                      <a:lnTo>
                        <a:pt x="28" y="13"/>
                      </a:lnTo>
                      <a:lnTo>
                        <a:pt x="34" y="15"/>
                      </a:lnTo>
                      <a:lnTo>
                        <a:pt x="38" y="16"/>
                      </a:lnTo>
                      <a:lnTo>
                        <a:pt x="40" y="19"/>
                      </a:lnTo>
                      <a:lnTo>
                        <a:pt x="43" y="24"/>
                      </a:lnTo>
                      <a:lnTo>
                        <a:pt x="47" y="29"/>
                      </a:lnTo>
                      <a:lnTo>
                        <a:pt x="51" y="32"/>
                      </a:lnTo>
                      <a:lnTo>
                        <a:pt x="53" y="3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22" name="Freeform 443">
                  <a:extLst>
                    <a:ext uri="{FF2B5EF4-FFF2-40B4-BE49-F238E27FC236}">
                      <a16:creationId xmlns:a16="http://schemas.microsoft.com/office/drawing/2014/main" id="{4B7EEDF4-56D4-7D86-24E1-5350AA6A4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5451" y="1258978"/>
                  <a:ext cx="269875" cy="234950"/>
                </a:xfrm>
                <a:custGeom>
                  <a:avLst/>
                  <a:gdLst>
                    <a:gd name="T0" fmla="*/ 2147483646 w 249"/>
                    <a:gd name="T1" fmla="*/ 2147483646 h 231"/>
                    <a:gd name="T2" fmla="*/ 2147483646 w 249"/>
                    <a:gd name="T3" fmla="*/ 2147483646 h 231"/>
                    <a:gd name="T4" fmla="*/ 2147483646 w 249"/>
                    <a:gd name="T5" fmla="*/ 2147483646 h 231"/>
                    <a:gd name="T6" fmla="*/ 2147483646 w 249"/>
                    <a:gd name="T7" fmla="*/ 2147483646 h 231"/>
                    <a:gd name="T8" fmla="*/ 2147483646 w 249"/>
                    <a:gd name="T9" fmla="*/ 2147483646 h 231"/>
                    <a:gd name="T10" fmla="*/ 2147483646 w 249"/>
                    <a:gd name="T11" fmla="*/ 2147483646 h 231"/>
                    <a:gd name="T12" fmla="*/ 2147483646 w 249"/>
                    <a:gd name="T13" fmla="*/ 2147483646 h 231"/>
                    <a:gd name="T14" fmla="*/ 2147483646 w 249"/>
                    <a:gd name="T15" fmla="*/ 2147483646 h 231"/>
                    <a:gd name="T16" fmla="*/ 2147483646 w 249"/>
                    <a:gd name="T17" fmla="*/ 2147483646 h 231"/>
                    <a:gd name="T18" fmla="*/ 2147483646 w 249"/>
                    <a:gd name="T19" fmla="*/ 2147483646 h 231"/>
                    <a:gd name="T20" fmla="*/ 2147483646 w 249"/>
                    <a:gd name="T21" fmla="*/ 2147483646 h 231"/>
                    <a:gd name="T22" fmla="*/ 2147483646 w 249"/>
                    <a:gd name="T23" fmla="*/ 2147483646 h 231"/>
                    <a:gd name="T24" fmla="*/ 2147483646 w 249"/>
                    <a:gd name="T25" fmla="*/ 2147483646 h 231"/>
                    <a:gd name="T26" fmla="*/ 2147483646 w 249"/>
                    <a:gd name="T27" fmla="*/ 2147483646 h 231"/>
                    <a:gd name="T28" fmla="*/ 2147483646 w 249"/>
                    <a:gd name="T29" fmla="*/ 2147483646 h 231"/>
                    <a:gd name="T30" fmla="*/ 2147483646 w 249"/>
                    <a:gd name="T31" fmla="*/ 2147483646 h 231"/>
                    <a:gd name="T32" fmla="*/ 2147483646 w 249"/>
                    <a:gd name="T33" fmla="*/ 2147483646 h 231"/>
                    <a:gd name="T34" fmla="*/ 2147483646 w 249"/>
                    <a:gd name="T35" fmla="*/ 2147483646 h 231"/>
                    <a:gd name="T36" fmla="*/ 2147483646 w 249"/>
                    <a:gd name="T37" fmla="*/ 2147483646 h 231"/>
                    <a:gd name="T38" fmla="*/ 2147483646 w 249"/>
                    <a:gd name="T39" fmla="*/ 2147483646 h 231"/>
                    <a:gd name="T40" fmla="*/ 2147483646 w 249"/>
                    <a:gd name="T41" fmla="*/ 2147483646 h 231"/>
                    <a:gd name="T42" fmla="*/ 2147483646 w 249"/>
                    <a:gd name="T43" fmla="*/ 2147483646 h 231"/>
                    <a:gd name="T44" fmla="*/ 2147483646 w 249"/>
                    <a:gd name="T45" fmla="*/ 2147483646 h 231"/>
                    <a:gd name="T46" fmla="*/ 2147483646 w 249"/>
                    <a:gd name="T47" fmla="*/ 2147483646 h 231"/>
                    <a:gd name="T48" fmla="*/ 2147483646 w 249"/>
                    <a:gd name="T49" fmla="*/ 2147483646 h 231"/>
                    <a:gd name="T50" fmla="*/ 2147483646 w 249"/>
                    <a:gd name="T51" fmla="*/ 2147483646 h 231"/>
                    <a:gd name="T52" fmla="*/ 2147483646 w 249"/>
                    <a:gd name="T53" fmla="*/ 2147483646 h 231"/>
                    <a:gd name="T54" fmla="*/ 2147483646 w 249"/>
                    <a:gd name="T55" fmla="*/ 2147483646 h 231"/>
                    <a:gd name="T56" fmla="*/ 2147483646 w 249"/>
                    <a:gd name="T57" fmla="*/ 2147483646 h 231"/>
                    <a:gd name="T58" fmla="*/ 2147483646 w 249"/>
                    <a:gd name="T59" fmla="*/ 2147483646 h 231"/>
                    <a:gd name="T60" fmla="*/ 2147483646 w 249"/>
                    <a:gd name="T61" fmla="*/ 2147483646 h 231"/>
                    <a:gd name="T62" fmla="*/ 2147483646 w 249"/>
                    <a:gd name="T63" fmla="*/ 2147483646 h 231"/>
                    <a:gd name="T64" fmla="*/ 2147483646 w 249"/>
                    <a:gd name="T65" fmla="*/ 2147483646 h 231"/>
                    <a:gd name="T66" fmla="*/ 2147483646 w 249"/>
                    <a:gd name="T67" fmla="*/ 2147483646 h 231"/>
                    <a:gd name="T68" fmla="*/ 2147483646 w 249"/>
                    <a:gd name="T69" fmla="*/ 2147483646 h 231"/>
                    <a:gd name="T70" fmla="*/ 2147483646 w 249"/>
                    <a:gd name="T71" fmla="*/ 2147483646 h 231"/>
                    <a:gd name="T72" fmla="*/ 2147483646 w 249"/>
                    <a:gd name="T73" fmla="*/ 2147483646 h 231"/>
                    <a:gd name="T74" fmla="*/ 2147483646 w 249"/>
                    <a:gd name="T75" fmla="*/ 2147483646 h 231"/>
                    <a:gd name="T76" fmla="*/ 2147483646 w 249"/>
                    <a:gd name="T77" fmla="*/ 2147483646 h 231"/>
                    <a:gd name="T78" fmla="*/ 2147483646 w 249"/>
                    <a:gd name="T79" fmla="*/ 2147483646 h 231"/>
                    <a:gd name="T80" fmla="*/ 2147483646 w 249"/>
                    <a:gd name="T81" fmla="*/ 2147483646 h 231"/>
                    <a:gd name="T82" fmla="*/ 2147483646 w 249"/>
                    <a:gd name="T83" fmla="*/ 2147483646 h 231"/>
                    <a:gd name="T84" fmla="*/ 2147483646 w 249"/>
                    <a:gd name="T85" fmla="*/ 2147483646 h 231"/>
                    <a:gd name="T86" fmla="*/ 2147483646 w 249"/>
                    <a:gd name="T87" fmla="*/ 2147483646 h 231"/>
                    <a:gd name="T88" fmla="*/ 2147483646 w 249"/>
                    <a:gd name="T89" fmla="*/ 2147483646 h 231"/>
                    <a:gd name="T90" fmla="*/ 2147483646 w 249"/>
                    <a:gd name="T91" fmla="*/ 2147483646 h 231"/>
                    <a:gd name="T92" fmla="*/ 2147483646 w 249"/>
                    <a:gd name="T93" fmla="*/ 2147483646 h 231"/>
                    <a:gd name="T94" fmla="*/ 2147483646 w 249"/>
                    <a:gd name="T95" fmla="*/ 2147483646 h 231"/>
                    <a:gd name="T96" fmla="*/ 2147483646 w 249"/>
                    <a:gd name="T97" fmla="*/ 2147483646 h 231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249" h="231">
                      <a:moveTo>
                        <a:pt x="239" y="162"/>
                      </a:moveTo>
                      <a:lnTo>
                        <a:pt x="241" y="164"/>
                      </a:lnTo>
                      <a:lnTo>
                        <a:pt x="246" y="168"/>
                      </a:lnTo>
                      <a:lnTo>
                        <a:pt x="249" y="175"/>
                      </a:lnTo>
                      <a:lnTo>
                        <a:pt x="248" y="182"/>
                      </a:lnTo>
                      <a:lnTo>
                        <a:pt x="244" y="187"/>
                      </a:lnTo>
                      <a:lnTo>
                        <a:pt x="239" y="188"/>
                      </a:lnTo>
                      <a:lnTo>
                        <a:pt x="236" y="187"/>
                      </a:lnTo>
                      <a:lnTo>
                        <a:pt x="232" y="187"/>
                      </a:lnTo>
                      <a:lnTo>
                        <a:pt x="229" y="187"/>
                      </a:lnTo>
                      <a:lnTo>
                        <a:pt x="226" y="187"/>
                      </a:lnTo>
                      <a:lnTo>
                        <a:pt x="226" y="189"/>
                      </a:lnTo>
                      <a:lnTo>
                        <a:pt x="228" y="195"/>
                      </a:lnTo>
                      <a:lnTo>
                        <a:pt x="230" y="204"/>
                      </a:lnTo>
                      <a:lnTo>
                        <a:pt x="232" y="213"/>
                      </a:lnTo>
                      <a:lnTo>
                        <a:pt x="231" y="220"/>
                      </a:lnTo>
                      <a:lnTo>
                        <a:pt x="224" y="225"/>
                      </a:lnTo>
                      <a:lnTo>
                        <a:pt x="216" y="227"/>
                      </a:lnTo>
                      <a:lnTo>
                        <a:pt x="211" y="230"/>
                      </a:lnTo>
                      <a:lnTo>
                        <a:pt x="205" y="231"/>
                      </a:lnTo>
                      <a:lnTo>
                        <a:pt x="195" y="225"/>
                      </a:lnTo>
                      <a:lnTo>
                        <a:pt x="190" y="220"/>
                      </a:lnTo>
                      <a:lnTo>
                        <a:pt x="184" y="215"/>
                      </a:lnTo>
                      <a:lnTo>
                        <a:pt x="178" y="210"/>
                      </a:lnTo>
                      <a:lnTo>
                        <a:pt x="173" y="205"/>
                      </a:lnTo>
                      <a:lnTo>
                        <a:pt x="170" y="202"/>
                      </a:lnTo>
                      <a:lnTo>
                        <a:pt x="165" y="198"/>
                      </a:lnTo>
                      <a:lnTo>
                        <a:pt x="163" y="196"/>
                      </a:lnTo>
                      <a:lnTo>
                        <a:pt x="161" y="195"/>
                      </a:lnTo>
                      <a:lnTo>
                        <a:pt x="158" y="194"/>
                      </a:lnTo>
                      <a:lnTo>
                        <a:pt x="157" y="194"/>
                      </a:lnTo>
                      <a:lnTo>
                        <a:pt x="154" y="196"/>
                      </a:lnTo>
                      <a:lnTo>
                        <a:pt x="146" y="202"/>
                      </a:lnTo>
                      <a:lnTo>
                        <a:pt x="140" y="206"/>
                      </a:lnTo>
                      <a:lnTo>
                        <a:pt x="132" y="210"/>
                      </a:lnTo>
                      <a:lnTo>
                        <a:pt x="123" y="213"/>
                      </a:lnTo>
                      <a:lnTo>
                        <a:pt x="114" y="216"/>
                      </a:lnTo>
                      <a:lnTo>
                        <a:pt x="104" y="219"/>
                      </a:lnTo>
                      <a:lnTo>
                        <a:pt x="95" y="220"/>
                      </a:lnTo>
                      <a:lnTo>
                        <a:pt x="89" y="221"/>
                      </a:lnTo>
                      <a:lnTo>
                        <a:pt x="85" y="223"/>
                      </a:lnTo>
                      <a:lnTo>
                        <a:pt x="81" y="223"/>
                      </a:lnTo>
                      <a:lnTo>
                        <a:pt x="78" y="223"/>
                      </a:lnTo>
                      <a:lnTo>
                        <a:pt x="73" y="221"/>
                      </a:lnTo>
                      <a:lnTo>
                        <a:pt x="67" y="219"/>
                      </a:lnTo>
                      <a:lnTo>
                        <a:pt x="62" y="218"/>
                      </a:lnTo>
                      <a:lnTo>
                        <a:pt x="57" y="216"/>
                      </a:lnTo>
                      <a:lnTo>
                        <a:pt x="52" y="215"/>
                      </a:lnTo>
                      <a:lnTo>
                        <a:pt x="49" y="215"/>
                      </a:lnTo>
                      <a:lnTo>
                        <a:pt x="46" y="213"/>
                      </a:lnTo>
                      <a:lnTo>
                        <a:pt x="44" y="210"/>
                      </a:lnTo>
                      <a:lnTo>
                        <a:pt x="44" y="204"/>
                      </a:lnTo>
                      <a:lnTo>
                        <a:pt x="43" y="197"/>
                      </a:lnTo>
                      <a:lnTo>
                        <a:pt x="40" y="188"/>
                      </a:lnTo>
                      <a:lnTo>
                        <a:pt x="33" y="180"/>
                      </a:lnTo>
                      <a:lnTo>
                        <a:pt x="25" y="173"/>
                      </a:lnTo>
                      <a:lnTo>
                        <a:pt x="16" y="167"/>
                      </a:lnTo>
                      <a:lnTo>
                        <a:pt x="9" y="164"/>
                      </a:lnTo>
                      <a:lnTo>
                        <a:pt x="3" y="162"/>
                      </a:lnTo>
                      <a:lnTo>
                        <a:pt x="1" y="157"/>
                      </a:lnTo>
                      <a:lnTo>
                        <a:pt x="0" y="151"/>
                      </a:lnTo>
                      <a:lnTo>
                        <a:pt x="0" y="143"/>
                      </a:lnTo>
                      <a:lnTo>
                        <a:pt x="0" y="136"/>
                      </a:lnTo>
                      <a:lnTo>
                        <a:pt x="1" y="130"/>
                      </a:lnTo>
                      <a:lnTo>
                        <a:pt x="5" y="129"/>
                      </a:lnTo>
                      <a:lnTo>
                        <a:pt x="12" y="129"/>
                      </a:lnTo>
                      <a:lnTo>
                        <a:pt x="20" y="128"/>
                      </a:lnTo>
                      <a:lnTo>
                        <a:pt x="27" y="129"/>
                      </a:lnTo>
                      <a:lnTo>
                        <a:pt x="36" y="132"/>
                      </a:lnTo>
                      <a:lnTo>
                        <a:pt x="42" y="135"/>
                      </a:lnTo>
                      <a:lnTo>
                        <a:pt x="49" y="138"/>
                      </a:lnTo>
                      <a:lnTo>
                        <a:pt x="57" y="142"/>
                      </a:lnTo>
                      <a:lnTo>
                        <a:pt x="65" y="147"/>
                      </a:lnTo>
                      <a:lnTo>
                        <a:pt x="72" y="149"/>
                      </a:lnTo>
                      <a:lnTo>
                        <a:pt x="79" y="151"/>
                      </a:lnTo>
                      <a:lnTo>
                        <a:pt x="82" y="151"/>
                      </a:lnTo>
                      <a:lnTo>
                        <a:pt x="85" y="149"/>
                      </a:lnTo>
                      <a:lnTo>
                        <a:pt x="86" y="141"/>
                      </a:lnTo>
                      <a:lnTo>
                        <a:pt x="86" y="133"/>
                      </a:lnTo>
                      <a:lnTo>
                        <a:pt x="81" y="126"/>
                      </a:lnTo>
                      <a:lnTo>
                        <a:pt x="69" y="121"/>
                      </a:lnTo>
                      <a:lnTo>
                        <a:pt x="56" y="118"/>
                      </a:lnTo>
                      <a:lnTo>
                        <a:pt x="50" y="117"/>
                      </a:lnTo>
                      <a:lnTo>
                        <a:pt x="44" y="117"/>
                      </a:lnTo>
                      <a:lnTo>
                        <a:pt x="35" y="115"/>
                      </a:lnTo>
                      <a:lnTo>
                        <a:pt x="24" y="115"/>
                      </a:lnTo>
                      <a:lnTo>
                        <a:pt x="17" y="115"/>
                      </a:lnTo>
                      <a:lnTo>
                        <a:pt x="12" y="114"/>
                      </a:lnTo>
                      <a:lnTo>
                        <a:pt x="8" y="111"/>
                      </a:lnTo>
                      <a:lnTo>
                        <a:pt x="3" y="104"/>
                      </a:lnTo>
                      <a:lnTo>
                        <a:pt x="2" y="96"/>
                      </a:lnTo>
                      <a:lnTo>
                        <a:pt x="2" y="90"/>
                      </a:lnTo>
                      <a:lnTo>
                        <a:pt x="4" y="86"/>
                      </a:lnTo>
                      <a:lnTo>
                        <a:pt x="11" y="84"/>
                      </a:lnTo>
                      <a:lnTo>
                        <a:pt x="20" y="86"/>
                      </a:lnTo>
                      <a:lnTo>
                        <a:pt x="28" y="84"/>
                      </a:lnTo>
                      <a:lnTo>
                        <a:pt x="29" y="79"/>
                      </a:lnTo>
                      <a:lnTo>
                        <a:pt x="26" y="73"/>
                      </a:lnTo>
                      <a:lnTo>
                        <a:pt x="23" y="71"/>
                      </a:lnTo>
                      <a:lnTo>
                        <a:pt x="19" y="68"/>
                      </a:lnTo>
                      <a:lnTo>
                        <a:pt x="13" y="62"/>
                      </a:lnTo>
                      <a:lnTo>
                        <a:pt x="8" y="54"/>
                      </a:lnTo>
                      <a:lnTo>
                        <a:pt x="3" y="49"/>
                      </a:lnTo>
                      <a:lnTo>
                        <a:pt x="3" y="44"/>
                      </a:lnTo>
                      <a:lnTo>
                        <a:pt x="8" y="39"/>
                      </a:lnTo>
                      <a:lnTo>
                        <a:pt x="14" y="37"/>
                      </a:lnTo>
                      <a:lnTo>
                        <a:pt x="19" y="35"/>
                      </a:lnTo>
                      <a:lnTo>
                        <a:pt x="21" y="33"/>
                      </a:lnTo>
                      <a:lnTo>
                        <a:pt x="24" y="27"/>
                      </a:lnTo>
                      <a:lnTo>
                        <a:pt x="25" y="21"/>
                      </a:lnTo>
                      <a:lnTo>
                        <a:pt x="25" y="18"/>
                      </a:lnTo>
                      <a:lnTo>
                        <a:pt x="28" y="15"/>
                      </a:lnTo>
                      <a:lnTo>
                        <a:pt x="33" y="14"/>
                      </a:lnTo>
                      <a:lnTo>
                        <a:pt x="40" y="13"/>
                      </a:lnTo>
                      <a:lnTo>
                        <a:pt x="46" y="9"/>
                      </a:lnTo>
                      <a:lnTo>
                        <a:pt x="51" y="7"/>
                      </a:lnTo>
                      <a:lnTo>
                        <a:pt x="61" y="5"/>
                      </a:lnTo>
                      <a:lnTo>
                        <a:pt x="72" y="3"/>
                      </a:lnTo>
                      <a:lnTo>
                        <a:pt x="81" y="0"/>
                      </a:lnTo>
                      <a:lnTo>
                        <a:pt x="88" y="3"/>
                      </a:lnTo>
                      <a:lnTo>
                        <a:pt x="88" y="9"/>
                      </a:lnTo>
                      <a:lnTo>
                        <a:pt x="85" y="18"/>
                      </a:lnTo>
                      <a:lnTo>
                        <a:pt x="81" y="23"/>
                      </a:lnTo>
                      <a:lnTo>
                        <a:pt x="82" y="27"/>
                      </a:lnTo>
                      <a:lnTo>
                        <a:pt x="88" y="26"/>
                      </a:lnTo>
                      <a:lnTo>
                        <a:pt x="95" y="23"/>
                      </a:lnTo>
                      <a:lnTo>
                        <a:pt x="100" y="24"/>
                      </a:lnTo>
                      <a:lnTo>
                        <a:pt x="102" y="27"/>
                      </a:lnTo>
                      <a:lnTo>
                        <a:pt x="104" y="34"/>
                      </a:lnTo>
                      <a:lnTo>
                        <a:pt x="110" y="41"/>
                      </a:lnTo>
                      <a:lnTo>
                        <a:pt x="117" y="46"/>
                      </a:lnTo>
                      <a:lnTo>
                        <a:pt x="124" y="47"/>
                      </a:lnTo>
                      <a:lnTo>
                        <a:pt x="127" y="45"/>
                      </a:lnTo>
                      <a:lnTo>
                        <a:pt x="127" y="38"/>
                      </a:lnTo>
                      <a:lnTo>
                        <a:pt x="126" y="31"/>
                      </a:lnTo>
                      <a:lnTo>
                        <a:pt x="125" y="27"/>
                      </a:lnTo>
                      <a:lnTo>
                        <a:pt x="129" y="27"/>
                      </a:lnTo>
                      <a:lnTo>
                        <a:pt x="134" y="33"/>
                      </a:lnTo>
                      <a:lnTo>
                        <a:pt x="140" y="39"/>
                      </a:lnTo>
                      <a:lnTo>
                        <a:pt x="145" y="47"/>
                      </a:lnTo>
                      <a:lnTo>
                        <a:pt x="146" y="58"/>
                      </a:lnTo>
                      <a:lnTo>
                        <a:pt x="147" y="69"/>
                      </a:lnTo>
                      <a:lnTo>
                        <a:pt x="148" y="80"/>
                      </a:lnTo>
                      <a:lnTo>
                        <a:pt x="152" y="83"/>
                      </a:lnTo>
                      <a:lnTo>
                        <a:pt x="155" y="75"/>
                      </a:lnTo>
                      <a:lnTo>
                        <a:pt x="158" y="64"/>
                      </a:lnTo>
                      <a:lnTo>
                        <a:pt x="161" y="57"/>
                      </a:lnTo>
                      <a:lnTo>
                        <a:pt x="162" y="51"/>
                      </a:lnTo>
                      <a:lnTo>
                        <a:pt x="160" y="46"/>
                      </a:lnTo>
                      <a:lnTo>
                        <a:pt x="157" y="39"/>
                      </a:lnTo>
                      <a:lnTo>
                        <a:pt x="156" y="33"/>
                      </a:lnTo>
                      <a:lnTo>
                        <a:pt x="157" y="27"/>
                      </a:lnTo>
                      <a:lnTo>
                        <a:pt x="160" y="22"/>
                      </a:lnTo>
                      <a:lnTo>
                        <a:pt x="164" y="20"/>
                      </a:lnTo>
                      <a:lnTo>
                        <a:pt x="169" y="21"/>
                      </a:lnTo>
                      <a:lnTo>
                        <a:pt x="173" y="23"/>
                      </a:lnTo>
                      <a:lnTo>
                        <a:pt x="179" y="26"/>
                      </a:lnTo>
                      <a:lnTo>
                        <a:pt x="181" y="24"/>
                      </a:lnTo>
                      <a:lnTo>
                        <a:pt x="183" y="22"/>
                      </a:lnTo>
                      <a:lnTo>
                        <a:pt x="181" y="19"/>
                      </a:lnTo>
                      <a:lnTo>
                        <a:pt x="181" y="18"/>
                      </a:lnTo>
                      <a:lnTo>
                        <a:pt x="179" y="15"/>
                      </a:lnTo>
                      <a:lnTo>
                        <a:pt x="175" y="11"/>
                      </a:lnTo>
                      <a:lnTo>
                        <a:pt x="172" y="7"/>
                      </a:lnTo>
                      <a:lnTo>
                        <a:pt x="179" y="5"/>
                      </a:lnTo>
                      <a:lnTo>
                        <a:pt x="185" y="5"/>
                      </a:lnTo>
                      <a:lnTo>
                        <a:pt x="192" y="5"/>
                      </a:lnTo>
                      <a:lnTo>
                        <a:pt x="198" y="5"/>
                      </a:lnTo>
                      <a:lnTo>
                        <a:pt x="203" y="6"/>
                      </a:lnTo>
                      <a:lnTo>
                        <a:pt x="208" y="8"/>
                      </a:lnTo>
                      <a:lnTo>
                        <a:pt x="211" y="11"/>
                      </a:lnTo>
                      <a:lnTo>
                        <a:pt x="213" y="15"/>
                      </a:lnTo>
                      <a:lnTo>
                        <a:pt x="211" y="21"/>
                      </a:lnTo>
                      <a:lnTo>
                        <a:pt x="207" y="31"/>
                      </a:lnTo>
                      <a:lnTo>
                        <a:pt x="203" y="37"/>
                      </a:lnTo>
                      <a:lnTo>
                        <a:pt x="199" y="39"/>
                      </a:lnTo>
                      <a:lnTo>
                        <a:pt x="195" y="42"/>
                      </a:lnTo>
                      <a:lnTo>
                        <a:pt x="192" y="45"/>
                      </a:lnTo>
                      <a:lnTo>
                        <a:pt x="193" y="52"/>
                      </a:lnTo>
                      <a:lnTo>
                        <a:pt x="195" y="60"/>
                      </a:lnTo>
                      <a:lnTo>
                        <a:pt x="196" y="69"/>
                      </a:lnTo>
                      <a:lnTo>
                        <a:pt x="198" y="79"/>
                      </a:lnTo>
                      <a:lnTo>
                        <a:pt x="199" y="89"/>
                      </a:lnTo>
                      <a:lnTo>
                        <a:pt x="201" y="98"/>
                      </a:lnTo>
                      <a:lnTo>
                        <a:pt x="201" y="105"/>
                      </a:lnTo>
                      <a:lnTo>
                        <a:pt x="200" y="110"/>
                      </a:lnTo>
                      <a:lnTo>
                        <a:pt x="199" y="112"/>
                      </a:lnTo>
                      <a:lnTo>
                        <a:pt x="198" y="115"/>
                      </a:lnTo>
                      <a:lnTo>
                        <a:pt x="198" y="122"/>
                      </a:lnTo>
                      <a:lnTo>
                        <a:pt x="201" y="130"/>
                      </a:lnTo>
                      <a:lnTo>
                        <a:pt x="205" y="136"/>
                      </a:lnTo>
                      <a:lnTo>
                        <a:pt x="209" y="141"/>
                      </a:lnTo>
                      <a:lnTo>
                        <a:pt x="216" y="147"/>
                      </a:lnTo>
                      <a:lnTo>
                        <a:pt x="224" y="153"/>
                      </a:lnTo>
                      <a:lnTo>
                        <a:pt x="231" y="158"/>
                      </a:lnTo>
                      <a:lnTo>
                        <a:pt x="237" y="160"/>
                      </a:lnTo>
                      <a:lnTo>
                        <a:pt x="239" y="16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Freeform 445">
                  <a:extLst>
                    <a:ext uri="{FF2B5EF4-FFF2-40B4-BE49-F238E27FC236}">
                      <a16:creationId xmlns:a16="http://schemas.microsoft.com/office/drawing/2014/main" id="{13185181-157A-D4B8-F1F8-C6B7405E84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4151" y="3394165"/>
                  <a:ext cx="36512" cy="19050"/>
                </a:xfrm>
                <a:custGeom>
                  <a:avLst/>
                  <a:gdLst>
                    <a:gd name="T0" fmla="*/ 2147483646 w 23"/>
                    <a:gd name="T1" fmla="*/ 0 h 18"/>
                    <a:gd name="T2" fmla="*/ 2147483646 w 23"/>
                    <a:gd name="T3" fmla="*/ 2147483646 h 18"/>
                    <a:gd name="T4" fmla="*/ 2147483646 w 23"/>
                    <a:gd name="T5" fmla="*/ 2147483646 h 18"/>
                    <a:gd name="T6" fmla="*/ 0 w 23"/>
                    <a:gd name="T7" fmla="*/ 2147483646 h 18"/>
                    <a:gd name="T8" fmla="*/ 2147483646 w 23"/>
                    <a:gd name="T9" fmla="*/ 0 h 1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3" h="18">
                      <a:moveTo>
                        <a:pt x="2" y="0"/>
                      </a:moveTo>
                      <a:lnTo>
                        <a:pt x="23" y="1"/>
                      </a:lnTo>
                      <a:lnTo>
                        <a:pt x="21" y="18"/>
                      </a:lnTo>
                      <a:lnTo>
                        <a:pt x="0" y="13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2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24" name="Freeform 450">
                  <a:extLst>
                    <a:ext uri="{FF2B5EF4-FFF2-40B4-BE49-F238E27FC236}">
                      <a16:creationId xmlns:a16="http://schemas.microsoft.com/office/drawing/2014/main" id="{2DDEB38A-7A77-6F14-8639-56CDE1224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7138" y="1620928"/>
                  <a:ext cx="131763" cy="50800"/>
                </a:xfrm>
                <a:custGeom>
                  <a:avLst/>
                  <a:gdLst>
                    <a:gd name="T0" fmla="*/ 2147483646 w 114"/>
                    <a:gd name="T1" fmla="*/ 0 h 54"/>
                    <a:gd name="T2" fmla="*/ 2147483646 w 114"/>
                    <a:gd name="T3" fmla="*/ 2147483646 h 54"/>
                    <a:gd name="T4" fmla="*/ 2147483646 w 114"/>
                    <a:gd name="T5" fmla="*/ 2147483646 h 54"/>
                    <a:gd name="T6" fmla="*/ 2147483646 w 114"/>
                    <a:gd name="T7" fmla="*/ 0 h 54"/>
                    <a:gd name="T8" fmla="*/ 2147483646 w 114"/>
                    <a:gd name="T9" fmla="*/ 2147483646 h 54"/>
                    <a:gd name="T10" fmla="*/ 2147483646 w 114"/>
                    <a:gd name="T11" fmla="*/ 2147483646 h 54"/>
                    <a:gd name="T12" fmla="*/ 2147483646 w 114"/>
                    <a:gd name="T13" fmla="*/ 2147483646 h 54"/>
                    <a:gd name="T14" fmla="*/ 2147483646 w 114"/>
                    <a:gd name="T15" fmla="*/ 2147483646 h 54"/>
                    <a:gd name="T16" fmla="*/ 2147483646 w 114"/>
                    <a:gd name="T17" fmla="*/ 2147483646 h 54"/>
                    <a:gd name="T18" fmla="*/ 2147483646 w 114"/>
                    <a:gd name="T19" fmla="*/ 2147483646 h 54"/>
                    <a:gd name="T20" fmla="*/ 2147483646 w 114"/>
                    <a:gd name="T21" fmla="*/ 2147483646 h 54"/>
                    <a:gd name="T22" fmla="*/ 0 w 114"/>
                    <a:gd name="T23" fmla="*/ 2147483646 h 54"/>
                    <a:gd name="T24" fmla="*/ 2147483646 w 114"/>
                    <a:gd name="T25" fmla="*/ 0 h 5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14" h="54">
                      <a:moveTo>
                        <a:pt x="14" y="0"/>
                      </a:moveTo>
                      <a:lnTo>
                        <a:pt x="26" y="14"/>
                      </a:lnTo>
                      <a:lnTo>
                        <a:pt x="54" y="4"/>
                      </a:lnTo>
                      <a:lnTo>
                        <a:pt x="88" y="0"/>
                      </a:lnTo>
                      <a:lnTo>
                        <a:pt x="114" y="18"/>
                      </a:lnTo>
                      <a:lnTo>
                        <a:pt x="96" y="38"/>
                      </a:lnTo>
                      <a:lnTo>
                        <a:pt x="68" y="54"/>
                      </a:lnTo>
                      <a:lnTo>
                        <a:pt x="30" y="42"/>
                      </a:lnTo>
                      <a:lnTo>
                        <a:pt x="10" y="44"/>
                      </a:lnTo>
                      <a:lnTo>
                        <a:pt x="26" y="36"/>
                      </a:lnTo>
                      <a:lnTo>
                        <a:pt x="16" y="22"/>
                      </a:lnTo>
                      <a:lnTo>
                        <a:pt x="0" y="1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2">
                      <a:lumMod val="20000"/>
                      <a:lumOff val="80000"/>
                    </a:schemeClr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25" name="Freeform 451">
                  <a:extLst>
                    <a:ext uri="{FF2B5EF4-FFF2-40B4-BE49-F238E27FC236}">
                      <a16:creationId xmlns:a16="http://schemas.microsoft.com/office/drawing/2014/main" id="{EDF2C14F-2733-1EF7-0E9F-0B4CC478E7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2876" y="3754528"/>
                  <a:ext cx="215900" cy="185737"/>
                </a:xfrm>
                <a:custGeom>
                  <a:avLst/>
                  <a:gdLst>
                    <a:gd name="T0" fmla="*/ 2147483646 w 575"/>
                    <a:gd name="T1" fmla="*/ 2147483646 h 488"/>
                    <a:gd name="T2" fmla="*/ 2147483646 w 575"/>
                    <a:gd name="T3" fmla="*/ 2147483646 h 488"/>
                    <a:gd name="T4" fmla="*/ 2147483646 w 575"/>
                    <a:gd name="T5" fmla="*/ 2147483646 h 488"/>
                    <a:gd name="T6" fmla="*/ 2147483646 w 575"/>
                    <a:gd name="T7" fmla="*/ 2147483646 h 488"/>
                    <a:gd name="T8" fmla="*/ 2147483646 w 575"/>
                    <a:gd name="T9" fmla="*/ 0 h 488"/>
                    <a:gd name="T10" fmla="*/ 2147483646 w 575"/>
                    <a:gd name="T11" fmla="*/ 2147483646 h 488"/>
                    <a:gd name="T12" fmla="*/ 0 w 575"/>
                    <a:gd name="T13" fmla="*/ 2147483646 h 488"/>
                    <a:gd name="T14" fmla="*/ 2147483646 w 575"/>
                    <a:gd name="T15" fmla="*/ 2147483646 h 488"/>
                    <a:gd name="T16" fmla="*/ 2147483646 w 575"/>
                    <a:gd name="T17" fmla="*/ 2147483646 h 488"/>
                    <a:gd name="T18" fmla="*/ 2147483646 w 575"/>
                    <a:gd name="T19" fmla="*/ 2147483646 h 488"/>
                    <a:gd name="T20" fmla="*/ 2147483646 w 575"/>
                    <a:gd name="T21" fmla="*/ 2147483646 h 488"/>
                    <a:gd name="T22" fmla="*/ 2147483646 w 575"/>
                    <a:gd name="T23" fmla="*/ 2147483646 h 488"/>
                    <a:gd name="T24" fmla="*/ 2147483646 w 575"/>
                    <a:gd name="T25" fmla="*/ 2147483646 h 488"/>
                    <a:gd name="T26" fmla="*/ 2147483646 w 575"/>
                    <a:gd name="T27" fmla="*/ 2147483646 h 488"/>
                    <a:gd name="T28" fmla="*/ 2147483646 w 575"/>
                    <a:gd name="T29" fmla="*/ 2147483646 h 488"/>
                    <a:gd name="T30" fmla="*/ 2147483646 w 575"/>
                    <a:gd name="T31" fmla="*/ 2147483646 h 488"/>
                    <a:gd name="T32" fmla="*/ 2147483646 w 575"/>
                    <a:gd name="T33" fmla="*/ 2147483646 h 488"/>
                    <a:gd name="T34" fmla="*/ 2147483646 w 575"/>
                    <a:gd name="T35" fmla="*/ 2147483646 h 488"/>
                    <a:gd name="T36" fmla="*/ 2147483646 w 575"/>
                    <a:gd name="T37" fmla="*/ 2147483646 h 488"/>
                    <a:gd name="T38" fmla="*/ 2147483646 w 575"/>
                    <a:gd name="T39" fmla="*/ 2147483646 h 488"/>
                    <a:gd name="T40" fmla="*/ 2147483646 w 575"/>
                    <a:gd name="T41" fmla="*/ 2147483646 h 488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575" h="488">
                      <a:moveTo>
                        <a:pt x="410" y="71"/>
                      </a:moveTo>
                      <a:lnTo>
                        <a:pt x="321" y="142"/>
                      </a:lnTo>
                      <a:lnTo>
                        <a:pt x="233" y="142"/>
                      </a:lnTo>
                      <a:lnTo>
                        <a:pt x="178" y="71"/>
                      </a:lnTo>
                      <a:lnTo>
                        <a:pt x="107" y="0"/>
                      </a:lnTo>
                      <a:lnTo>
                        <a:pt x="36" y="19"/>
                      </a:lnTo>
                      <a:lnTo>
                        <a:pt x="0" y="90"/>
                      </a:lnTo>
                      <a:lnTo>
                        <a:pt x="72" y="124"/>
                      </a:lnTo>
                      <a:lnTo>
                        <a:pt x="89" y="159"/>
                      </a:lnTo>
                      <a:lnTo>
                        <a:pt x="107" y="213"/>
                      </a:lnTo>
                      <a:lnTo>
                        <a:pt x="160" y="213"/>
                      </a:lnTo>
                      <a:lnTo>
                        <a:pt x="197" y="230"/>
                      </a:lnTo>
                      <a:lnTo>
                        <a:pt x="321" y="283"/>
                      </a:lnTo>
                      <a:lnTo>
                        <a:pt x="446" y="353"/>
                      </a:lnTo>
                      <a:lnTo>
                        <a:pt x="465" y="389"/>
                      </a:lnTo>
                      <a:lnTo>
                        <a:pt x="393" y="424"/>
                      </a:lnTo>
                      <a:lnTo>
                        <a:pt x="465" y="442"/>
                      </a:lnTo>
                      <a:lnTo>
                        <a:pt x="518" y="459"/>
                      </a:lnTo>
                      <a:lnTo>
                        <a:pt x="575" y="488"/>
                      </a:lnTo>
                      <a:lnTo>
                        <a:pt x="575" y="122"/>
                      </a:lnTo>
                      <a:lnTo>
                        <a:pt x="410" y="7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2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26" name="Freeform 452">
                  <a:extLst>
                    <a:ext uri="{FF2B5EF4-FFF2-40B4-BE49-F238E27FC236}">
                      <a16:creationId xmlns:a16="http://schemas.microsoft.com/office/drawing/2014/main" id="{F1CDD56C-AD18-928C-F39C-AE360A218D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78776" y="3798978"/>
                  <a:ext cx="174625" cy="169862"/>
                </a:xfrm>
                <a:custGeom>
                  <a:avLst/>
                  <a:gdLst>
                    <a:gd name="T0" fmla="*/ 2147483646 w 460"/>
                    <a:gd name="T1" fmla="*/ 2147483646 h 443"/>
                    <a:gd name="T2" fmla="*/ 2147483646 w 460"/>
                    <a:gd name="T3" fmla="*/ 2147483646 h 443"/>
                    <a:gd name="T4" fmla="*/ 2147483646 w 460"/>
                    <a:gd name="T5" fmla="*/ 2147483646 h 443"/>
                    <a:gd name="T6" fmla="*/ 2147483646 w 460"/>
                    <a:gd name="T7" fmla="*/ 2147483646 h 443"/>
                    <a:gd name="T8" fmla="*/ 2147483646 w 460"/>
                    <a:gd name="T9" fmla="*/ 2147483646 h 443"/>
                    <a:gd name="T10" fmla="*/ 2147483646 w 460"/>
                    <a:gd name="T11" fmla="*/ 2147483646 h 443"/>
                    <a:gd name="T12" fmla="*/ 0 w 460"/>
                    <a:gd name="T13" fmla="*/ 0 h 443"/>
                    <a:gd name="T14" fmla="*/ 0 w 460"/>
                    <a:gd name="T15" fmla="*/ 2147483646 h 443"/>
                    <a:gd name="T16" fmla="*/ 2147483646 w 460"/>
                    <a:gd name="T17" fmla="*/ 2147483646 h 443"/>
                    <a:gd name="T18" fmla="*/ 2147483646 w 460"/>
                    <a:gd name="T19" fmla="*/ 2147483646 h 443"/>
                    <a:gd name="T20" fmla="*/ 2147483646 w 460"/>
                    <a:gd name="T21" fmla="*/ 2147483646 h 443"/>
                    <a:gd name="T22" fmla="*/ 2147483646 w 460"/>
                    <a:gd name="T23" fmla="*/ 2147483646 h 443"/>
                    <a:gd name="T24" fmla="*/ 2147483646 w 460"/>
                    <a:gd name="T25" fmla="*/ 2147483646 h 443"/>
                    <a:gd name="T26" fmla="*/ 2147483646 w 460"/>
                    <a:gd name="T27" fmla="*/ 2147483646 h 443"/>
                    <a:gd name="T28" fmla="*/ 2147483646 w 460"/>
                    <a:gd name="T29" fmla="*/ 2147483646 h 443"/>
                    <a:gd name="T30" fmla="*/ 2147483646 w 460"/>
                    <a:gd name="T31" fmla="*/ 2147483646 h 443"/>
                    <a:gd name="T32" fmla="*/ 2147483646 w 460"/>
                    <a:gd name="T33" fmla="*/ 2147483646 h 4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460" h="443">
                      <a:moveTo>
                        <a:pt x="353" y="302"/>
                      </a:moveTo>
                      <a:lnTo>
                        <a:pt x="336" y="249"/>
                      </a:lnTo>
                      <a:lnTo>
                        <a:pt x="372" y="214"/>
                      </a:lnTo>
                      <a:lnTo>
                        <a:pt x="283" y="161"/>
                      </a:lnTo>
                      <a:lnTo>
                        <a:pt x="247" y="108"/>
                      </a:lnTo>
                      <a:lnTo>
                        <a:pt x="122" y="37"/>
                      </a:lnTo>
                      <a:lnTo>
                        <a:pt x="0" y="0"/>
                      </a:lnTo>
                      <a:lnTo>
                        <a:pt x="0" y="366"/>
                      </a:lnTo>
                      <a:lnTo>
                        <a:pt x="14" y="373"/>
                      </a:lnTo>
                      <a:lnTo>
                        <a:pt x="67" y="373"/>
                      </a:lnTo>
                      <a:lnTo>
                        <a:pt x="122" y="320"/>
                      </a:lnTo>
                      <a:lnTo>
                        <a:pt x="211" y="284"/>
                      </a:lnTo>
                      <a:lnTo>
                        <a:pt x="264" y="320"/>
                      </a:lnTo>
                      <a:lnTo>
                        <a:pt x="389" y="408"/>
                      </a:lnTo>
                      <a:lnTo>
                        <a:pt x="460" y="443"/>
                      </a:lnTo>
                      <a:lnTo>
                        <a:pt x="460" y="337"/>
                      </a:lnTo>
                      <a:lnTo>
                        <a:pt x="353" y="302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2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27" name="Freeform 455">
                  <a:extLst>
                    <a:ext uri="{FF2B5EF4-FFF2-40B4-BE49-F238E27FC236}">
                      <a16:creationId xmlns:a16="http://schemas.microsoft.com/office/drawing/2014/main" id="{E82E586C-6710-355C-007D-12AE25350C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0213" y="2164436"/>
                  <a:ext cx="64121" cy="41982"/>
                </a:xfrm>
                <a:custGeom>
                  <a:avLst/>
                  <a:gdLst>
                    <a:gd name="T0" fmla="*/ 24 w 34"/>
                    <a:gd name="T1" fmla="*/ 22 h 22"/>
                    <a:gd name="T2" fmla="*/ 0 w 34"/>
                    <a:gd name="T3" fmla="*/ 18 h 22"/>
                    <a:gd name="T4" fmla="*/ 13 w 34"/>
                    <a:gd name="T5" fmla="*/ 0 h 22"/>
                    <a:gd name="T6" fmla="*/ 27 w 34"/>
                    <a:gd name="T7" fmla="*/ 3 h 22"/>
                    <a:gd name="T8" fmla="*/ 34 w 34"/>
                    <a:gd name="T9" fmla="*/ 15 h 22"/>
                    <a:gd name="T10" fmla="*/ 24 w 34"/>
                    <a:gd name="T11" fmla="*/ 22 h 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4" h="22">
                      <a:moveTo>
                        <a:pt x="24" y="22"/>
                      </a:moveTo>
                      <a:lnTo>
                        <a:pt x="0" y="18"/>
                      </a:lnTo>
                      <a:lnTo>
                        <a:pt x="13" y="0"/>
                      </a:lnTo>
                      <a:lnTo>
                        <a:pt x="27" y="3"/>
                      </a:lnTo>
                      <a:lnTo>
                        <a:pt x="34" y="15"/>
                      </a:lnTo>
                      <a:lnTo>
                        <a:pt x="24" y="22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2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28" name="Freeform 458">
                  <a:extLst>
                    <a:ext uri="{FF2B5EF4-FFF2-40B4-BE49-F238E27FC236}">
                      <a16:creationId xmlns:a16="http://schemas.microsoft.com/office/drawing/2014/main" id="{77369F3B-D529-01A8-9265-A83CC5C7FC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2876" y="2859178"/>
                  <a:ext cx="73025" cy="44450"/>
                </a:xfrm>
                <a:custGeom>
                  <a:avLst/>
                  <a:gdLst>
                    <a:gd name="T0" fmla="*/ 0 w 46"/>
                    <a:gd name="T1" fmla="*/ 2147483646 h 28"/>
                    <a:gd name="T2" fmla="*/ 2147483646 w 46"/>
                    <a:gd name="T3" fmla="*/ 2147483646 h 28"/>
                    <a:gd name="T4" fmla="*/ 2147483646 w 46"/>
                    <a:gd name="T5" fmla="*/ 2147483646 h 28"/>
                    <a:gd name="T6" fmla="*/ 2147483646 w 46"/>
                    <a:gd name="T7" fmla="*/ 2147483646 h 28"/>
                    <a:gd name="T8" fmla="*/ 2147483646 w 46"/>
                    <a:gd name="T9" fmla="*/ 2147483646 h 28"/>
                    <a:gd name="T10" fmla="*/ 2147483646 w 46"/>
                    <a:gd name="T11" fmla="*/ 0 h 28"/>
                    <a:gd name="T12" fmla="*/ 2147483646 w 46"/>
                    <a:gd name="T13" fmla="*/ 2147483646 h 28"/>
                    <a:gd name="T14" fmla="*/ 2147483646 w 46"/>
                    <a:gd name="T15" fmla="*/ 2147483646 h 28"/>
                    <a:gd name="T16" fmla="*/ 2147483646 w 46"/>
                    <a:gd name="T17" fmla="*/ 2147483646 h 28"/>
                    <a:gd name="T18" fmla="*/ 2147483646 w 46"/>
                    <a:gd name="T19" fmla="*/ 2147483646 h 28"/>
                    <a:gd name="T20" fmla="*/ 2147483646 w 46"/>
                    <a:gd name="T21" fmla="*/ 2147483646 h 28"/>
                    <a:gd name="T22" fmla="*/ 2147483646 w 46"/>
                    <a:gd name="T23" fmla="*/ 2147483646 h 28"/>
                    <a:gd name="T24" fmla="*/ 2147483646 w 46"/>
                    <a:gd name="T25" fmla="*/ 2147483646 h 28"/>
                    <a:gd name="T26" fmla="*/ 2147483646 w 46"/>
                    <a:gd name="T27" fmla="*/ 2147483646 h 28"/>
                    <a:gd name="T28" fmla="*/ 0 w 46"/>
                    <a:gd name="T29" fmla="*/ 2147483646 h 2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46" h="28">
                      <a:moveTo>
                        <a:pt x="0" y="15"/>
                      </a:moveTo>
                      <a:lnTo>
                        <a:pt x="3" y="17"/>
                      </a:lnTo>
                      <a:lnTo>
                        <a:pt x="12" y="14"/>
                      </a:lnTo>
                      <a:lnTo>
                        <a:pt x="13" y="8"/>
                      </a:lnTo>
                      <a:lnTo>
                        <a:pt x="27" y="9"/>
                      </a:lnTo>
                      <a:lnTo>
                        <a:pt x="46" y="0"/>
                      </a:lnTo>
                      <a:lnTo>
                        <a:pt x="46" y="1"/>
                      </a:lnTo>
                      <a:lnTo>
                        <a:pt x="33" y="11"/>
                      </a:lnTo>
                      <a:lnTo>
                        <a:pt x="36" y="18"/>
                      </a:lnTo>
                      <a:lnTo>
                        <a:pt x="27" y="21"/>
                      </a:lnTo>
                      <a:lnTo>
                        <a:pt x="15" y="28"/>
                      </a:lnTo>
                      <a:lnTo>
                        <a:pt x="13" y="28"/>
                      </a:lnTo>
                      <a:lnTo>
                        <a:pt x="8" y="26"/>
                      </a:lnTo>
                      <a:lnTo>
                        <a:pt x="2" y="23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2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29" name="Freeform 507">
                  <a:extLst>
                    <a:ext uri="{FF2B5EF4-FFF2-40B4-BE49-F238E27FC236}">
                      <a16:creationId xmlns:a16="http://schemas.microsoft.com/office/drawing/2014/main" id="{805206D8-5718-4C52-1AF0-1DBB4B5EC8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89676" y="2244815"/>
                  <a:ext cx="1508125" cy="1047750"/>
                </a:xfrm>
                <a:custGeom>
                  <a:avLst/>
                  <a:gdLst>
                    <a:gd name="T0" fmla="*/ 2147483646 w 950"/>
                    <a:gd name="T1" fmla="*/ 2147483646 h 660"/>
                    <a:gd name="T2" fmla="*/ 2147483646 w 950"/>
                    <a:gd name="T3" fmla="*/ 2147483646 h 660"/>
                    <a:gd name="T4" fmla="*/ 2147483646 w 950"/>
                    <a:gd name="T5" fmla="*/ 2147483646 h 660"/>
                    <a:gd name="T6" fmla="*/ 2147483646 w 950"/>
                    <a:gd name="T7" fmla="*/ 2147483646 h 660"/>
                    <a:gd name="T8" fmla="*/ 2147483646 w 950"/>
                    <a:gd name="T9" fmla="*/ 2147483646 h 660"/>
                    <a:gd name="T10" fmla="*/ 2147483646 w 950"/>
                    <a:gd name="T11" fmla="*/ 2147483646 h 660"/>
                    <a:gd name="T12" fmla="*/ 2147483646 w 950"/>
                    <a:gd name="T13" fmla="*/ 2147483646 h 660"/>
                    <a:gd name="T14" fmla="*/ 2147483646 w 950"/>
                    <a:gd name="T15" fmla="*/ 2147483646 h 660"/>
                    <a:gd name="T16" fmla="*/ 2147483646 w 950"/>
                    <a:gd name="T17" fmla="*/ 2147483646 h 660"/>
                    <a:gd name="T18" fmla="*/ 2147483646 w 950"/>
                    <a:gd name="T19" fmla="*/ 2147483646 h 660"/>
                    <a:gd name="T20" fmla="*/ 2147483646 w 950"/>
                    <a:gd name="T21" fmla="*/ 2147483646 h 660"/>
                    <a:gd name="T22" fmla="*/ 2147483646 w 950"/>
                    <a:gd name="T23" fmla="*/ 2147483646 h 660"/>
                    <a:gd name="T24" fmla="*/ 2147483646 w 950"/>
                    <a:gd name="T25" fmla="*/ 2147483646 h 660"/>
                    <a:gd name="T26" fmla="*/ 2147483646 w 950"/>
                    <a:gd name="T27" fmla="*/ 2147483646 h 660"/>
                    <a:gd name="T28" fmla="*/ 2147483646 w 950"/>
                    <a:gd name="T29" fmla="*/ 2147483646 h 660"/>
                    <a:gd name="T30" fmla="*/ 2147483646 w 950"/>
                    <a:gd name="T31" fmla="*/ 2147483646 h 660"/>
                    <a:gd name="T32" fmla="*/ 2147483646 w 950"/>
                    <a:gd name="T33" fmla="*/ 2147483646 h 660"/>
                    <a:gd name="T34" fmla="*/ 2147483646 w 950"/>
                    <a:gd name="T35" fmla="*/ 2147483646 h 660"/>
                    <a:gd name="T36" fmla="*/ 2147483646 w 950"/>
                    <a:gd name="T37" fmla="*/ 2147483646 h 660"/>
                    <a:gd name="T38" fmla="*/ 2147483646 w 950"/>
                    <a:gd name="T39" fmla="*/ 2147483646 h 660"/>
                    <a:gd name="T40" fmla="*/ 2147483646 w 950"/>
                    <a:gd name="T41" fmla="*/ 2147483646 h 660"/>
                    <a:gd name="T42" fmla="*/ 2147483646 w 950"/>
                    <a:gd name="T43" fmla="*/ 2147483646 h 660"/>
                    <a:gd name="T44" fmla="*/ 2147483646 w 950"/>
                    <a:gd name="T45" fmla="*/ 2147483646 h 660"/>
                    <a:gd name="T46" fmla="*/ 2147483646 w 950"/>
                    <a:gd name="T47" fmla="*/ 2147483646 h 660"/>
                    <a:gd name="T48" fmla="*/ 2147483646 w 950"/>
                    <a:gd name="T49" fmla="*/ 2147483646 h 660"/>
                    <a:gd name="T50" fmla="*/ 2147483646 w 950"/>
                    <a:gd name="T51" fmla="*/ 2147483646 h 660"/>
                    <a:gd name="T52" fmla="*/ 2147483646 w 950"/>
                    <a:gd name="T53" fmla="*/ 2147483646 h 660"/>
                    <a:gd name="T54" fmla="*/ 2147483646 w 950"/>
                    <a:gd name="T55" fmla="*/ 2147483646 h 660"/>
                    <a:gd name="T56" fmla="*/ 2147483646 w 950"/>
                    <a:gd name="T57" fmla="*/ 2147483646 h 660"/>
                    <a:gd name="T58" fmla="*/ 2147483646 w 950"/>
                    <a:gd name="T59" fmla="*/ 2147483646 h 660"/>
                    <a:gd name="T60" fmla="*/ 2147483646 w 950"/>
                    <a:gd name="T61" fmla="*/ 2147483646 h 660"/>
                    <a:gd name="T62" fmla="*/ 2147483646 w 950"/>
                    <a:gd name="T63" fmla="*/ 2147483646 h 660"/>
                    <a:gd name="T64" fmla="*/ 2147483646 w 950"/>
                    <a:gd name="T65" fmla="*/ 2147483646 h 660"/>
                    <a:gd name="T66" fmla="*/ 2147483646 w 950"/>
                    <a:gd name="T67" fmla="*/ 2147483646 h 660"/>
                    <a:gd name="T68" fmla="*/ 2147483646 w 950"/>
                    <a:gd name="T69" fmla="*/ 2147483646 h 660"/>
                    <a:gd name="T70" fmla="*/ 2147483646 w 950"/>
                    <a:gd name="T71" fmla="*/ 2147483646 h 660"/>
                    <a:gd name="T72" fmla="*/ 2147483646 w 950"/>
                    <a:gd name="T73" fmla="*/ 2147483646 h 660"/>
                    <a:gd name="T74" fmla="*/ 2147483646 w 950"/>
                    <a:gd name="T75" fmla="*/ 2147483646 h 660"/>
                    <a:gd name="T76" fmla="*/ 2147483646 w 950"/>
                    <a:gd name="T77" fmla="*/ 2147483646 h 660"/>
                    <a:gd name="T78" fmla="*/ 2147483646 w 950"/>
                    <a:gd name="T79" fmla="*/ 2147483646 h 660"/>
                    <a:gd name="T80" fmla="*/ 2147483646 w 950"/>
                    <a:gd name="T81" fmla="*/ 2147483646 h 660"/>
                    <a:gd name="T82" fmla="*/ 2147483646 w 950"/>
                    <a:gd name="T83" fmla="*/ 2147483646 h 660"/>
                    <a:gd name="T84" fmla="*/ 2147483646 w 950"/>
                    <a:gd name="T85" fmla="*/ 2147483646 h 660"/>
                    <a:gd name="T86" fmla="*/ 2147483646 w 950"/>
                    <a:gd name="T87" fmla="*/ 2147483646 h 660"/>
                    <a:gd name="T88" fmla="*/ 2147483646 w 950"/>
                    <a:gd name="T89" fmla="*/ 2147483646 h 660"/>
                    <a:gd name="T90" fmla="*/ 2147483646 w 950"/>
                    <a:gd name="T91" fmla="*/ 2147483646 h 660"/>
                    <a:gd name="T92" fmla="*/ 2147483646 w 950"/>
                    <a:gd name="T93" fmla="*/ 2147483646 h 660"/>
                    <a:gd name="T94" fmla="*/ 2147483646 w 950"/>
                    <a:gd name="T95" fmla="*/ 2147483646 h 660"/>
                    <a:gd name="T96" fmla="*/ 2147483646 w 950"/>
                    <a:gd name="T97" fmla="*/ 2147483646 h 660"/>
                    <a:gd name="T98" fmla="*/ 2147483646 w 950"/>
                    <a:gd name="T99" fmla="*/ 2147483646 h 660"/>
                    <a:gd name="T100" fmla="*/ 2147483646 w 950"/>
                    <a:gd name="T101" fmla="*/ 2147483646 h 660"/>
                    <a:gd name="T102" fmla="*/ 2147483646 w 950"/>
                    <a:gd name="T103" fmla="*/ 2147483646 h 660"/>
                    <a:gd name="T104" fmla="*/ 2147483646 w 950"/>
                    <a:gd name="T105" fmla="*/ 2147483646 h 660"/>
                    <a:gd name="T106" fmla="*/ 2147483646 w 950"/>
                    <a:gd name="T107" fmla="*/ 2147483646 h 660"/>
                    <a:gd name="T108" fmla="*/ 2147483646 w 950"/>
                    <a:gd name="T109" fmla="*/ 2147483646 h 660"/>
                    <a:gd name="T110" fmla="*/ 2147483646 w 950"/>
                    <a:gd name="T111" fmla="*/ 2147483646 h 660"/>
                    <a:gd name="T112" fmla="*/ 2147483646 w 950"/>
                    <a:gd name="T113" fmla="*/ 2147483646 h 660"/>
                    <a:gd name="T114" fmla="*/ 2147483646 w 950"/>
                    <a:gd name="T115" fmla="*/ 2147483646 h 660"/>
                    <a:gd name="T116" fmla="*/ 2147483646 w 950"/>
                    <a:gd name="T117" fmla="*/ 2147483646 h 660"/>
                    <a:gd name="T118" fmla="*/ 2147483646 w 950"/>
                    <a:gd name="T119" fmla="*/ 2147483646 h 660"/>
                    <a:gd name="T120" fmla="*/ 2147483646 w 950"/>
                    <a:gd name="T121" fmla="*/ 2147483646 h 660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950" h="660">
                      <a:moveTo>
                        <a:pt x="890" y="118"/>
                      </a:moveTo>
                      <a:lnTo>
                        <a:pt x="890" y="118"/>
                      </a:lnTo>
                      <a:lnTo>
                        <a:pt x="880" y="98"/>
                      </a:lnTo>
                      <a:lnTo>
                        <a:pt x="840" y="88"/>
                      </a:lnTo>
                      <a:lnTo>
                        <a:pt x="792" y="0"/>
                      </a:lnTo>
                      <a:lnTo>
                        <a:pt x="746" y="0"/>
                      </a:lnTo>
                      <a:lnTo>
                        <a:pt x="732" y="24"/>
                      </a:lnTo>
                      <a:lnTo>
                        <a:pt x="702" y="78"/>
                      </a:lnTo>
                      <a:lnTo>
                        <a:pt x="672" y="78"/>
                      </a:lnTo>
                      <a:lnTo>
                        <a:pt x="668" y="88"/>
                      </a:lnTo>
                      <a:lnTo>
                        <a:pt x="668" y="90"/>
                      </a:lnTo>
                      <a:lnTo>
                        <a:pt x="670" y="90"/>
                      </a:lnTo>
                      <a:lnTo>
                        <a:pt x="672" y="90"/>
                      </a:lnTo>
                      <a:lnTo>
                        <a:pt x="672" y="92"/>
                      </a:lnTo>
                      <a:lnTo>
                        <a:pt x="674" y="92"/>
                      </a:lnTo>
                      <a:lnTo>
                        <a:pt x="676" y="92"/>
                      </a:lnTo>
                      <a:lnTo>
                        <a:pt x="676" y="94"/>
                      </a:lnTo>
                      <a:lnTo>
                        <a:pt x="678" y="94"/>
                      </a:lnTo>
                      <a:lnTo>
                        <a:pt x="676" y="94"/>
                      </a:lnTo>
                      <a:lnTo>
                        <a:pt x="676" y="92"/>
                      </a:lnTo>
                      <a:lnTo>
                        <a:pt x="674" y="92"/>
                      </a:lnTo>
                      <a:lnTo>
                        <a:pt x="672" y="92"/>
                      </a:lnTo>
                      <a:lnTo>
                        <a:pt x="672" y="90"/>
                      </a:lnTo>
                      <a:lnTo>
                        <a:pt x="670" y="90"/>
                      </a:lnTo>
                      <a:lnTo>
                        <a:pt x="668" y="90"/>
                      </a:lnTo>
                      <a:lnTo>
                        <a:pt x="668" y="88"/>
                      </a:lnTo>
                      <a:lnTo>
                        <a:pt x="658" y="108"/>
                      </a:lnTo>
                      <a:lnTo>
                        <a:pt x="658" y="132"/>
                      </a:lnTo>
                      <a:lnTo>
                        <a:pt x="702" y="138"/>
                      </a:lnTo>
                      <a:lnTo>
                        <a:pt x="712" y="158"/>
                      </a:lnTo>
                      <a:lnTo>
                        <a:pt x="668" y="172"/>
                      </a:lnTo>
                      <a:lnTo>
                        <a:pt x="632" y="188"/>
                      </a:lnTo>
                      <a:lnTo>
                        <a:pt x="598" y="202"/>
                      </a:lnTo>
                      <a:lnTo>
                        <a:pt x="588" y="236"/>
                      </a:lnTo>
                      <a:lnTo>
                        <a:pt x="534" y="242"/>
                      </a:lnTo>
                      <a:lnTo>
                        <a:pt x="480" y="276"/>
                      </a:lnTo>
                      <a:lnTo>
                        <a:pt x="430" y="252"/>
                      </a:lnTo>
                      <a:lnTo>
                        <a:pt x="370" y="246"/>
                      </a:lnTo>
                      <a:lnTo>
                        <a:pt x="326" y="202"/>
                      </a:lnTo>
                      <a:lnTo>
                        <a:pt x="262" y="182"/>
                      </a:lnTo>
                      <a:lnTo>
                        <a:pt x="256" y="132"/>
                      </a:lnTo>
                      <a:lnTo>
                        <a:pt x="226" y="118"/>
                      </a:lnTo>
                      <a:lnTo>
                        <a:pt x="222" y="114"/>
                      </a:lnTo>
                      <a:lnTo>
                        <a:pt x="220" y="116"/>
                      </a:lnTo>
                      <a:lnTo>
                        <a:pt x="218" y="120"/>
                      </a:lnTo>
                      <a:lnTo>
                        <a:pt x="218" y="122"/>
                      </a:lnTo>
                      <a:lnTo>
                        <a:pt x="218" y="124"/>
                      </a:lnTo>
                      <a:lnTo>
                        <a:pt x="218" y="122"/>
                      </a:lnTo>
                      <a:lnTo>
                        <a:pt x="218" y="120"/>
                      </a:lnTo>
                      <a:lnTo>
                        <a:pt x="222" y="114"/>
                      </a:lnTo>
                      <a:lnTo>
                        <a:pt x="218" y="108"/>
                      </a:lnTo>
                      <a:lnTo>
                        <a:pt x="208" y="114"/>
                      </a:lnTo>
                      <a:lnTo>
                        <a:pt x="208" y="124"/>
                      </a:lnTo>
                      <a:lnTo>
                        <a:pt x="208" y="114"/>
                      </a:lnTo>
                      <a:lnTo>
                        <a:pt x="192" y="118"/>
                      </a:lnTo>
                      <a:lnTo>
                        <a:pt x="182" y="148"/>
                      </a:lnTo>
                      <a:lnTo>
                        <a:pt x="142" y="142"/>
                      </a:lnTo>
                      <a:lnTo>
                        <a:pt x="132" y="192"/>
                      </a:lnTo>
                      <a:lnTo>
                        <a:pt x="98" y="198"/>
                      </a:lnTo>
                      <a:lnTo>
                        <a:pt x="88" y="256"/>
                      </a:lnTo>
                      <a:lnTo>
                        <a:pt x="68" y="276"/>
                      </a:lnTo>
                      <a:lnTo>
                        <a:pt x="44" y="296"/>
                      </a:lnTo>
                      <a:lnTo>
                        <a:pt x="4" y="306"/>
                      </a:lnTo>
                      <a:lnTo>
                        <a:pt x="0" y="326"/>
                      </a:lnTo>
                      <a:lnTo>
                        <a:pt x="10" y="334"/>
                      </a:lnTo>
                      <a:lnTo>
                        <a:pt x="14" y="350"/>
                      </a:lnTo>
                      <a:lnTo>
                        <a:pt x="4" y="354"/>
                      </a:lnTo>
                      <a:lnTo>
                        <a:pt x="14" y="364"/>
                      </a:lnTo>
                      <a:lnTo>
                        <a:pt x="30" y="370"/>
                      </a:lnTo>
                      <a:lnTo>
                        <a:pt x="44" y="390"/>
                      </a:lnTo>
                      <a:lnTo>
                        <a:pt x="64" y="390"/>
                      </a:lnTo>
                      <a:lnTo>
                        <a:pt x="94" y="390"/>
                      </a:lnTo>
                      <a:lnTo>
                        <a:pt x="98" y="398"/>
                      </a:lnTo>
                      <a:lnTo>
                        <a:pt x="78" y="428"/>
                      </a:lnTo>
                      <a:lnTo>
                        <a:pt x="84" y="444"/>
                      </a:lnTo>
                      <a:lnTo>
                        <a:pt x="74" y="458"/>
                      </a:lnTo>
                      <a:lnTo>
                        <a:pt x="84" y="478"/>
                      </a:lnTo>
                      <a:lnTo>
                        <a:pt x="108" y="488"/>
                      </a:lnTo>
                      <a:lnTo>
                        <a:pt x="104" y="492"/>
                      </a:lnTo>
                      <a:lnTo>
                        <a:pt x="114" y="492"/>
                      </a:lnTo>
                      <a:lnTo>
                        <a:pt x="148" y="508"/>
                      </a:lnTo>
                      <a:lnTo>
                        <a:pt x="178" y="522"/>
                      </a:lnTo>
                      <a:lnTo>
                        <a:pt x="208" y="528"/>
                      </a:lnTo>
                      <a:lnTo>
                        <a:pt x="218" y="536"/>
                      </a:lnTo>
                      <a:lnTo>
                        <a:pt x="226" y="536"/>
                      </a:lnTo>
                      <a:lnTo>
                        <a:pt x="242" y="546"/>
                      </a:lnTo>
                      <a:lnTo>
                        <a:pt x="262" y="546"/>
                      </a:lnTo>
                      <a:lnTo>
                        <a:pt x="282" y="546"/>
                      </a:lnTo>
                      <a:lnTo>
                        <a:pt x="296" y="528"/>
                      </a:lnTo>
                      <a:lnTo>
                        <a:pt x="316" y="512"/>
                      </a:lnTo>
                      <a:lnTo>
                        <a:pt x="340" y="512"/>
                      </a:lnTo>
                      <a:lnTo>
                        <a:pt x="360" y="528"/>
                      </a:lnTo>
                      <a:lnTo>
                        <a:pt x="370" y="528"/>
                      </a:lnTo>
                      <a:lnTo>
                        <a:pt x="380" y="532"/>
                      </a:lnTo>
                      <a:lnTo>
                        <a:pt x="386" y="556"/>
                      </a:lnTo>
                      <a:lnTo>
                        <a:pt x="376" y="586"/>
                      </a:lnTo>
                      <a:lnTo>
                        <a:pt x="376" y="596"/>
                      </a:lnTo>
                      <a:lnTo>
                        <a:pt x="390" y="600"/>
                      </a:lnTo>
                      <a:lnTo>
                        <a:pt x="400" y="616"/>
                      </a:lnTo>
                      <a:lnTo>
                        <a:pt x="400" y="626"/>
                      </a:lnTo>
                      <a:lnTo>
                        <a:pt x="424" y="636"/>
                      </a:lnTo>
                      <a:lnTo>
                        <a:pt x="420" y="640"/>
                      </a:lnTo>
                      <a:lnTo>
                        <a:pt x="444" y="636"/>
                      </a:lnTo>
                      <a:lnTo>
                        <a:pt x="450" y="616"/>
                      </a:lnTo>
                      <a:lnTo>
                        <a:pt x="500" y="616"/>
                      </a:lnTo>
                      <a:lnTo>
                        <a:pt x="518" y="630"/>
                      </a:lnTo>
                      <a:lnTo>
                        <a:pt x="524" y="646"/>
                      </a:lnTo>
                      <a:lnTo>
                        <a:pt x="534" y="640"/>
                      </a:lnTo>
                      <a:lnTo>
                        <a:pt x="568" y="660"/>
                      </a:lnTo>
                      <a:lnTo>
                        <a:pt x="568" y="646"/>
                      </a:lnTo>
                      <a:lnTo>
                        <a:pt x="608" y="630"/>
                      </a:lnTo>
                      <a:lnTo>
                        <a:pt x="612" y="626"/>
                      </a:lnTo>
                      <a:lnTo>
                        <a:pt x="622" y="620"/>
                      </a:lnTo>
                      <a:lnTo>
                        <a:pt x="632" y="626"/>
                      </a:lnTo>
                      <a:lnTo>
                        <a:pt x="652" y="616"/>
                      </a:lnTo>
                      <a:lnTo>
                        <a:pt x="678" y="600"/>
                      </a:lnTo>
                      <a:lnTo>
                        <a:pt x="702" y="582"/>
                      </a:lnTo>
                      <a:lnTo>
                        <a:pt x="712" y="562"/>
                      </a:lnTo>
                      <a:lnTo>
                        <a:pt x="726" y="542"/>
                      </a:lnTo>
                      <a:lnTo>
                        <a:pt x="742" y="512"/>
                      </a:lnTo>
                      <a:lnTo>
                        <a:pt x="742" y="498"/>
                      </a:lnTo>
                      <a:lnTo>
                        <a:pt x="736" y="488"/>
                      </a:lnTo>
                      <a:lnTo>
                        <a:pt x="742" y="472"/>
                      </a:lnTo>
                      <a:lnTo>
                        <a:pt x="736" y="454"/>
                      </a:lnTo>
                      <a:lnTo>
                        <a:pt x="712" y="404"/>
                      </a:lnTo>
                      <a:lnTo>
                        <a:pt x="716" y="398"/>
                      </a:lnTo>
                      <a:lnTo>
                        <a:pt x="736" y="374"/>
                      </a:lnTo>
                      <a:lnTo>
                        <a:pt x="752" y="370"/>
                      </a:lnTo>
                      <a:lnTo>
                        <a:pt x="754" y="368"/>
                      </a:lnTo>
                      <a:lnTo>
                        <a:pt x="754" y="364"/>
                      </a:lnTo>
                      <a:lnTo>
                        <a:pt x="752" y="360"/>
                      </a:lnTo>
                      <a:lnTo>
                        <a:pt x="726" y="354"/>
                      </a:lnTo>
                      <a:lnTo>
                        <a:pt x="712" y="360"/>
                      </a:lnTo>
                      <a:lnTo>
                        <a:pt x="702" y="354"/>
                      </a:lnTo>
                      <a:lnTo>
                        <a:pt x="692" y="340"/>
                      </a:lnTo>
                      <a:lnTo>
                        <a:pt x="682" y="330"/>
                      </a:lnTo>
                      <a:lnTo>
                        <a:pt x="706" y="320"/>
                      </a:lnTo>
                      <a:lnTo>
                        <a:pt x="722" y="306"/>
                      </a:lnTo>
                      <a:lnTo>
                        <a:pt x="746" y="290"/>
                      </a:lnTo>
                      <a:lnTo>
                        <a:pt x="756" y="290"/>
                      </a:lnTo>
                      <a:lnTo>
                        <a:pt x="742" y="310"/>
                      </a:lnTo>
                      <a:lnTo>
                        <a:pt x="752" y="320"/>
                      </a:lnTo>
                      <a:lnTo>
                        <a:pt x="762" y="316"/>
                      </a:lnTo>
                      <a:lnTo>
                        <a:pt x="786" y="306"/>
                      </a:lnTo>
                      <a:lnTo>
                        <a:pt x="792" y="284"/>
                      </a:lnTo>
                      <a:lnTo>
                        <a:pt x="806" y="272"/>
                      </a:lnTo>
                      <a:lnTo>
                        <a:pt x="820" y="282"/>
                      </a:lnTo>
                      <a:lnTo>
                        <a:pt x="818" y="262"/>
                      </a:lnTo>
                      <a:lnTo>
                        <a:pt x="838" y="250"/>
                      </a:lnTo>
                      <a:lnTo>
                        <a:pt x="864" y="254"/>
                      </a:lnTo>
                      <a:lnTo>
                        <a:pt x="876" y="246"/>
                      </a:lnTo>
                      <a:lnTo>
                        <a:pt x="890" y="252"/>
                      </a:lnTo>
                      <a:lnTo>
                        <a:pt x="900" y="198"/>
                      </a:lnTo>
                      <a:lnTo>
                        <a:pt x="924" y="192"/>
                      </a:lnTo>
                      <a:lnTo>
                        <a:pt x="950" y="118"/>
                      </a:lnTo>
                      <a:lnTo>
                        <a:pt x="890" y="118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2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30" name="Freeform 260">
                  <a:extLst>
                    <a:ext uri="{FF2B5EF4-FFF2-40B4-BE49-F238E27FC236}">
                      <a16:creationId xmlns:a16="http://schemas.microsoft.com/office/drawing/2014/main" id="{48D6773A-06F1-F650-D6CB-9638C255D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4126" y="3813265"/>
                  <a:ext cx="57150" cy="68263"/>
                </a:xfrm>
                <a:custGeom>
                  <a:avLst/>
                  <a:gdLst>
                    <a:gd name="T0" fmla="*/ 2147483646 w 42"/>
                    <a:gd name="T1" fmla="*/ 0 h 54"/>
                    <a:gd name="T2" fmla="*/ 0 w 42"/>
                    <a:gd name="T3" fmla="*/ 2147483646 h 54"/>
                    <a:gd name="T4" fmla="*/ 2147483646 w 42"/>
                    <a:gd name="T5" fmla="*/ 2147483646 h 54"/>
                    <a:gd name="T6" fmla="*/ 2147483646 w 42"/>
                    <a:gd name="T7" fmla="*/ 2147483646 h 54"/>
                    <a:gd name="T8" fmla="*/ 2147483646 w 42"/>
                    <a:gd name="T9" fmla="*/ 2147483646 h 54"/>
                    <a:gd name="T10" fmla="*/ 2147483646 w 42"/>
                    <a:gd name="T11" fmla="*/ 0 h 5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" h="54">
                      <a:moveTo>
                        <a:pt x="6" y="0"/>
                      </a:moveTo>
                      <a:lnTo>
                        <a:pt x="0" y="24"/>
                      </a:lnTo>
                      <a:lnTo>
                        <a:pt x="6" y="54"/>
                      </a:lnTo>
                      <a:lnTo>
                        <a:pt x="30" y="54"/>
                      </a:lnTo>
                      <a:lnTo>
                        <a:pt x="42" y="3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31" name="Freeform 261">
                  <a:extLst>
                    <a:ext uri="{FF2B5EF4-FFF2-40B4-BE49-F238E27FC236}">
                      <a16:creationId xmlns:a16="http://schemas.microsoft.com/office/drawing/2014/main" id="{4CCA7F87-874F-7075-7FF3-C446C6943E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3276" y="3292565"/>
                  <a:ext cx="53975" cy="53975"/>
                </a:xfrm>
                <a:custGeom>
                  <a:avLst/>
                  <a:gdLst>
                    <a:gd name="T0" fmla="*/ 0 w 42"/>
                    <a:gd name="T1" fmla="*/ 2147483646 h 42"/>
                    <a:gd name="T2" fmla="*/ 2147483646 w 42"/>
                    <a:gd name="T3" fmla="*/ 2147483646 h 42"/>
                    <a:gd name="T4" fmla="*/ 2147483646 w 42"/>
                    <a:gd name="T5" fmla="*/ 0 h 42"/>
                    <a:gd name="T6" fmla="*/ 2147483646 w 42"/>
                    <a:gd name="T7" fmla="*/ 2147483646 h 42"/>
                    <a:gd name="T8" fmla="*/ 2147483646 w 42"/>
                    <a:gd name="T9" fmla="*/ 2147483646 h 42"/>
                    <a:gd name="T10" fmla="*/ 2147483646 w 42"/>
                    <a:gd name="T11" fmla="*/ 2147483646 h 42"/>
                    <a:gd name="T12" fmla="*/ 0 w 42"/>
                    <a:gd name="T13" fmla="*/ 2147483646 h 4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2" h="42">
                      <a:moveTo>
                        <a:pt x="0" y="30"/>
                      </a:moveTo>
                      <a:lnTo>
                        <a:pt x="12" y="12"/>
                      </a:lnTo>
                      <a:lnTo>
                        <a:pt x="30" y="0"/>
                      </a:lnTo>
                      <a:lnTo>
                        <a:pt x="42" y="12"/>
                      </a:lnTo>
                      <a:lnTo>
                        <a:pt x="30" y="30"/>
                      </a:lnTo>
                      <a:lnTo>
                        <a:pt x="12" y="42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Freeform 262">
                  <a:extLst>
                    <a:ext uri="{FF2B5EF4-FFF2-40B4-BE49-F238E27FC236}">
                      <a16:creationId xmlns:a16="http://schemas.microsoft.com/office/drawing/2014/main" id="{E371EE5D-D4DF-4678-EA00-062113A2D9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43788" y="3159215"/>
                  <a:ext cx="31750" cy="93663"/>
                </a:xfrm>
                <a:custGeom>
                  <a:avLst/>
                  <a:gdLst>
                    <a:gd name="T0" fmla="*/ 0 w 24"/>
                    <a:gd name="T1" fmla="*/ 2147483646 h 72"/>
                    <a:gd name="T2" fmla="*/ 0 w 24"/>
                    <a:gd name="T3" fmla="*/ 2147483646 h 72"/>
                    <a:gd name="T4" fmla="*/ 2147483646 w 24"/>
                    <a:gd name="T5" fmla="*/ 0 h 72"/>
                    <a:gd name="T6" fmla="*/ 2147483646 w 24"/>
                    <a:gd name="T7" fmla="*/ 2147483646 h 72"/>
                    <a:gd name="T8" fmla="*/ 2147483646 w 24"/>
                    <a:gd name="T9" fmla="*/ 2147483646 h 72"/>
                    <a:gd name="T10" fmla="*/ 0 w 24"/>
                    <a:gd name="T11" fmla="*/ 2147483646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4" h="72">
                      <a:moveTo>
                        <a:pt x="0" y="42"/>
                      </a:moveTo>
                      <a:lnTo>
                        <a:pt x="0" y="18"/>
                      </a:lnTo>
                      <a:lnTo>
                        <a:pt x="24" y="0"/>
                      </a:lnTo>
                      <a:lnTo>
                        <a:pt x="24" y="24"/>
                      </a:lnTo>
                      <a:lnTo>
                        <a:pt x="6" y="7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33" name="Freeform 263">
                  <a:extLst>
                    <a:ext uri="{FF2B5EF4-FFF2-40B4-BE49-F238E27FC236}">
                      <a16:creationId xmlns:a16="http://schemas.microsoft.com/office/drawing/2014/main" id="{A68E2724-7E0E-15F4-89FC-40BD76C84B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78738" y="2916328"/>
                  <a:ext cx="46038" cy="69850"/>
                </a:xfrm>
                <a:custGeom>
                  <a:avLst/>
                  <a:gdLst>
                    <a:gd name="T0" fmla="*/ 0 w 36"/>
                    <a:gd name="T1" fmla="*/ 2147483646 h 54"/>
                    <a:gd name="T2" fmla="*/ 2147483646 w 36"/>
                    <a:gd name="T3" fmla="*/ 2147483646 h 54"/>
                    <a:gd name="T4" fmla="*/ 2147483646 w 36"/>
                    <a:gd name="T5" fmla="*/ 2147483646 h 54"/>
                    <a:gd name="T6" fmla="*/ 2147483646 w 36"/>
                    <a:gd name="T7" fmla="*/ 2147483646 h 54"/>
                    <a:gd name="T8" fmla="*/ 2147483646 w 36"/>
                    <a:gd name="T9" fmla="*/ 2147483646 h 54"/>
                    <a:gd name="T10" fmla="*/ 2147483646 w 36"/>
                    <a:gd name="T11" fmla="*/ 0 h 54"/>
                    <a:gd name="T12" fmla="*/ 0 w 36"/>
                    <a:gd name="T13" fmla="*/ 2147483646 h 5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6" h="54">
                      <a:moveTo>
                        <a:pt x="0" y="18"/>
                      </a:moveTo>
                      <a:lnTo>
                        <a:pt x="6" y="36"/>
                      </a:lnTo>
                      <a:lnTo>
                        <a:pt x="12" y="54"/>
                      </a:lnTo>
                      <a:lnTo>
                        <a:pt x="30" y="42"/>
                      </a:lnTo>
                      <a:lnTo>
                        <a:pt x="36" y="18"/>
                      </a:lnTo>
                      <a:lnTo>
                        <a:pt x="30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34" name="Freeform 264">
                  <a:extLst>
                    <a:ext uri="{FF2B5EF4-FFF2-40B4-BE49-F238E27FC236}">
                      <a16:creationId xmlns:a16="http://schemas.microsoft.com/office/drawing/2014/main" id="{80D61A53-802E-C87F-2294-F86B0C1686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34301" y="2557553"/>
                  <a:ext cx="344487" cy="374650"/>
                </a:xfrm>
                <a:custGeom>
                  <a:avLst/>
                  <a:gdLst>
                    <a:gd name="T0" fmla="*/ 2147483646 w 264"/>
                    <a:gd name="T1" fmla="*/ 2147483646 h 289"/>
                    <a:gd name="T2" fmla="*/ 2147483646 w 264"/>
                    <a:gd name="T3" fmla="*/ 2147483646 h 289"/>
                    <a:gd name="T4" fmla="*/ 2147483646 w 264"/>
                    <a:gd name="T5" fmla="*/ 2147483646 h 289"/>
                    <a:gd name="T6" fmla="*/ 2147483646 w 264"/>
                    <a:gd name="T7" fmla="*/ 2147483646 h 289"/>
                    <a:gd name="T8" fmla="*/ 2147483646 w 264"/>
                    <a:gd name="T9" fmla="*/ 2147483646 h 289"/>
                    <a:gd name="T10" fmla="*/ 2147483646 w 264"/>
                    <a:gd name="T11" fmla="*/ 2147483646 h 289"/>
                    <a:gd name="T12" fmla="*/ 2147483646 w 264"/>
                    <a:gd name="T13" fmla="*/ 2147483646 h 289"/>
                    <a:gd name="T14" fmla="*/ 2147483646 w 264"/>
                    <a:gd name="T15" fmla="*/ 2147483646 h 289"/>
                    <a:gd name="T16" fmla="*/ 2147483646 w 264"/>
                    <a:gd name="T17" fmla="*/ 2147483646 h 289"/>
                    <a:gd name="T18" fmla="*/ 2147483646 w 264"/>
                    <a:gd name="T19" fmla="*/ 2147483646 h 289"/>
                    <a:gd name="T20" fmla="*/ 2147483646 w 264"/>
                    <a:gd name="T21" fmla="*/ 0 h 289"/>
                    <a:gd name="T22" fmla="*/ 2147483646 w 264"/>
                    <a:gd name="T23" fmla="*/ 2147483646 h 289"/>
                    <a:gd name="T24" fmla="*/ 2147483646 w 264"/>
                    <a:gd name="T25" fmla="*/ 2147483646 h 289"/>
                    <a:gd name="T26" fmla="*/ 2147483646 w 264"/>
                    <a:gd name="T27" fmla="*/ 2147483646 h 289"/>
                    <a:gd name="T28" fmla="*/ 2147483646 w 264"/>
                    <a:gd name="T29" fmla="*/ 2147483646 h 289"/>
                    <a:gd name="T30" fmla="*/ 2147483646 w 264"/>
                    <a:gd name="T31" fmla="*/ 2147483646 h 289"/>
                    <a:gd name="T32" fmla="*/ 2147483646 w 264"/>
                    <a:gd name="T33" fmla="*/ 2147483646 h 289"/>
                    <a:gd name="T34" fmla="*/ 2147483646 w 264"/>
                    <a:gd name="T35" fmla="*/ 2147483646 h 289"/>
                    <a:gd name="T36" fmla="*/ 2147483646 w 264"/>
                    <a:gd name="T37" fmla="*/ 2147483646 h 289"/>
                    <a:gd name="T38" fmla="*/ 2147483646 w 264"/>
                    <a:gd name="T39" fmla="*/ 2147483646 h 289"/>
                    <a:gd name="T40" fmla="*/ 2147483646 w 264"/>
                    <a:gd name="T41" fmla="*/ 2147483646 h 289"/>
                    <a:gd name="T42" fmla="*/ 2147483646 w 264"/>
                    <a:gd name="T43" fmla="*/ 2147483646 h 289"/>
                    <a:gd name="T44" fmla="*/ 2147483646 w 264"/>
                    <a:gd name="T45" fmla="*/ 2147483646 h 289"/>
                    <a:gd name="T46" fmla="*/ 2147483646 w 264"/>
                    <a:gd name="T47" fmla="*/ 2147483646 h 289"/>
                    <a:gd name="T48" fmla="*/ 2147483646 w 264"/>
                    <a:gd name="T49" fmla="*/ 2147483646 h 289"/>
                    <a:gd name="T50" fmla="*/ 2147483646 w 264"/>
                    <a:gd name="T51" fmla="*/ 2147483646 h 289"/>
                    <a:gd name="T52" fmla="*/ 2147483646 w 264"/>
                    <a:gd name="T53" fmla="*/ 2147483646 h 289"/>
                    <a:gd name="T54" fmla="*/ 2147483646 w 264"/>
                    <a:gd name="T55" fmla="*/ 2147483646 h 289"/>
                    <a:gd name="T56" fmla="*/ 2147483646 w 264"/>
                    <a:gd name="T57" fmla="*/ 2147483646 h 289"/>
                    <a:gd name="T58" fmla="*/ 2147483646 w 264"/>
                    <a:gd name="T59" fmla="*/ 2147483646 h 289"/>
                    <a:gd name="T60" fmla="*/ 2147483646 w 264"/>
                    <a:gd name="T61" fmla="*/ 2147483646 h 289"/>
                    <a:gd name="T62" fmla="*/ 2147483646 w 264"/>
                    <a:gd name="T63" fmla="*/ 2147483646 h 289"/>
                    <a:gd name="T64" fmla="*/ 2147483646 w 264"/>
                    <a:gd name="T65" fmla="*/ 2147483646 h 289"/>
                    <a:gd name="T66" fmla="*/ 0 w 264"/>
                    <a:gd name="T67" fmla="*/ 2147483646 h 289"/>
                    <a:gd name="T68" fmla="*/ 2147483646 w 264"/>
                    <a:gd name="T69" fmla="*/ 2147483646 h 2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264" h="289">
                      <a:moveTo>
                        <a:pt x="6" y="247"/>
                      </a:moveTo>
                      <a:lnTo>
                        <a:pt x="42" y="235"/>
                      </a:lnTo>
                      <a:lnTo>
                        <a:pt x="66" y="235"/>
                      </a:lnTo>
                      <a:lnTo>
                        <a:pt x="108" y="199"/>
                      </a:lnTo>
                      <a:lnTo>
                        <a:pt x="138" y="187"/>
                      </a:lnTo>
                      <a:lnTo>
                        <a:pt x="144" y="157"/>
                      </a:lnTo>
                      <a:lnTo>
                        <a:pt x="156" y="109"/>
                      </a:lnTo>
                      <a:lnTo>
                        <a:pt x="156" y="72"/>
                      </a:lnTo>
                      <a:lnTo>
                        <a:pt x="174" y="48"/>
                      </a:lnTo>
                      <a:lnTo>
                        <a:pt x="174" y="18"/>
                      </a:lnTo>
                      <a:lnTo>
                        <a:pt x="186" y="0"/>
                      </a:lnTo>
                      <a:lnTo>
                        <a:pt x="210" y="18"/>
                      </a:lnTo>
                      <a:lnTo>
                        <a:pt x="246" y="30"/>
                      </a:lnTo>
                      <a:lnTo>
                        <a:pt x="264" y="30"/>
                      </a:lnTo>
                      <a:lnTo>
                        <a:pt x="240" y="54"/>
                      </a:lnTo>
                      <a:lnTo>
                        <a:pt x="222" y="66"/>
                      </a:lnTo>
                      <a:lnTo>
                        <a:pt x="210" y="85"/>
                      </a:lnTo>
                      <a:lnTo>
                        <a:pt x="180" y="60"/>
                      </a:lnTo>
                      <a:lnTo>
                        <a:pt x="162" y="97"/>
                      </a:lnTo>
                      <a:lnTo>
                        <a:pt x="186" y="139"/>
                      </a:lnTo>
                      <a:lnTo>
                        <a:pt x="168" y="169"/>
                      </a:lnTo>
                      <a:lnTo>
                        <a:pt x="162" y="193"/>
                      </a:lnTo>
                      <a:lnTo>
                        <a:pt x="162" y="235"/>
                      </a:lnTo>
                      <a:lnTo>
                        <a:pt x="150" y="247"/>
                      </a:lnTo>
                      <a:lnTo>
                        <a:pt x="138" y="241"/>
                      </a:lnTo>
                      <a:lnTo>
                        <a:pt x="126" y="247"/>
                      </a:lnTo>
                      <a:lnTo>
                        <a:pt x="102" y="247"/>
                      </a:lnTo>
                      <a:lnTo>
                        <a:pt x="90" y="247"/>
                      </a:lnTo>
                      <a:lnTo>
                        <a:pt x="66" y="271"/>
                      </a:lnTo>
                      <a:lnTo>
                        <a:pt x="60" y="259"/>
                      </a:lnTo>
                      <a:lnTo>
                        <a:pt x="48" y="265"/>
                      </a:lnTo>
                      <a:lnTo>
                        <a:pt x="36" y="271"/>
                      </a:lnTo>
                      <a:lnTo>
                        <a:pt x="12" y="289"/>
                      </a:lnTo>
                      <a:lnTo>
                        <a:pt x="0" y="259"/>
                      </a:lnTo>
                      <a:lnTo>
                        <a:pt x="6" y="24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35" name="Freeform 265">
                  <a:extLst>
                    <a:ext uri="{FF2B5EF4-FFF2-40B4-BE49-F238E27FC236}">
                      <a16:creationId xmlns:a16="http://schemas.microsoft.com/office/drawing/2014/main" id="{C1137BF0-2CDB-3A80-EA6F-117CA33DE3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77188" y="2213065"/>
                  <a:ext cx="61913" cy="306388"/>
                </a:xfrm>
                <a:custGeom>
                  <a:avLst/>
                  <a:gdLst>
                    <a:gd name="T0" fmla="*/ 2147483646 w 48"/>
                    <a:gd name="T1" fmla="*/ 2147483646 h 234"/>
                    <a:gd name="T2" fmla="*/ 2147483646 w 48"/>
                    <a:gd name="T3" fmla="*/ 2147483646 h 234"/>
                    <a:gd name="T4" fmla="*/ 2147483646 w 48"/>
                    <a:gd name="T5" fmla="*/ 2147483646 h 234"/>
                    <a:gd name="T6" fmla="*/ 0 w 48"/>
                    <a:gd name="T7" fmla="*/ 2147483646 h 234"/>
                    <a:gd name="T8" fmla="*/ 2147483646 w 48"/>
                    <a:gd name="T9" fmla="*/ 2147483646 h 234"/>
                    <a:gd name="T10" fmla="*/ 2147483646 w 48"/>
                    <a:gd name="T11" fmla="*/ 0 h 234"/>
                    <a:gd name="T12" fmla="*/ 2147483646 w 48"/>
                    <a:gd name="T13" fmla="*/ 2147483646 h 234"/>
                    <a:gd name="T14" fmla="*/ 2147483646 w 48"/>
                    <a:gd name="T15" fmla="*/ 2147483646 h 234"/>
                    <a:gd name="T16" fmla="*/ 2147483646 w 48"/>
                    <a:gd name="T17" fmla="*/ 2147483646 h 234"/>
                    <a:gd name="T18" fmla="*/ 2147483646 w 48"/>
                    <a:gd name="T19" fmla="*/ 2147483646 h 234"/>
                    <a:gd name="T20" fmla="*/ 2147483646 w 48"/>
                    <a:gd name="T21" fmla="*/ 2147483646 h 234"/>
                    <a:gd name="T22" fmla="*/ 2147483646 w 48"/>
                    <a:gd name="T23" fmla="*/ 2147483646 h 234"/>
                    <a:gd name="T24" fmla="*/ 2147483646 w 48"/>
                    <a:gd name="T25" fmla="*/ 2147483646 h 234"/>
                    <a:gd name="T26" fmla="*/ 2147483646 w 48"/>
                    <a:gd name="T27" fmla="*/ 2147483646 h 23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48" h="234">
                      <a:moveTo>
                        <a:pt x="12" y="222"/>
                      </a:moveTo>
                      <a:lnTo>
                        <a:pt x="12" y="180"/>
                      </a:lnTo>
                      <a:lnTo>
                        <a:pt x="6" y="90"/>
                      </a:lnTo>
                      <a:lnTo>
                        <a:pt x="0" y="66"/>
                      </a:lnTo>
                      <a:lnTo>
                        <a:pt x="6" y="30"/>
                      </a:lnTo>
                      <a:lnTo>
                        <a:pt x="12" y="0"/>
                      </a:lnTo>
                      <a:lnTo>
                        <a:pt x="24" y="36"/>
                      </a:lnTo>
                      <a:lnTo>
                        <a:pt x="24" y="60"/>
                      </a:lnTo>
                      <a:lnTo>
                        <a:pt x="48" y="156"/>
                      </a:lnTo>
                      <a:lnTo>
                        <a:pt x="30" y="144"/>
                      </a:lnTo>
                      <a:lnTo>
                        <a:pt x="24" y="168"/>
                      </a:lnTo>
                      <a:lnTo>
                        <a:pt x="24" y="198"/>
                      </a:lnTo>
                      <a:lnTo>
                        <a:pt x="42" y="234"/>
                      </a:lnTo>
                      <a:lnTo>
                        <a:pt x="12" y="22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36" name="Freeform 272">
                  <a:extLst>
                    <a:ext uri="{FF2B5EF4-FFF2-40B4-BE49-F238E27FC236}">
                      <a16:creationId xmlns:a16="http://schemas.microsoft.com/office/drawing/2014/main" id="{8FB6CCD9-E081-EDEA-AC32-653AF81CC5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26326" y="3338603"/>
                  <a:ext cx="141287" cy="195262"/>
                </a:xfrm>
                <a:custGeom>
                  <a:avLst/>
                  <a:gdLst>
                    <a:gd name="T0" fmla="*/ 2147483646 w 108"/>
                    <a:gd name="T1" fmla="*/ 2147483646 h 151"/>
                    <a:gd name="T2" fmla="*/ 0 w 108"/>
                    <a:gd name="T3" fmla="*/ 2147483646 h 151"/>
                    <a:gd name="T4" fmla="*/ 2147483646 w 108"/>
                    <a:gd name="T5" fmla="*/ 2147483646 h 151"/>
                    <a:gd name="T6" fmla="*/ 2147483646 w 108"/>
                    <a:gd name="T7" fmla="*/ 2147483646 h 151"/>
                    <a:gd name="T8" fmla="*/ 2147483646 w 108"/>
                    <a:gd name="T9" fmla="*/ 2147483646 h 151"/>
                    <a:gd name="T10" fmla="*/ 2147483646 w 108"/>
                    <a:gd name="T11" fmla="*/ 2147483646 h 151"/>
                    <a:gd name="T12" fmla="*/ 2147483646 w 108"/>
                    <a:gd name="T13" fmla="*/ 2147483646 h 151"/>
                    <a:gd name="T14" fmla="*/ 2147483646 w 108"/>
                    <a:gd name="T15" fmla="*/ 2147483646 h 151"/>
                    <a:gd name="T16" fmla="*/ 2147483646 w 108"/>
                    <a:gd name="T17" fmla="*/ 2147483646 h 151"/>
                    <a:gd name="T18" fmla="*/ 2147483646 w 108"/>
                    <a:gd name="T19" fmla="*/ 2147483646 h 151"/>
                    <a:gd name="T20" fmla="*/ 2147483646 w 108"/>
                    <a:gd name="T21" fmla="*/ 2147483646 h 151"/>
                    <a:gd name="T22" fmla="*/ 2147483646 w 108"/>
                    <a:gd name="T23" fmla="*/ 2147483646 h 151"/>
                    <a:gd name="T24" fmla="*/ 2147483646 w 108"/>
                    <a:gd name="T25" fmla="*/ 2147483646 h 151"/>
                    <a:gd name="T26" fmla="*/ 2147483646 w 108"/>
                    <a:gd name="T27" fmla="*/ 0 h 151"/>
                    <a:gd name="T28" fmla="*/ 2147483646 w 108"/>
                    <a:gd name="T29" fmla="*/ 2147483646 h 151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08" h="151">
                      <a:moveTo>
                        <a:pt x="12" y="18"/>
                      </a:moveTo>
                      <a:lnTo>
                        <a:pt x="0" y="42"/>
                      </a:lnTo>
                      <a:lnTo>
                        <a:pt x="6" y="72"/>
                      </a:lnTo>
                      <a:lnTo>
                        <a:pt x="18" y="85"/>
                      </a:lnTo>
                      <a:lnTo>
                        <a:pt x="36" y="91"/>
                      </a:lnTo>
                      <a:lnTo>
                        <a:pt x="72" y="109"/>
                      </a:lnTo>
                      <a:lnTo>
                        <a:pt x="78" y="139"/>
                      </a:lnTo>
                      <a:lnTo>
                        <a:pt x="108" y="151"/>
                      </a:lnTo>
                      <a:lnTo>
                        <a:pt x="102" y="127"/>
                      </a:lnTo>
                      <a:lnTo>
                        <a:pt x="78" y="91"/>
                      </a:lnTo>
                      <a:lnTo>
                        <a:pt x="42" y="66"/>
                      </a:lnTo>
                      <a:lnTo>
                        <a:pt x="48" y="48"/>
                      </a:lnTo>
                      <a:lnTo>
                        <a:pt x="54" y="12"/>
                      </a:lnTo>
                      <a:lnTo>
                        <a:pt x="30" y="0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37" name="Freeform 273">
                  <a:extLst>
                    <a:ext uri="{FF2B5EF4-FFF2-40B4-BE49-F238E27FC236}">
                      <a16:creationId xmlns:a16="http://schemas.microsoft.com/office/drawing/2014/main" id="{1B556873-9B07-AF12-76C1-E9092156F5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3476" y="3565615"/>
                  <a:ext cx="115887" cy="92075"/>
                </a:xfrm>
                <a:custGeom>
                  <a:avLst/>
                  <a:gdLst>
                    <a:gd name="T0" fmla="*/ 0 w 90"/>
                    <a:gd name="T1" fmla="*/ 2147483646 h 72"/>
                    <a:gd name="T2" fmla="*/ 2147483646 w 90"/>
                    <a:gd name="T3" fmla="*/ 2147483646 h 72"/>
                    <a:gd name="T4" fmla="*/ 2147483646 w 90"/>
                    <a:gd name="T5" fmla="*/ 2147483646 h 72"/>
                    <a:gd name="T6" fmla="*/ 2147483646 w 90"/>
                    <a:gd name="T7" fmla="*/ 0 h 72"/>
                    <a:gd name="T8" fmla="*/ 2147483646 w 90"/>
                    <a:gd name="T9" fmla="*/ 2147483646 h 72"/>
                    <a:gd name="T10" fmla="*/ 2147483646 w 90"/>
                    <a:gd name="T11" fmla="*/ 2147483646 h 72"/>
                    <a:gd name="T12" fmla="*/ 2147483646 w 90"/>
                    <a:gd name="T13" fmla="*/ 2147483646 h 72"/>
                    <a:gd name="T14" fmla="*/ 2147483646 w 90"/>
                    <a:gd name="T15" fmla="*/ 2147483646 h 72"/>
                    <a:gd name="T16" fmla="*/ 2147483646 w 90"/>
                    <a:gd name="T17" fmla="*/ 2147483646 h 72"/>
                    <a:gd name="T18" fmla="*/ 0 w 90"/>
                    <a:gd name="T19" fmla="*/ 2147483646 h 7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90" h="72">
                      <a:moveTo>
                        <a:pt x="0" y="54"/>
                      </a:moveTo>
                      <a:lnTo>
                        <a:pt x="18" y="24"/>
                      </a:lnTo>
                      <a:lnTo>
                        <a:pt x="42" y="24"/>
                      </a:lnTo>
                      <a:lnTo>
                        <a:pt x="60" y="0"/>
                      </a:lnTo>
                      <a:lnTo>
                        <a:pt x="90" y="24"/>
                      </a:lnTo>
                      <a:lnTo>
                        <a:pt x="90" y="72"/>
                      </a:lnTo>
                      <a:lnTo>
                        <a:pt x="60" y="60"/>
                      </a:lnTo>
                      <a:lnTo>
                        <a:pt x="42" y="60"/>
                      </a:lnTo>
                      <a:lnTo>
                        <a:pt x="24" y="48"/>
                      </a:lnTo>
                      <a:lnTo>
                        <a:pt x="0" y="5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38" name="Freeform 333">
                  <a:extLst>
                    <a:ext uri="{FF2B5EF4-FFF2-40B4-BE49-F238E27FC236}">
                      <a16:creationId xmlns:a16="http://schemas.microsoft.com/office/drawing/2014/main" id="{80FE21ED-179A-0EF5-6E3F-C203F17263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40513" y="2292440"/>
                  <a:ext cx="777875" cy="390525"/>
                </a:xfrm>
                <a:custGeom>
                  <a:avLst/>
                  <a:gdLst>
                    <a:gd name="T0" fmla="*/ 2147483646 w 595"/>
                    <a:gd name="T1" fmla="*/ 2147483646 h 301"/>
                    <a:gd name="T2" fmla="*/ 2147483646 w 595"/>
                    <a:gd name="T3" fmla="*/ 2147483646 h 301"/>
                    <a:gd name="T4" fmla="*/ 2147483646 w 595"/>
                    <a:gd name="T5" fmla="*/ 2147483646 h 301"/>
                    <a:gd name="T6" fmla="*/ 2147483646 w 595"/>
                    <a:gd name="T7" fmla="*/ 2147483646 h 301"/>
                    <a:gd name="T8" fmla="*/ 2147483646 w 595"/>
                    <a:gd name="T9" fmla="*/ 2147483646 h 301"/>
                    <a:gd name="T10" fmla="*/ 2147483646 w 595"/>
                    <a:gd name="T11" fmla="*/ 2147483646 h 301"/>
                    <a:gd name="T12" fmla="*/ 2147483646 w 595"/>
                    <a:gd name="T13" fmla="*/ 2147483646 h 301"/>
                    <a:gd name="T14" fmla="*/ 2147483646 w 595"/>
                    <a:gd name="T15" fmla="*/ 2147483646 h 301"/>
                    <a:gd name="T16" fmla="*/ 2147483646 w 595"/>
                    <a:gd name="T17" fmla="*/ 2147483646 h 301"/>
                    <a:gd name="T18" fmla="*/ 2147483646 w 595"/>
                    <a:gd name="T19" fmla="*/ 2147483646 h 301"/>
                    <a:gd name="T20" fmla="*/ 2147483646 w 595"/>
                    <a:gd name="T21" fmla="*/ 2147483646 h 301"/>
                    <a:gd name="T22" fmla="*/ 2147483646 w 595"/>
                    <a:gd name="T23" fmla="*/ 2147483646 h 301"/>
                    <a:gd name="T24" fmla="*/ 2147483646 w 595"/>
                    <a:gd name="T25" fmla="*/ 2147483646 h 301"/>
                    <a:gd name="T26" fmla="*/ 2147483646 w 595"/>
                    <a:gd name="T27" fmla="*/ 2147483646 h 301"/>
                    <a:gd name="T28" fmla="*/ 2147483646 w 595"/>
                    <a:gd name="T29" fmla="*/ 2147483646 h 301"/>
                    <a:gd name="T30" fmla="*/ 2147483646 w 595"/>
                    <a:gd name="T31" fmla="*/ 2147483646 h 301"/>
                    <a:gd name="T32" fmla="*/ 2147483646 w 595"/>
                    <a:gd name="T33" fmla="*/ 2147483646 h 301"/>
                    <a:gd name="T34" fmla="*/ 2147483646 w 595"/>
                    <a:gd name="T35" fmla="*/ 2147483646 h 301"/>
                    <a:gd name="T36" fmla="*/ 2147483646 w 595"/>
                    <a:gd name="T37" fmla="*/ 2147483646 h 301"/>
                    <a:gd name="T38" fmla="*/ 2147483646 w 595"/>
                    <a:gd name="T39" fmla="*/ 2147483646 h 301"/>
                    <a:gd name="T40" fmla="*/ 2147483646 w 595"/>
                    <a:gd name="T41" fmla="*/ 2147483646 h 301"/>
                    <a:gd name="T42" fmla="*/ 2147483646 w 595"/>
                    <a:gd name="T43" fmla="*/ 0 h 301"/>
                    <a:gd name="T44" fmla="*/ 2147483646 w 595"/>
                    <a:gd name="T45" fmla="*/ 2147483646 h 301"/>
                    <a:gd name="T46" fmla="*/ 2147483646 w 595"/>
                    <a:gd name="T47" fmla="*/ 2147483646 h 301"/>
                    <a:gd name="T48" fmla="*/ 2147483646 w 595"/>
                    <a:gd name="T49" fmla="*/ 2147483646 h 301"/>
                    <a:gd name="T50" fmla="*/ 2147483646 w 595"/>
                    <a:gd name="T51" fmla="*/ 2147483646 h 301"/>
                    <a:gd name="T52" fmla="*/ 2147483646 w 595"/>
                    <a:gd name="T53" fmla="*/ 2147483646 h 301"/>
                    <a:gd name="T54" fmla="*/ 0 w 595"/>
                    <a:gd name="T55" fmla="*/ 2147483646 h 301"/>
                    <a:gd name="T56" fmla="*/ 2147483646 w 595"/>
                    <a:gd name="T57" fmla="*/ 2147483646 h 301"/>
                    <a:gd name="T58" fmla="*/ 2147483646 w 595"/>
                    <a:gd name="T59" fmla="*/ 2147483646 h 301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595" h="301">
                      <a:moveTo>
                        <a:pt x="42" y="126"/>
                      </a:moveTo>
                      <a:lnTo>
                        <a:pt x="48" y="186"/>
                      </a:lnTo>
                      <a:lnTo>
                        <a:pt x="127" y="210"/>
                      </a:lnTo>
                      <a:lnTo>
                        <a:pt x="181" y="264"/>
                      </a:lnTo>
                      <a:lnTo>
                        <a:pt x="253" y="270"/>
                      </a:lnTo>
                      <a:lnTo>
                        <a:pt x="313" y="301"/>
                      </a:lnTo>
                      <a:lnTo>
                        <a:pt x="379" y="258"/>
                      </a:lnTo>
                      <a:lnTo>
                        <a:pt x="445" y="252"/>
                      </a:lnTo>
                      <a:lnTo>
                        <a:pt x="457" y="210"/>
                      </a:lnTo>
                      <a:lnTo>
                        <a:pt x="499" y="192"/>
                      </a:lnTo>
                      <a:lnTo>
                        <a:pt x="541" y="174"/>
                      </a:lnTo>
                      <a:lnTo>
                        <a:pt x="595" y="156"/>
                      </a:lnTo>
                      <a:lnTo>
                        <a:pt x="583" y="132"/>
                      </a:lnTo>
                      <a:lnTo>
                        <a:pt x="529" y="126"/>
                      </a:lnTo>
                      <a:lnTo>
                        <a:pt x="529" y="96"/>
                      </a:lnTo>
                      <a:lnTo>
                        <a:pt x="541" y="72"/>
                      </a:lnTo>
                      <a:lnTo>
                        <a:pt x="499" y="60"/>
                      </a:lnTo>
                      <a:lnTo>
                        <a:pt x="403" y="84"/>
                      </a:lnTo>
                      <a:lnTo>
                        <a:pt x="367" y="54"/>
                      </a:lnTo>
                      <a:lnTo>
                        <a:pt x="307" y="54"/>
                      </a:lnTo>
                      <a:lnTo>
                        <a:pt x="289" y="36"/>
                      </a:lnTo>
                      <a:lnTo>
                        <a:pt x="217" y="0"/>
                      </a:lnTo>
                      <a:lnTo>
                        <a:pt x="193" y="30"/>
                      </a:lnTo>
                      <a:lnTo>
                        <a:pt x="169" y="66"/>
                      </a:lnTo>
                      <a:lnTo>
                        <a:pt x="121" y="48"/>
                      </a:lnTo>
                      <a:lnTo>
                        <a:pt x="54" y="54"/>
                      </a:lnTo>
                      <a:lnTo>
                        <a:pt x="12" y="78"/>
                      </a:lnTo>
                      <a:lnTo>
                        <a:pt x="0" y="102"/>
                      </a:lnTo>
                      <a:lnTo>
                        <a:pt x="6" y="108"/>
                      </a:lnTo>
                      <a:lnTo>
                        <a:pt x="42" y="12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39" name="Line 449">
                  <a:extLst>
                    <a:ext uri="{FF2B5EF4-FFF2-40B4-BE49-F238E27FC236}">
                      <a16:creationId xmlns:a16="http://schemas.microsoft.com/office/drawing/2014/main" id="{40D2FEDB-B693-E8C8-7F4C-BD2F4CFBC4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388226" y="3356065"/>
                  <a:ext cx="0" cy="0"/>
                </a:xfrm>
                <a:prstGeom prst="line">
                  <a:avLst/>
                </a:prstGeom>
                <a:grpFill/>
                <a:ln w="0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40" name="Freeform 506">
                  <a:extLst>
                    <a:ext uri="{FF2B5EF4-FFF2-40B4-BE49-F238E27FC236}">
                      <a16:creationId xmlns:a16="http://schemas.microsoft.com/office/drawing/2014/main" id="{E33BD983-6C43-1630-4C34-4AF8401E74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37451" y="2641690"/>
                  <a:ext cx="123825" cy="155575"/>
                </a:xfrm>
                <a:custGeom>
                  <a:avLst/>
                  <a:gdLst>
                    <a:gd name="T0" fmla="*/ 2147483646 w 78"/>
                    <a:gd name="T1" fmla="*/ 2147483646 h 98"/>
                    <a:gd name="T2" fmla="*/ 2147483646 w 78"/>
                    <a:gd name="T3" fmla="*/ 2147483646 h 98"/>
                    <a:gd name="T4" fmla="*/ 2147483646 w 78"/>
                    <a:gd name="T5" fmla="*/ 2147483646 h 98"/>
                    <a:gd name="T6" fmla="*/ 2147483646 w 78"/>
                    <a:gd name="T7" fmla="*/ 2147483646 h 98"/>
                    <a:gd name="T8" fmla="*/ 0 w 78"/>
                    <a:gd name="T9" fmla="*/ 2147483646 h 98"/>
                    <a:gd name="T10" fmla="*/ 0 w 78"/>
                    <a:gd name="T11" fmla="*/ 2147483646 h 98"/>
                    <a:gd name="T12" fmla="*/ 2147483646 w 78"/>
                    <a:gd name="T13" fmla="*/ 2147483646 h 98"/>
                    <a:gd name="T14" fmla="*/ 2147483646 w 78"/>
                    <a:gd name="T15" fmla="*/ 2147483646 h 98"/>
                    <a:gd name="T16" fmla="*/ 2147483646 w 78"/>
                    <a:gd name="T17" fmla="*/ 2147483646 h 98"/>
                    <a:gd name="T18" fmla="*/ 2147483646 w 78"/>
                    <a:gd name="T19" fmla="*/ 2147483646 h 98"/>
                    <a:gd name="T20" fmla="*/ 2147483646 w 78"/>
                    <a:gd name="T21" fmla="*/ 2147483646 h 98"/>
                    <a:gd name="T22" fmla="*/ 2147483646 w 78"/>
                    <a:gd name="T23" fmla="*/ 2147483646 h 98"/>
                    <a:gd name="T24" fmla="*/ 2147483646 w 78"/>
                    <a:gd name="T25" fmla="*/ 2147483646 h 98"/>
                    <a:gd name="T26" fmla="*/ 2147483646 w 78"/>
                    <a:gd name="T27" fmla="*/ 2147483646 h 98"/>
                    <a:gd name="T28" fmla="*/ 2147483646 w 78"/>
                    <a:gd name="T29" fmla="*/ 2147483646 h 98"/>
                    <a:gd name="T30" fmla="*/ 2147483646 w 78"/>
                    <a:gd name="T31" fmla="*/ 2147483646 h 98"/>
                    <a:gd name="T32" fmla="*/ 2147483646 w 78"/>
                    <a:gd name="T33" fmla="*/ 2147483646 h 98"/>
                    <a:gd name="T34" fmla="*/ 2147483646 w 78"/>
                    <a:gd name="T35" fmla="*/ 2147483646 h 98"/>
                    <a:gd name="T36" fmla="*/ 2147483646 w 78"/>
                    <a:gd name="T37" fmla="*/ 2147483646 h 98"/>
                    <a:gd name="T38" fmla="*/ 2147483646 w 78"/>
                    <a:gd name="T39" fmla="*/ 2147483646 h 98"/>
                    <a:gd name="T40" fmla="*/ 2147483646 w 78"/>
                    <a:gd name="T41" fmla="*/ 2147483646 h 98"/>
                    <a:gd name="T42" fmla="*/ 2147483646 w 78"/>
                    <a:gd name="T43" fmla="*/ 2147483646 h 98"/>
                    <a:gd name="T44" fmla="*/ 2147483646 w 78"/>
                    <a:gd name="T45" fmla="*/ 2147483646 h 98"/>
                    <a:gd name="T46" fmla="*/ 2147483646 w 78"/>
                    <a:gd name="T47" fmla="*/ 2147483646 h 98"/>
                    <a:gd name="T48" fmla="*/ 2147483646 w 78"/>
                    <a:gd name="T49" fmla="*/ 2147483646 h 98"/>
                    <a:gd name="T50" fmla="*/ 2147483646 w 78"/>
                    <a:gd name="T51" fmla="*/ 2147483646 h 98"/>
                    <a:gd name="T52" fmla="*/ 2147483646 w 78"/>
                    <a:gd name="T53" fmla="*/ 2147483646 h 98"/>
                    <a:gd name="T54" fmla="*/ 2147483646 w 78"/>
                    <a:gd name="T55" fmla="*/ 2147483646 h 98"/>
                    <a:gd name="T56" fmla="*/ 2147483646 w 78"/>
                    <a:gd name="T57" fmla="*/ 2147483646 h 98"/>
                    <a:gd name="T58" fmla="*/ 2147483646 w 78"/>
                    <a:gd name="T59" fmla="*/ 2147483646 h 98"/>
                    <a:gd name="T60" fmla="*/ 2147483646 w 78"/>
                    <a:gd name="T61" fmla="*/ 2147483646 h 98"/>
                    <a:gd name="T62" fmla="*/ 2147483646 w 78"/>
                    <a:gd name="T63" fmla="*/ 0 h 98"/>
                    <a:gd name="T64" fmla="*/ 2147483646 w 78"/>
                    <a:gd name="T65" fmla="*/ 2147483646 h 9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78" h="98">
                      <a:moveTo>
                        <a:pt x="32" y="12"/>
                      </a:moveTo>
                      <a:lnTo>
                        <a:pt x="34" y="32"/>
                      </a:lnTo>
                      <a:lnTo>
                        <a:pt x="20" y="22"/>
                      </a:lnTo>
                      <a:lnTo>
                        <a:pt x="6" y="34"/>
                      </a:lnTo>
                      <a:lnTo>
                        <a:pt x="0" y="56"/>
                      </a:lnTo>
                      <a:lnTo>
                        <a:pt x="6" y="56"/>
                      </a:lnTo>
                      <a:lnTo>
                        <a:pt x="10" y="56"/>
                      </a:lnTo>
                      <a:lnTo>
                        <a:pt x="30" y="70"/>
                      </a:lnTo>
                      <a:lnTo>
                        <a:pt x="34" y="84"/>
                      </a:lnTo>
                      <a:lnTo>
                        <a:pt x="36" y="92"/>
                      </a:lnTo>
                      <a:lnTo>
                        <a:pt x="40" y="98"/>
                      </a:lnTo>
                      <a:lnTo>
                        <a:pt x="70" y="88"/>
                      </a:lnTo>
                      <a:lnTo>
                        <a:pt x="70" y="84"/>
                      </a:lnTo>
                      <a:lnTo>
                        <a:pt x="68" y="82"/>
                      </a:lnTo>
                      <a:lnTo>
                        <a:pt x="66" y="78"/>
                      </a:lnTo>
                      <a:lnTo>
                        <a:pt x="64" y="76"/>
                      </a:lnTo>
                      <a:lnTo>
                        <a:pt x="64" y="60"/>
                      </a:lnTo>
                      <a:lnTo>
                        <a:pt x="64" y="46"/>
                      </a:lnTo>
                      <a:lnTo>
                        <a:pt x="54" y="26"/>
                      </a:lnTo>
                      <a:lnTo>
                        <a:pt x="64" y="16"/>
                      </a:lnTo>
                      <a:lnTo>
                        <a:pt x="78" y="4"/>
                      </a:lnTo>
                      <a:lnTo>
                        <a:pt x="52" y="0"/>
                      </a:lnTo>
                      <a:lnTo>
                        <a:pt x="32" y="1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41" name="Freeform 517">
                  <a:extLst>
                    <a:ext uri="{FF2B5EF4-FFF2-40B4-BE49-F238E27FC236}">
                      <a16:creationId xmlns:a16="http://schemas.microsoft.com/office/drawing/2014/main" id="{1ABBBCA9-62BA-5AB0-0750-7571664BA9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85076" y="2781390"/>
                  <a:ext cx="85725" cy="104775"/>
                </a:xfrm>
                <a:custGeom>
                  <a:avLst/>
                  <a:gdLst>
                    <a:gd name="T0" fmla="*/ 2147483646 w 54"/>
                    <a:gd name="T1" fmla="*/ 2147483646 h 66"/>
                    <a:gd name="T2" fmla="*/ 2147483646 w 54"/>
                    <a:gd name="T3" fmla="*/ 2147483646 h 66"/>
                    <a:gd name="T4" fmla="*/ 2147483646 w 54"/>
                    <a:gd name="T5" fmla="*/ 2147483646 h 66"/>
                    <a:gd name="T6" fmla="*/ 2147483646 w 54"/>
                    <a:gd name="T7" fmla="*/ 2147483646 h 66"/>
                    <a:gd name="T8" fmla="*/ 0 w 54"/>
                    <a:gd name="T9" fmla="*/ 2147483646 h 66"/>
                    <a:gd name="T10" fmla="*/ 0 w 54"/>
                    <a:gd name="T11" fmla="*/ 2147483646 h 66"/>
                    <a:gd name="T12" fmla="*/ 2147483646 w 54"/>
                    <a:gd name="T13" fmla="*/ 2147483646 h 66"/>
                    <a:gd name="T14" fmla="*/ 2147483646 w 54"/>
                    <a:gd name="T15" fmla="*/ 2147483646 h 66"/>
                    <a:gd name="T16" fmla="*/ 2147483646 w 54"/>
                    <a:gd name="T17" fmla="*/ 2147483646 h 66"/>
                    <a:gd name="T18" fmla="*/ 2147483646 w 54"/>
                    <a:gd name="T19" fmla="*/ 2147483646 h 66"/>
                    <a:gd name="T20" fmla="*/ 2147483646 w 54"/>
                    <a:gd name="T21" fmla="*/ 2147483646 h 66"/>
                    <a:gd name="T22" fmla="*/ 2147483646 w 54"/>
                    <a:gd name="T23" fmla="*/ 2147483646 h 66"/>
                    <a:gd name="T24" fmla="*/ 2147483646 w 54"/>
                    <a:gd name="T25" fmla="*/ 2147483646 h 66"/>
                    <a:gd name="T26" fmla="*/ 2147483646 w 54"/>
                    <a:gd name="T27" fmla="*/ 0 h 66"/>
                    <a:gd name="T28" fmla="*/ 2147483646 w 54"/>
                    <a:gd name="T29" fmla="*/ 2147483646 h 66"/>
                    <a:gd name="T30" fmla="*/ 2147483646 w 54"/>
                    <a:gd name="T31" fmla="*/ 2147483646 h 66"/>
                    <a:gd name="T32" fmla="*/ 2147483646 w 54"/>
                    <a:gd name="T33" fmla="*/ 2147483646 h 66"/>
                    <a:gd name="T34" fmla="*/ 2147483646 w 54"/>
                    <a:gd name="T35" fmla="*/ 2147483646 h 6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54" h="66">
                      <a:moveTo>
                        <a:pt x="10" y="12"/>
                      </a:moveTo>
                      <a:lnTo>
                        <a:pt x="10" y="12"/>
                      </a:lnTo>
                      <a:lnTo>
                        <a:pt x="10" y="36"/>
                      </a:lnTo>
                      <a:lnTo>
                        <a:pt x="0" y="66"/>
                      </a:lnTo>
                      <a:lnTo>
                        <a:pt x="20" y="66"/>
                      </a:lnTo>
                      <a:lnTo>
                        <a:pt x="40" y="60"/>
                      </a:lnTo>
                      <a:lnTo>
                        <a:pt x="50" y="52"/>
                      </a:lnTo>
                      <a:lnTo>
                        <a:pt x="54" y="36"/>
                      </a:lnTo>
                      <a:lnTo>
                        <a:pt x="40" y="0"/>
                      </a:lnTo>
                      <a:lnTo>
                        <a:pt x="10" y="10"/>
                      </a:lnTo>
                      <a:lnTo>
                        <a:pt x="10" y="12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2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Freeform 411">
                  <a:extLst>
                    <a:ext uri="{FF2B5EF4-FFF2-40B4-BE49-F238E27FC236}">
                      <a16:creationId xmlns:a16="http://schemas.microsoft.com/office/drawing/2014/main" id="{EC7DE33F-03EB-4662-BD48-37E248A992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7026" y="4514940"/>
                  <a:ext cx="127000" cy="166688"/>
                </a:xfrm>
                <a:custGeom>
                  <a:avLst/>
                  <a:gdLst>
                    <a:gd name="T0" fmla="*/ 2147483646 w 102"/>
                    <a:gd name="T1" fmla="*/ 2147483646 h 114"/>
                    <a:gd name="T2" fmla="*/ 2147483646 w 102"/>
                    <a:gd name="T3" fmla="*/ 2147483646 h 114"/>
                    <a:gd name="T4" fmla="*/ 2147483646 w 102"/>
                    <a:gd name="T5" fmla="*/ 0 h 114"/>
                    <a:gd name="T6" fmla="*/ 2147483646 w 102"/>
                    <a:gd name="T7" fmla="*/ 2147483646 h 114"/>
                    <a:gd name="T8" fmla="*/ 0 w 102"/>
                    <a:gd name="T9" fmla="*/ 2147483646 h 114"/>
                    <a:gd name="T10" fmla="*/ 0 w 102"/>
                    <a:gd name="T11" fmla="*/ 2147483646 h 114"/>
                    <a:gd name="T12" fmla="*/ 2147483646 w 102"/>
                    <a:gd name="T13" fmla="*/ 2147483646 h 114"/>
                    <a:gd name="T14" fmla="*/ 2147483646 w 102"/>
                    <a:gd name="T15" fmla="*/ 2147483646 h 114"/>
                    <a:gd name="T16" fmla="*/ 2147483646 w 102"/>
                    <a:gd name="T17" fmla="*/ 2147483646 h 114"/>
                    <a:gd name="T18" fmla="*/ 2147483646 w 102"/>
                    <a:gd name="T19" fmla="*/ 2147483646 h 114"/>
                    <a:gd name="T20" fmla="*/ 2147483646 w 102"/>
                    <a:gd name="T21" fmla="*/ 2147483646 h 114"/>
                    <a:gd name="T22" fmla="*/ 2147483646 w 102"/>
                    <a:gd name="T23" fmla="*/ 2147483646 h 114"/>
                    <a:gd name="T24" fmla="*/ 2147483646 w 102"/>
                    <a:gd name="T25" fmla="*/ 2147483646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02" h="114">
                      <a:moveTo>
                        <a:pt x="66" y="24"/>
                      </a:moveTo>
                      <a:lnTo>
                        <a:pt x="36" y="6"/>
                      </a:lnTo>
                      <a:lnTo>
                        <a:pt x="18" y="0"/>
                      </a:lnTo>
                      <a:lnTo>
                        <a:pt x="6" y="18"/>
                      </a:lnTo>
                      <a:lnTo>
                        <a:pt x="0" y="48"/>
                      </a:lnTo>
                      <a:lnTo>
                        <a:pt x="0" y="78"/>
                      </a:lnTo>
                      <a:lnTo>
                        <a:pt x="24" y="96"/>
                      </a:lnTo>
                      <a:lnTo>
                        <a:pt x="36" y="108"/>
                      </a:lnTo>
                      <a:lnTo>
                        <a:pt x="66" y="114"/>
                      </a:lnTo>
                      <a:lnTo>
                        <a:pt x="96" y="90"/>
                      </a:lnTo>
                      <a:lnTo>
                        <a:pt x="102" y="78"/>
                      </a:lnTo>
                      <a:lnTo>
                        <a:pt x="84" y="42"/>
                      </a:lnTo>
                      <a:lnTo>
                        <a:pt x="66" y="2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43" name="Freeform 420">
                  <a:extLst>
                    <a:ext uri="{FF2B5EF4-FFF2-40B4-BE49-F238E27FC236}">
                      <a16:creationId xmlns:a16="http://schemas.microsoft.com/office/drawing/2014/main" id="{5B4E1568-F7B2-5AA0-31EE-E0F06D9FC5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338" y="3824378"/>
                  <a:ext cx="320675" cy="392112"/>
                </a:xfrm>
                <a:custGeom>
                  <a:avLst/>
                  <a:gdLst>
                    <a:gd name="T0" fmla="*/ 2147483646 w 240"/>
                    <a:gd name="T1" fmla="*/ 2147483646 h 337"/>
                    <a:gd name="T2" fmla="*/ 2147483646 w 240"/>
                    <a:gd name="T3" fmla="*/ 2147483646 h 337"/>
                    <a:gd name="T4" fmla="*/ 2147483646 w 240"/>
                    <a:gd name="T5" fmla="*/ 2147483646 h 337"/>
                    <a:gd name="T6" fmla="*/ 2147483646 w 240"/>
                    <a:gd name="T7" fmla="*/ 2147483646 h 337"/>
                    <a:gd name="T8" fmla="*/ 2147483646 w 240"/>
                    <a:gd name="T9" fmla="*/ 2147483646 h 337"/>
                    <a:gd name="T10" fmla="*/ 2147483646 w 240"/>
                    <a:gd name="T11" fmla="*/ 2147483646 h 337"/>
                    <a:gd name="T12" fmla="*/ 2147483646 w 240"/>
                    <a:gd name="T13" fmla="*/ 2147483646 h 337"/>
                    <a:gd name="T14" fmla="*/ 2147483646 w 240"/>
                    <a:gd name="T15" fmla="*/ 2147483646 h 337"/>
                    <a:gd name="T16" fmla="*/ 2147483646 w 240"/>
                    <a:gd name="T17" fmla="*/ 2147483646 h 337"/>
                    <a:gd name="T18" fmla="*/ 2147483646 w 240"/>
                    <a:gd name="T19" fmla="*/ 2147483646 h 337"/>
                    <a:gd name="T20" fmla="*/ 2147483646 w 240"/>
                    <a:gd name="T21" fmla="*/ 2147483646 h 337"/>
                    <a:gd name="T22" fmla="*/ 2147483646 w 240"/>
                    <a:gd name="T23" fmla="*/ 2147483646 h 337"/>
                    <a:gd name="T24" fmla="*/ 2147483646 w 240"/>
                    <a:gd name="T25" fmla="*/ 2147483646 h 337"/>
                    <a:gd name="T26" fmla="*/ 2147483646 w 240"/>
                    <a:gd name="T27" fmla="*/ 0 h 337"/>
                    <a:gd name="T28" fmla="*/ 2147483646 w 240"/>
                    <a:gd name="T29" fmla="*/ 0 h 337"/>
                    <a:gd name="T30" fmla="*/ 2147483646 w 240"/>
                    <a:gd name="T31" fmla="*/ 2147483646 h 337"/>
                    <a:gd name="T32" fmla="*/ 2147483646 w 240"/>
                    <a:gd name="T33" fmla="*/ 2147483646 h 337"/>
                    <a:gd name="T34" fmla="*/ 2147483646 w 240"/>
                    <a:gd name="T35" fmla="*/ 2147483646 h 337"/>
                    <a:gd name="T36" fmla="*/ 2147483646 w 240"/>
                    <a:gd name="T37" fmla="*/ 2147483646 h 337"/>
                    <a:gd name="T38" fmla="*/ 2147483646 w 240"/>
                    <a:gd name="T39" fmla="*/ 2147483646 h 337"/>
                    <a:gd name="T40" fmla="*/ 2147483646 w 240"/>
                    <a:gd name="T41" fmla="*/ 2147483646 h 337"/>
                    <a:gd name="T42" fmla="*/ 0 w 240"/>
                    <a:gd name="T43" fmla="*/ 2147483646 h 337"/>
                    <a:gd name="T44" fmla="*/ 2147483646 w 240"/>
                    <a:gd name="T45" fmla="*/ 2147483646 h 337"/>
                    <a:gd name="T46" fmla="*/ 2147483646 w 240"/>
                    <a:gd name="T47" fmla="*/ 2147483646 h 337"/>
                    <a:gd name="T48" fmla="*/ 2147483646 w 240"/>
                    <a:gd name="T49" fmla="*/ 2147483646 h 337"/>
                    <a:gd name="T50" fmla="*/ 2147483646 w 240"/>
                    <a:gd name="T51" fmla="*/ 2147483646 h 337"/>
                    <a:gd name="T52" fmla="*/ 2147483646 w 240"/>
                    <a:gd name="T53" fmla="*/ 2147483646 h 337"/>
                    <a:gd name="T54" fmla="*/ 2147483646 w 240"/>
                    <a:gd name="T55" fmla="*/ 2147483646 h 337"/>
                    <a:gd name="T56" fmla="*/ 2147483646 w 240"/>
                    <a:gd name="T57" fmla="*/ 2147483646 h 337"/>
                    <a:gd name="T58" fmla="*/ 2147483646 w 240"/>
                    <a:gd name="T59" fmla="*/ 2147483646 h 337"/>
                    <a:gd name="T60" fmla="*/ 2147483646 w 240"/>
                    <a:gd name="T61" fmla="*/ 2147483646 h 337"/>
                    <a:gd name="T62" fmla="*/ 2147483646 w 240"/>
                    <a:gd name="T63" fmla="*/ 2147483646 h 337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240" h="337">
                      <a:moveTo>
                        <a:pt x="228" y="204"/>
                      </a:moveTo>
                      <a:lnTo>
                        <a:pt x="228" y="198"/>
                      </a:lnTo>
                      <a:lnTo>
                        <a:pt x="216" y="198"/>
                      </a:lnTo>
                      <a:lnTo>
                        <a:pt x="210" y="162"/>
                      </a:lnTo>
                      <a:lnTo>
                        <a:pt x="180" y="174"/>
                      </a:lnTo>
                      <a:lnTo>
                        <a:pt x="156" y="156"/>
                      </a:lnTo>
                      <a:lnTo>
                        <a:pt x="156" y="120"/>
                      </a:lnTo>
                      <a:lnTo>
                        <a:pt x="180" y="84"/>
                      </a:lnTo>
                      <a:lnTo>
                        <a:pt x="198" y="72"/>
                      </a:lnTo>
                      <a:lnTo>
                        <a:pt x="204" y="54"/>
                      </a:lnTo>
                      <a:lnTo>
                        <a:pt x="192" y="36"/>
                      </a:lnTo>
                      <a:lnTo>
                        <a:pt x="168" y="36"/>
                      </a:lnTo>
                      <a:lnTo>
                        <a:pt x="150" y="18"/>
                      </a:lnTo>
                      <a:lnTo>
                        <a:pt x="120" y="0"/>
                      </a:lnTo>
                      <a:lnTo>
                        <a:pt x="108" y="24"/>
                      </a:lnTo>
                      <a:lnTo>
                        <a:pt x="84" y="48"/>
                      </a:lnTo>
                      <a:lnTo>
                        <a:pt x="66" y="54"/>
                      </a:lnTo>
                      <a:lnTo>
                        <a:pt x="42" y="78"/>
                      </a:lnTo>
                      <a:lnTo>
                        <a:pt x="24" y="72"/>
                      </a:lnTo>
                      <a:lnTo>
                        <a:pt x="18" y="60"/>
                      </a:lnTo>
                      <a:lnTo>
                        <a:pt x="0" y="72"/>
                      </a:lnTo>
                      <a:lnTo>
                        <a:pt x="18" y="114"/>
                      </a:lnTo>
                      <a:lnTo>
                        <a:pt x="54" y="174"/>
                      </a:lnTo>
                      <a:lnTo>
                        <a:pt x="90" y="252"/>
                      </a:lnTo>
                      <a:lnTo>
                        <a:pt x="90" y="264"/>
                      </a:lnTo>
                      <a:lnTo>
                        <a:pt x="216" y="337"/>
                      </a:lnTo>
                      <a:lnTo>
                        <a:pt x="222" y="337"/>
                      </a:lnTo>
                      <a:lnTo>
                        <a:pt x="228" y="307"/>
                      </a:lnTo>
                      <a:lnTo>
                        <a:pt x="234" y="270"/>
                      </a:lnTo>
                      <a:lnTo>
                        <a:pt x="240" y="222"/>
                      </a:lnTo>
                      <a:lnTo>
                        <a:pt x="228" y="204"/>
                      </a:lnTo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44" name="Freeform 413">
                  <a:extLst>
                    <a:ext uri="{FF2B5EF4-FFF2-40B4-BE49-F238E27FC236}">
                      <a16:creationId xmlns:a16="http://schemas.microsoft.com/office/drawing/2014/main" id="{15D12E2D-FF18-AF3D-3B21-8D0299B9FA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4126" y="3700553"/>
                  <a:ext cx="884237" cy="911225"/>
                </a:xfrm>
                <a:custGeom>
                  <a:avLst/>
                  <a:gdLst>
                    <a:gd name="T0" fmla="*/ 2147483646 w 10000"/>
                    <a:gd name="T1" fmla="*/ 2147483646 h 10000"/>
                    <a:gd name="T2" fmla="*/ 2147483646 w 10000"/>
                    <a:gd name="T3" fmla="*/ 2147483646 h 10000"/>
                    <a:gd name="T4" fmla="*/ 2147483646 w 10000"/>
                    <a:gd name="T5" fmla="*/ 2147483646 h 10000"/>
                    <a:gd name="T6" fmla="*/ 2147483646 w 10000"/>
                    <a:gd name="T7" fmla="*/ 2147483646 h 10000"/>
                    <a:gd name="T8" fmla="*/ 2147483646 w 10000"/>
                    <a:gd name="T9" fmla="*/ 2147483646 h 10000"/>
                    <a:gd name="T10" fmla="*/ 2147483646 w 10000"/>
                    <a:gd name="T11" fmla="*/ 2147483646 h 10000"/>
                    <a:gd name="T12" fmla="*/ 2147483646 w 10000"/>
                    <a:gd name="T13" fmla="*/ 2147483646 h 10000"/>
                    <a:gd name="T14" fmla="*/ 2147483646 w 10000"/>
                    <a:gd name="T15" fmla="*/ 2147483646 h 10000"/>
                    <a:gd name="T16" fmla="*/ 2147483646 w 10000"/>
                    <a:gd name="T17" fmla="*/ 2147483646 h 10000"/>
                    <a:gd name="T18" fmla="*/ 2147483646 w 10000"/>
                    <a:gd name="T19" fmla="*/ 2147483646 h 10000"/>
                    <a:gd name="T20" fmla="*/ 2147483646 w 10000"/>
                    <a:gd name="T21" fmla="*/ 2147483646 h 10000"/>
                    <a:gd name="T22" fmla="*/ 2147483646 w 10000"/>
                    <a:gd name="T23" fmla="*/ 2147483646 h 10000"/>
                    <a:gd name="T24" fmla="*/ 2147483646 w 10000"/>
                    <a:gd name="T25" fmla="*/ 2147483646 h 10000"/>
                    <a:gd name="T26" fmla="*/ 2147483646 w 10000"/>
                    <a:gd name="T27" fmla="*/ 2147483646 h 10000"/>
                    <a:gd name="T28" fmla="*/ 2147483646 w 10000"/>
                    <a:gd name="T29" fmla="*/ 2147483646 h 10000"/>
                    <a:gd name="T30" fmla="*/ 2147483646 w 10000"/>
                    <a:gd name="T31" fmla="*/ 2147483646 h 10000"/>
                    <a:gd name="T32" fmla="*/ 2147483646 w 10000"/>
                    <a:gd name="T33" fmla="*/ 2147483646 h 10000"/>
                    <a:gd name="T34" fmla="*/ 2147483646 w 10000"/>
                    <a:gd name="T35" fmla="*/ 2147483646 h 10000"/>
                    <a:gd name="T36" fmla="*/ 2147483646 w 10000"/>
                    <a:gd name="T37" fmla="*/ 2147483646 h 10000"/>
                    <a:gd name="T38" fmla="*/ 2147483646 w 10000"/>
                    <a:gd name="T39" fmla="*/ 2147483646 h 10000"/>
                    <a:gd name="T40" fmla="*/ 2147483646 w 10000"/>
                    <a:gd name="T41" fmla="*/ 2147483646 h 10000"/>
                    <a:gd name="T42" fmla="*/ 2147483646 w 10000"/>
                    <a:gd name="T43" fmla="*/ 2147483646 h 10000"/>
                    <a:gd name="T44" fmla="*/ 2147483646 w 10000"/>
                    <a:gd name="T45" fmla="*/ 2147483646 h 10000"/>
                    <a:gd name="T46" fmla="*/ 2147483646 w 10000"/>
                    <a:gd name="T47" fmla="*/ 2147483646 h 10000"/>
                    <a:gd name="T48" fmla="*/ 2147483646 w 10000"/>
                    <a:gd name="T49" fmla="*/ 0 h 10000"/>
                    <a:gd name="T50" fmla="*/ 2147483646 w 10000"/>
                    <a:gd name="T51" fmla="*/ 2147483646 h 10000"/>
                    <a:gd name="T52" fmla="*/ 2147483646 w 10000"/>
                    <a:gd name="T53" fmla="*/ 2147483646 h 10000"/>
                    <a:gd name="T54" fmla="*/ 2147483646 w 10000"/>
                    <a:gd name="T55" fmla="*/ 2147483646 h 10000"/>
                    <a:gd name="T56" fmla="*/ 2147483646 w 10000"/>
                    <a:gd name="T57" fmla="*/ 2147483646 h 10000"/>
                    <a:gd name="T58" fmla="*/ 2147483646 w 10000"/>
                    <a:gd name="T59" fmla="*/ 2147483646 h 10000"/>
                    <a:gd name="T60" fmla="*/ 2147483646 w 10000"/>
                    <a:gd name="T61" fmla="*/ 2147483646 h 10000"/>
                    <a:gd name="T62" fmla="*/ 0 w 10000"/>
                    <a:gd name="T63" fmla="*/ 2147483646 h 10000"/>
                    <a:gd name="T64" fmla="*/ 2147483646 w 10000"/>
                    <a:gd name="T65" fmla="*/ 2147483646 h 10000"/>
                    <a:gd name="T66" fmla="*/ 2147483646 w 10000"/>
                    <a:gd name="T67" fmla="*/ 2147483646 h 10000"/>
                    <a:gd name="T68" fmla="*/ 2147483646 w 10000"/>
                    <a:gd name="T69" fmla="*/ 2147483646 h 10000"/>
                    <a:gd name="T70" fmla="*/ 2147483646 w 10000"/>
                    <a:gd name="T71" fmla="*/ 2147483646 h 10000"/>
                    <a:gd name="T72" fmla="*/ 2147483646 w 10000"/>
                    <a:gd name="T73" fmla="*/ 2147483646 h 10000"/>
                    <a:gd name="T74" fmla="*/ 2147483646 w 10000"/>
                    <a:gd name="T75" fmla="*/ 2147483646 h 10000"/>
                    <a:gd name="T76" fmla="*/ 2147483646 w 10000"/>
                    <a:gd name="T77" fmla="*/ 2147483646 h 10000"/>
                    <a:gd name="T78" fmla="*/ 2147483646 w 10000"/>
                    <a:gd name="T79" fmla="*/ 2147483646 h 10000"/>
                    <a:gd name="T80" fmla="*/ 2147483646 w 10000"/>
                    <a:gd name="T81" fmla="*/ 2147483646 h 1000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0000" h="10000">
                      <a:moveTo>
                        <a:pt x="5000" y="7769"/>
                      </a:moveTo>
                      <a:cubicBezTo>
                        <a:pt x="5027" y="7795"/>
                        <a:pt x="5055" y="7820"/>
                        <a:pt x="5082" y="7846"/>
                      </a:cubicBezTo>
                      <a:cubicBezTo>
                        <a:pt x="5027" y="8000"/>
                        <a:pt x="4973" y="8154"/>
                        <a:pt x="4918" y="8308"/>
                      </a:cubicBezTo>
                      <a:lnTo>
                        <a:pt x="4672" y="8462"/>
                      </a:lnTo>
                      <a:lnTo>
                        <a:pt x="4098" y="9000"/>
                      </a:lnTo>
                      <a:lnTo>
                        <a:pt x="4180" y="9000"/>
                      </a:lnTo>
                      <a:lnTo>
                        <a:pt x="4098" y="9000"/>
                      </a:lnTo>
                      <a:lnTo>
                        <a:pt x="4344" y="9077"/>
                      </a:lnTo>
                      <a:lnTo>
                        <a:pt x="4754" y="9308"/>
                      </a:lnTo>
                      <a:lnTo>
                        <a:pt x="5000" y="9538"/>
                      </a:lnTo>
                      <a:lnTo>
                        <a:pt x="5246" y="10000"/>
                      </a:lnTo>
                      <a:cubicBezTo>
                        <a:pt x="5273" y="9923"/>
                        <a:pt x="5301" y="9846"/>
                        <a:pt x="5328" y="9769"/>
                      </a:cubicBezTo>
                      <a:lnTo>
                        <a:pt x="5656" y="9462"/>
                      </a:lnTo>
                      <a:lnTo>
                        <a:pt x="6066" y="9077"/>
                      </a:lnTo>
                      <a:lnTo>
                        <a:pt x="6393" y="8077"/>
                      </a:lnTo>
                      <a:lnTo>
                        <a:pt x="6639" y="7615"/>
                      </a:lnTo>
                      <a:lnTo>
                        <a:pt x="7541" y="7077"/>
                      </a:lnTo>
                      <a:lnTo>
                        <a:pt x="8115" y="7000"/>
                      </a:lnTo>
                      <a:lnTo>
                        <a:pt x="8279" y="6923"/>
                      </a:lnTo>
                      <a:lnTo>
                        <a:pt x="8443" y="6615"/>
                      </a:lnTo>
                      <a:cubicBezTo>
                        <a:pt x="8470" y="6513"/>
                        <a:pt x="8498" y="6410"/>
                        <a:pt x="8525" y="6308"/>
                      </a:cubicBezTo>
                      <a:cubicBezTo>
                        <a:pt x="8607" y="6180"/>
                        <a:pt x="8688" y="6051"/>
                        <a:pt x="8770" y="5923"/>
                      </a:cubicBezTo>
                      <a:cubicBezTo>
                        <a:pt x="8797" y="5872"/>
                        <a:pt x="8825" y="5820"/>
                        <a:pt x="8852" y="5769"/>
                      </a:cubicBezTo>
                      <a:cubicBezTo>
                        <a:pt x="8879" y="5333"/>
                        <a:pt x="8907" y="4898"/>
                        <a:pt x="8934" y="4462"/>
                      </a:cubicBezTo>
                      <a:lnTo>
                        <a:pt x="9180" y="4385"/>
                      </a:lnTo>
                      <a:lnTo>
                        <a:pt x="10000" y="3385"/>
                      </a:lnTo>
                      <a:lnTo>
                        <a:pt x="10000" y="3154"/>
                      </a:lnTo>
                      <a:cubicBezTo>
                        <a:pt x="9945" y="2974"/>
                        <a:pt x="9891" y="2795"/>
                        <a:pt x="9836" y="2615"/>
                      </a:cubicBezTo>
                      <a:lnTo>
                        <a:pt x="9344" y="2462"/>
                      </a:lnTo>
                      <a:lnTo>
                        <a:pt x="8607" y="2077"/>
                      </a:lnTo>
                      <a:lnTo>
                        <a:pt x="7787" y="2000"/>
                      </a:lnTo>
                      <a:lnTo>
                        <a:pt x="7541" y="1923"/>
                      </a:lnTo>
                      <a:lnTo>
                        <a:pt x="7377" y="1692"/>
                      </a:lnTo>
                      <a:lnTo>
                        <a:pt x="6721" y="1462"/>
                      </a:lnTo>
                      <a:lnTo>
                        <a:pt x="6148" y="1154"/>
                      </a:lnTo>
                      <a:cubicBezTo>
                        <a:pt x="6121" y="1051"/>
                        <a:pt x="6093" y="949"/>
                        <a:pt x="6066" y="846"/>
                      </a:cubicBezTo>
                      <a:lnTo>
                        <a:pt x="5820" y="231"/>
                      </a:lnTo>
                      <a:lnTo>
                        <a:pt x="5738" y="231"/>
                      </a:lnTo>
                      <a:lnTo>
                        <a:pt x="5410" y="692"/>
                      </a:lnTo>
                      <a:lnTo>
                        <a:pt x="5082" y="846"/>
                      </a:lnTo>
                      <a:cubicBezTo>
                        <a:pt x="5055" y="820"/>
                        <a:pt x="5027" y="795"/>
                        <a:pt x="5000" y="769"/>
                      </a:cubicBezTo>
                      <a:lnTo>
                        <a:pt x="4590" y="769"/>
                      </a:lnTo>
                      <a:lnTo>
                        <a:pt x="4426" y="846"/>
                      </a:lnTo>
                      <a:lnTo>
                        <a:pt x="4344" y="846"/>
                      </a:lnTo>
                      <a:lnTo>
                        <a:pt x="3934" y="923"/>
                      </a:lnTo>
                      <a:lnTo>
                        <a:pt x="3689" y="1000"/>
                      </a:lnTo>
                      <a:lnTo>
                        <a:pt x="3443" y="769"/>
                      </a:lnTo>
                      <a:cubicBezTo>
                        <a:pt x="3470" y="615"/>
                        <a:pt x="3498" y="462"/>
                        <a:pt x="3525" y="308"/>
                      </a:cubicBezTo>
                      <a:lnTo>
                        <a:pt x="3361" y="77"/>
                      </a:lnTo>
                      <a:lnTo>
                        <a:pt x="3197" y="0"/>
                      </a:lnTo>
                      <a:cubicBezTo>
                        <a:pt x="3224" y="51"/>
                        <a:pt x="3252" y="103"/>
                        <a:pt x="3279" y="154"/>
                      </a:cubicBezTo>
                      <a:lnTo>
                        <a:pt x="2869" y="308"/>
                      </a:lnTo>
                      <a:lnTo>
                        <a:pt x="2213" y="308"/>
                      </a:lnTo>
                      <a:lnTo>
                        <a:pt x="2459" y="692"/>
                      </a:lnTo>
                      <a:cubicBezTo>
                        <a:pt x="2486" y="769"/>
                        <a:pt x="2514" y="846"/>
                        <a:pt x="2541" y="923"/>
                      </a:cubicBezTo>
                      <a:lnTo>
                        <a:pt x="1803" y="1154"/>
                      </a:lnTo>
                      <a:lnTo>
                        <a:pt x="1557" y="923"/>
                      </a:lnTo>
                      <a:lnTo>
                        <a:pt x="902" y="1077"/>
                      </a:lnTo>
                      <a:cubicBezTo>
                        <a:pt x="929" y="1205"/>
                        <a:pt x="957" y="1334"/>
                        <a:pt x="984" y="1462"/>
                      </a:cubicBezTo>
                      <a:cubicBezTo>
                        <a:pt x="929" y="1744"/>
                        <a:pt x="875" y="2026"/>
                        <a:pt x="820" y="2308"/>
                      </a:cubicBezTo>
                      <a:cubicBezTo>
                        <a:pt x="765" y="2257"/>
                        <a:pt x="711" y="2205"/>
                        <a:pt x="656" y="2154"/>
                      </a:cubicBezTo>
                      <a:cubicBezTo>
                        <a:pt x="629" y="2231"/>
                        <a:pt x="601" y="2308"/>
                        <a:pt x="574" y="2385"/>
                      </a:cubicBezTo>
                      <a:lnTo>
                        <a:pt x="328" y="2538"/>
                      </a:lnTo>
                      <a:lnTo>
                        <a:pt x="0" y="3000"/>
                      </a:lnTo>
                      <a:lnTo>
                        <a:pt x="0" y="3462"/>
                      </a:lnTo>
                      <a:lnTo>
                        <a:pt x="328" y="3692"/>
                      </a:lnTo>
                      <a:lnTo>
                        <a:pt x="738" y="3538"/>
                      </a:lnTo>
                      <a:cubicBezTo>
                        <a:pt x="765" y="3692"/>
                        <a:pt x="793" y="3846"/>
                        <a:pt x="820" y="4000"/>
                      </a:cubicBezTo>
                      <a:lnTo>
                        <a:pt x="984" y="4000"/>
                      </a:lnTo>
                      <a:lnTo>
                        <a:pt x="984" y="4077"/>
                      </a:lnTo>
                      <a:cubicBezTo>
                        <a:pt x="1311" y="4000"/>
                        <a:pt x="1240" y="3993"/>
                        <a:pt x="1311" y="4000"/>
                      </a:cubicBezTo>
                      <a:cubicBezTo>
                        <a:pt x="1382" y="4007"/>
                        <a:pt x="1378" y="4124"/>
                        <a:pt x="1411" y="4121"/>
                      </a:cubicBezTo>
                      <a:cubicBezTo>
                        <a:pt x="1487" y="4047"/>
                        <a:pt x="1644" y="3939"/>
                        <a:pt x="1720" y="3900"/>
                      </a:cubicBezTo>
                      <a:cubicBezTo>
                        <a:pt x="1796" y="3861"/>
                        <a:pt x="1787" y="3873"/>
                        <a:pt x="1869" y="3886"/>
                      </a:cubicBezTo>
                      <a:cubicBezTo>
                        <a:pt x="1951" y="3899"/>
                        <a:pt x="2074" y="3776"/>
                        <a:pt x="2131" y="3846"/>
                      </a:cubicBezTo>
                      <a:cubicBezTo>
                        <a:pt x="2188" y="3916"/>
                        <a:pt x="2186" y="4154"/>
                        <a:pt x="2213" y="4308"/>
                      </a:cubicBezTo>
                      <a:lnTo>
                        <a:pt x="2705" y="4538"/>
                      </a:lnTo>
                      <a:lnTo>
                        <a:pt x="3279" y="4769"/>
                      </a:lnTo>
                      <a:lnTo>
                        <a:pt x="3279" y="5077"/>
                      </a:lnTo>
                      <a:lnTo>
                        <a:pt x="3443" y="5308"/>
                      </a:lnTo>
                      <a:cubicBezTo>
                        <a:pt x="3525" y="5308"/>
                        <a:pt x="3934" y="5385"/>
                        <a:pt x="3934" y="5385"/>
                      </a:cubicBezTo>
                      <a:lnTo>
                        <a:pt x="3934" y="5692"/>
                      </a:lnTo>
                      <a:lnTo>
                        <a:pt x="3934" y="6231"/>
                      </a:lnTo>
                    </a:path>
                  </a:pathLst>
                </a:custGeom>
                <a:grpFill/>
                <a:ln w="9525" cap="flat" cmpd="sng">
                  <a:solidFill>
                    <a:schemeClr val="bg2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45" name="Freeform 409">
                  <a:extLst>
                    <a:ext uri="{FF2B5EF4-FFF2-40B4-BE49-F238E27FC236}">
                      <a16:creationId xmlns:a16="http://schemas.microsoft.com/office/drawing/2014/main" id="{52C68453-0917-E4C0-2C55-F433B536C9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11426" y="4302215"/>
                  <a:ext cx="473075" cy="947738"/>
                </a:xfrm>
                <a:custGeom>
                  <a:avLst/>
                  <a:gdLst>
                    <a:gd name="T0" fmla="*/ 2147483646 w 10000"/>
                    <a:gd name="T1" fmla="*/ 2147483646 h 10001"/>
                    <a:gd name="T2" fmla="*/ 2147483646 w 10000"/>
                    <a:gd name="T3" fmla="*/ 2147483646 h 10001"/>
                    <a:gd name="T4" fmla="*/ 2147483646 w 10000"/>
                    <a:gd name="T5" fmla="*/ 2147483646 h 10001"/>
                    <a:gd name="T6" fmla="*/ 2147483646 w 10000"/>
                    <a:gd name="T7" fmla="*/ 2147483646 h 10001"/>
                    <a:gd name="T8" fmla="*/ 2147483646 w 10000"/>
                    <a:gd name="T9" fmla="*/ 2147483646 h 10001"/>
                    <a:gd name="T10" fmla="*/ 2147483646 w 10000"/>
                    <a:gd name="T11" fmla="*/ 2147483646 h 10001"/>
                    <a:gd name="T12" fmla="*/ 2147483646 w 10000"/>
                    <a:gd name="T13" fmla="*/ 2147483646 h 10001"/>
                    <a:gd name="T14" fmla="*/ 2147483646 w 10000"/>
                    <a:gd name="T15" fmla="*/ 2147483646 h 10001"/>
                    <a:gd name="T16" fmla="*/ 2147483646 w 10000"/>
                    <a:gd name="T17" fmla="*/ 2147483646 h 10001"/>
                    <a:gd name="T18" fmla="*/ 2147483646 w 10000"/>
                    <a:gd name="T19" fmla="*/ 2147483646 h 10001"/>
                    <a:gd name="T20" fmla="*/ 2147483646 w 10000"/>
                    <a:gd name="T21" fmla="*/ 2147483646 h 10001"/>
                    <a:gd name="T22" fmla="*/ 2147483646 w 10000"/>
                    <a:gd name="T23" fmla="*/ 2147483646 h 10001"/>
                    <a:gd name="T24" fmla="*/ 2147483646 w 10000"/>
                    <a:gd name="T25" fmla="*/ 2147483646 h 10001"/>
                    <a:gd name="T26" fmla="*/ 2147483646 w 10000"/>
                    <a:gd name="T27" fmla="*/ 2147483646 h 10001"/>
                    <a:gd name="T28" fmla="*/ 2147483646 w 10000"/>
                    <a:gd name="T29" fmla="*/ 0 h 10001"/>
                    <a:gd name="T30" fmla="*/ 2147483646 w 10000"/>
                    <a:gd name="T31" fmla="*/ 2147483646 h 10001"/>
                    <a:gd name="T32" fmla="*/ 2147483646 w 10000"/>
                    <a:gd name="T33" fmla="*/ 2147483646 h 10001"/>
                    <a:gd name="T34" fmla="*/ 2147483646 w 10000"/>
                    <a:gd name="T35" fmla="*/ 2147483646 h 10001"/>
                    <a:gd name="T36" fmla="*/ 2147483646 w 10000"/>
                    <a:gd name="T37" fmla="*/ 2147483646 h 10001"/>
                    <a:gd name="T38" fmla="*/ 2147483646 w 10000"/>
                    <a:gd name="T39" fmla="*/ 2147483646 h 10001"/>
                    <a:gd name="T40" fmla="*/ 2147483646 w 10000"/>
                    <a:gd name="T41" fmla="*/ 2147483646 h 10001"/>
                    <a:gd name="T42" fmla="*/ 2147483646 w 10000"/>
                    <a:gd name="T43" fmla="*/ 2147483646 h 10001"/>
                    <a:gd name="T44" fmla="*/ 2147483646 w 10000"/>
                    <a:gd name="T45" fmla="*/ 2147483646 h 10001"/>
                    <a:gd name="T46" fmla="*/ 2147483646 w 10000"/>
                    <a:gd name="T47" fmla="*/ 2147483646 h 10001"/>
                    <a:gd name="T48" fmla="*/ 2147483646 w 10000"/>
                    <a:gd name="T49" fmla="*/ 2147483646 h 10001"/>
                    <a:gd name="T50" fmla="*/ 2147483646 w 10000"/>
                    <a:gd name="T51" fmla="*/ 2147483646 h 10001"/>
                    <a:gd name="T52" fmla="*/ 2147483646 w 10000"/>
                    <a:gd name="T53" fmla="*/ 2147483646 h 10001"/>
                    <a:gd name="T54" fmla="*/ 2147483646 w 10000"/>
                    <a:gd name="T55" fmla="*/ 2147483646 h 10001"/>
                    <a:gd name="T56" fmla="*/ 2147483646 w 10000"/>
                    <a:gd name="T57" fmla="*/ 2147483646 h 10001"/>
                    <a:gd name="T58" fmla="*/ 2147483646 w 10000"/>
                    <a:gd name="T59" fmla="*/ 2147483646 h 10001"/>
                    <a:gd name="T60" fmla="*/ 2147483646 w 10000"/>
                    <a:gd name="T61" fmla="*/ 2147483646 h 10001"/>
                    <a:gd name="T62" fmla="*/ 2147483646 w 10000"/>
                    <a:gd name="T63" fmla="*/ 2147483646 h 10001"/>
                    <a:gd name="T64" fmla="*/ 2147483646 w 10000"/>
                    <a:gd name="T65" fmla="*/ 2147483646 h 10001"/>
                    <a:gd name="T66" fmla="*/ 0 w 10000"/>
                    <a:gd name="T67" fmla="*/ 2147483646 h 10001"/>
                    <a:gd name="T68" fmla="*/ 2147483646 w 10000"/>
                    <a:gd name="T69" fmla="*/ 2147483646 h 10001"/>
                    <a:gd name="T70" fmla="*/ 2147483646 w 10000"/>
                    <a:gd name="T71" fmla="*/ 2147483646 h 10001"/>
                    <a:gd name="T72" fmla="*/ 2147483646 w 10000"/>
                    <a:gd name="T73" fmla="*/ 2147483646 h 10001"/>
                    <a:gd name="T74" fmla="*/ 2147483646 w 10000"/>
                    <a:gd name="T75" fmla="*/ 2147483646 h 10001"/>
                    <a:gd name="T76" fmla="*/ 2147483646 w 10000"/>
                    <a:gd name="T77" fmla="*/ 2147483646 h 10001"/>
                    <a:gd name="T78" fmla="*/ 2147483646 w 10000"/>
                    <a:gd name="T79" fmla="*/ 2147483646 h 10001"/>
                    <a:gd name="T80" fmla="*/ 2147483646 w 10000"/>
                    <a:gd name="T81" fmla="*/ 2147483646 h 10001"/>
                    <a:gd name="T82" fmla="*/ 2147483646 w 10000"/>
                    <a:gd name="T83" fmla="*/ 2147483646 h 10001"/>
                    <a:gd name="T84" fmla="*/ 2147483646 w 10000"/>
                    <a:gd name="T85" fmla="*/ 2147483646 h 10001"/>
                    <a:gd name="T86" fmla="*/ 2147483646 w 10000"/>
                    <a:gd name="T87" fmla="*/ 2147483646 h 10001"/>
                    <a:gd name="T88" fmla="*/ 2147483646 w 10000"/>
                    <a:gd name="T89" fmla="*/ 2147483646 h 10001"/>
                    <a:gd name="T90" fmla="*/ 2147483646 w 10000"/>
                    <a:gd name="T91" fmla="*/ 2147483646 h 10001"/>
                    <a:gd name="T92" fmla="*/ 2147483646 w 10000"/>
                    <a:gd name="T93" fmla="*/ 2147483646 h 10001"/>
                    <a:gd name="T94" fmla="*/ 2147483646 w 10000"/>
                    <a:gd name="T95" fmla="*/ 2147483646 h 10001"/>
                    <a:gd name="T96" fmla="*/ 2147483646 w 10000"/>
                    <a:gd name="T97" fmla="*/ 2147483646 h 10001"/>
                    <a:gd name="T98" fmla="*/ 2147483646 w 10000"/>
                    <a:gd name="T99" fmla="*/ 2147483646 h 10001"/>
                    <a:gd name="T100" fmla="*/ 2147483646 w 10000"/>
                    <a:gd name="T101" fmla="*/ 2147483646 h 10001"/>
                    <a:gd name="T102" fmla="*/ 2147483646 w 10000"/>
                    <a:gd name="T103" fmla="*/ 2147483646 h 10001"/>
                    <a:gd name="T104" fmla="*/ 2147483646 w 10000"/>
                    <a:gd name="T105" fmla="*/ 2147483646 h 10001"/>
                    <a:gd name="T106" fmla="*/ 2147483646 w 10000"/>
                    <a:gd name="T107" fmla="*/ 2147483646 h 10001"/>
                    <a:gd name="T108" fmla="*/ 2147483646 w 10000"/>
                    <a:gd name="T109" fmla="*/ 2147483646 h 10001"/>
                    <a:gd name="T110" fmla="*/ 2147483646 w 10000"/>
                    <a:gd name="T111" fmla="*/ 2147483646 h 10001"/>
                    <a:gd name="T112" fmla="*/ 2147483646 w 10000"/>
                    <a:gd name="T113" fmla="*/ 2147483646 h 10001"/>
                    <a:gd name="T114" fmla="*/ 2147483646 w 10000"/>
                    <a:gd name="T115" fmla="*/ 2147483646 h 10001"/>
                    <a:gd name="T116" fmla="*/ 2147483646 w 10000"/>
                    <a:gd name="T117" fmla="*/ 2147483646 h 10001"/>
                    <a:gd name="T118" fmla="*/ 2147483646 w 10000"/>
                    <a:gd name="T119" fmla="*/ 2147483646 h 10001"/>
                    <a:gd name="T120" fmla="*/ 2147483646 w 10000"/>
                    <a:gd name="T121" fmla="*/ 2147483646 h 10001"/>
                    <a:gd name="T122" fmla="*/ 2147483646 w 10000"/>
                    <a:gd name="T123" fmla="*/ 2147483646 h 10001"/>
                    <a:gd name="T124" fmla="*/ 2147483646 w 10000"/>
                    <a:gd name="T125" fmla="*/ 2147483646 h 10001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10000" h="10001">
                      <a:moveTo>
                        <a:pt x="7581" y="2950"/>
                      </a:moveTo>
                      <a:cubicBezTo>
                        <a:pt x="7635" y="2818"/>
                        <a:pt x="7688" y="2685"/>
                        <a:pt x="7742" y="2552"/>
                      </a:cubicBezTo>
                      <a:lnTo>
                        <a:pt x="8065" y="2312"/>
                      </a:lnTo>
                      <a:lnTo>
                        <a:pt x="9194" y="1754"/>
                      </a:lnTo>
                      <a:lnTo>
                        <a:pt x="9677" y="1595"/>
                      </a:lnTo>
                      <a:lnTo>
                        <a:pt x="10000" y="1116"/>
                      </a:lnTo>
                      <a:lnTo>
                        <a:pt x="9839" y="1037"/>
                      </a:lnTo>
                      <a:lnTo>
                        <a:pt x="9355" y="1197"/>
                      </a:lnTo>
                      <a:lnTo>
                        <a:pt x="8387" y="1435"/>
                      </a:lnTo>
                      <a:lnTo>
                        <a:pt x="7581" y="1356"/>
                      </a:lnTo>
                      <a:cubicBezTo>
                        <a:pt x="7635" y="1170"/>
                        <a:pt x="7688" y="983"/>
                        <a:pt x="7742" y="797"/>
                      </a:cubicBezTo>
                      <a:lnTo>
                        <a:pt x="7258" y="638"/>
                      </a:lnTo>
                      <a:lnTo>
                        <a:pt x="6290" y="479"/>
                      </a:lnTo>
                      <a:lnTo>
                        <a:pt x="5806" y="319"/>
                      </a:lnTo>
                      <a:lnTo>
                        <a:pt x="5323" y="0"/>
                      </a:lnTo>
                      <a:lnTo>
                        <a:pt x="4677" y="81"/>
                      </a:lnTo>
                      <a:lnTo>
                        <a:pt x="4516" y="159"/>
                      </a:lnTo>
                      <a:lnTo>
                        <a:pt x="3710" y="81"/>
                      </a:lnTo>
                      <a:cubicBezTo>
                        <a:pt x="3387" y="81"/>
                        <a:pt x="3476" y="72"/>
                        <a:pt x="3387" y="81"/>
                      </a:cubicBezTo>
                      <a:cubicBezTo>
                        <a:pt x="3298" y="89"/>
                        <a:pt x="3178" y="131"/>
                        <a:pt x="3178" y="131"/>
                      </a:cubicBezTo>
                      <a:cubicBezTo>
                        <a:pt x="3339" y="211"/>
                        <a:pt x="3245" y="168"/>
                        <a:pt x="3226" y="240"/>
                      </a:cubicBezTo>
                      <a:cubicBezTo>
                        <a:pt x="3207" y="310"/>
                        <a:pt x="3065" y="558"/>
                        <a:pt x="3065" y="558"/>
                      </a:cubicBezTo>
                      <a:lnTo>
                        <a:pt x="2581" y="797"/>
                      </a:lnTo>
                      <a:lnTo>
                        <a:pt x="2581" y="1275"/>
                      </a:lnTo>
                      <a:lnTo>
                        <a:pt x="2258" y="1595"/>
                      </a:lnTo>
                      <a:lnTo>
                        <a:pt x="1774" y="2631"/>
                      </a:lnTo>
                      <a:cubicBezTo>
                        <a:pt x="1828" y="2896"/>
                        <a:pt x="1881" y="3163"/>
                        <a:pt x="1935" y="3428"/>
                      </a:cubicBezTo>
                      <a:lnTo>
                        <a:pt x="968" y="4466"/>
                      </a:lnTo>
                      <a:lnTo>
                        <a:pt x="806" y="5582"/>
                      </a:lnTo>
                      <a:lnTo>
                        <a:pt x="806" y="6141"/>
                      </a:lnTo>
                      <a:cubicBezTo>
                        <a:pt x="752" y="6327"/>
                        <a:pt x="699" y="6514"/>
                        <a:pt x="645" y="6699"/>
                      </a:cubicBezTo>
                      <a:lnTo>
                        <a:pt x="968" y="7019"/>
                      </a:lnTo>
                      <a:lnTo>
                        <a:pt x="484" y="8294"/>
                      </a:lnTo>
                      <a:lnTo>
                        <a:pt x="0" y="8852"/>
                      </a:lnTo>
                      <a:cubicBezTo>
                        <a:pt x="54" y="8985"/>
                        <a:pt x="47" y="9085"/>
                        <a:pt x="161" y="9251"/>
                      </a:cubicBezTo>
                      <a:cubicBezTo>
                        <a:pt x="275" y="9417"/>
                        <a:pt x="316" y="9724"/>
                        <a:pt x="685" y="9848"/>
                      </a:cubicBezTo>
                      <a:cubicBezTo>
                        <a:pt x="1054" y="9973"/>
                        <a:pt x="2126" y="10011"/>
                        <a:pt x="2375" y="10000"/>
                      </a:cubicBezTo>
                      <a:cubicBezTo>
                        <a:pt x="2624" y="9989"/>
                        <a:pt x="2202" y="9881"/>
                        <a:pt x="2182" y="9783"/>
                      </a:cubicBezTo>
                      <a:cubicBezTo>
                        <a:pt x="2163" y="9685"/>
                        <a:pt x="2172" y="9527"/>
                        <a:pt x="2258" y="9410"/>
                      </a:cubicBezTo>
                      <a:cubicBezTo>
                        <a:pt x="2345" y="9293"/>
                        <a:pt x="2550" y="9220"/>
                        <a:pt x="2701" y="9082"/>
                      </a:cubicBezTo>
                      <a:cubicBezTo>
                        <a:pt x="2852" y="8944"/>
                        <a:pt x="3004" y="8707"/>
                        <a:pt x="3165" y="8584"/>
                      </a:cubicBezTo>
                      <a:cubicBezTo>
                        <a:pt x="3326" y="8461"/>
                        <a:pt x="3550" y="8459"/>
                        <a:pt x="3668" y="8344"/>
                      </a:cubicBezTo>
                      <a:cubicBezTo>
                        <a:pt x="3786" y="8229"/>
                        <a:pt x="3918" y="7996"/>
                        <a:pt x="3871" y="7895"/>
                      </a:cubicBezTo>
                      <a:cubicBezTo>
                        <a:pt x="3824" y="7794"/>
                        <a:pt x="3548" y="7789"/>
                        <a:pt x="3387" y="7736"/>
                      </a:cubicBezTo>
                      <a:cubicBezTo>
                        <a:pt x="3280" y="7629"/>
                        <a:pt x="3000" y="7495"/>
                        <a:pt x="3065" y="7416"/>
                      </a:cubicBezTo>
                      <a:cubicBezTo>
                        <a:pt x="3130" y="7337"/>
                        <a:pt x="3541" y="7312"/>
                        <a:pt x="3779" y="7260"/>
                      </a:cubicBezTo>
                      <a:cubicBezTo>
                        <a:pt x="3810" y="7153"/>
                        <a:pt x="3875" y="7075"/>
                        <a:pt x="3971" y="6968"/>
                      </a:cubicBezTo>
                      <a:cubicBezTo>
                        <a:pt x="4067" y="6861"/>
                        <a:pt x="4220" y="6700"/>
                        <a:pt x="4355" y="6620"/>
                      </a:cubicBezTo>
                      <a:cubicBezTo>
                        <a:pt x="4490" y="6540"/>
                        <a:pt x="4699" y="6570"/>
                        <a:pt x="4780" y="6490"/>
                      </a:cubicBezTo>
                      <a:cubicBezTo>
                        <a:pt x="4861" y="6410"/>
                        <a:pt x="4853" y="6226"/>
                        <a:pt x="4839" y="6141"/>
                      </a:cubicBezTo>
                      <a:cubicBezTo>
                        <a:pt x="5323" y="5822"/>
                        <a:pt x="5348" y="5984"/>
                        <a:pt x="5437" y="5921"/>
                      </a:cubicBezTo>
                      <a:cubicBezTo>
                        <a:pt x="5526" y="5858"/>
                        <a:pt x="5368" y="5818"/>
                        <a:pt x="5376" y="5762"/>
                      </a:cubicBezTo>
                      <a:cubicBezTo>
                        <a:pt x="5384" y="5706"/>
                        <a:pt x="5412" y="5665"/>
                        <a:pt x="5484" y="5582"/>
                      </a:cubicBezTo>
                      <a:cubicBezTo>
                        <a:pt x="5556" y="5499"/>
                        <a:pt x="5622" y="5319"/>
                        <a:pt x="5806" y="5264"/>
                      </a:cubicBezTo>
                      <a:cubicBezTo>
                        <a:pt x="5990" y="5209"/>
                        <a:pt x="6266" y="5289"/>
                        <a:pt x="6588" y="5253"/>
                      </a:cubicBezTo>
                      <a:cubicBezTo>
                        <a:pt x="6910" y="5217"/>
                        <a:pt x="7468" y="5176"/>
                        <a:pt x="7741" y="5045"/>
                      </a:cubicBezTo>
                      <a:cubicBezTo>
                        <a:pt x="8014" y="4914"/>
                        <a:pt x="8092" y="4629"/>
                        <a:pt x="8226" y="4466"/>
                      </a:cubicBezTo>
                      <a:cubicBezTo>
                        <a:pt x="8361" y="4303"/>
                        <a:pt x="8441" y="4199"/>
                        <a:pt x="8548" y="4066"/>
                      </a:cubicBezTo>
                      <a:lnTo>
                        <a:pt x="8226" y="3748"/>
                      </a:lnTo>
                      <a:cubicBezTo>
                        <a:pt x="8065" y="3668"/>
                        <a:pt x="7825" y="3557"/>
                        <a:pt x="7742" y="3509"/>
                      </a:cubicBezTo>
                      <a:cubicBezTo>
                        <a:pt x="7659" y="3461"/>
                        <a:pt x="7731" y="3475"/>
                        <a:pt x="7726" y="3458"/>
                      </a:cubicBezTo>
                      <a:lnTo>
                        <a:pt x="7581" y="3350"/>
                      </a:lnTo>
                      <a:lnTo>
                        <a:pt x="7581" y="295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46" name="Freeform 444">
                  <a:extLst>
                    <a:ext uri="{FF2B5EF4-FFF2-40B4-BE49-F238E27FC236}">
                      <a16:creationId xmlns:a16="http://schemas.microsoft.com/office/drawing/2014/main" id="{73E38655-8683-6A55-CC57-69D60BBCCE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7926" y="4202203"/>
                  <a:ext cx="242887" cy="1179512"/>
                </a:xfrm>
                <a:custGeom>
                  <a:avLst/>
                  <a:gdLst>
                    <a:gd name="T0" fmla="*/ 2147483646 w 14463"/>
                    <a:gd name="T1" fmla="*/ 2147483646 h 11339"/>
                    <a:gd name="T2" fmla="*/ 2147483646 w 14463"/>
                    <a:gd name="T3" fmla="*/ 0 h 11339"/>
                    <a:gd name="T4" fmla="*/ 2147483646 w 14463"/>
                    <a:gd name="T5" fmla="*/ 2147483646 h 11339"/>
                    <a:gd name="T6" fmla="*/ 2147483646 w 14463"/>
                    <a:gd name="T7" fmla="*/ 2147483646 h 11339"/>
                    <a:gd name="T8" fmla="*/ 2147483646 w 14463"/>
                    <a:gd name="T9" fmla="*/ 2147483646 h 11339"/>
                    <a:gd name="T10" fmla="*/ 2147483646 w 14463"/>
                    <a:gd name="T11" fmla="*/ 2147483646 h 11339"/>
                    <a:gd name="T12" fmla="*/ 2147483646 w 14463"/>
                    <a:gd name="T13" fmla="*/ 2147483646 h 11339"/>
                    <a:gd name="T14" fmla="*/ 2147483646 w 14463"/>
                    <a:gd name="T15" fmla="*/ 2147483646 h 11339"/>
                    <a:gd name="T16" fmla="*/ 2147483646 w 14463"/>
                    <a:gd name="T17" fmla="*/ 2147483646 h 11339"/>
                    <a:gd name="T18" fmla="*/ 2147483646 w 14463"/>
                    <a:gd name="T19" fmla="*/ 2147483646 h 11339"/>
                    <a:gd name="T20" fmla="*/ 2147483646 w 14463"/>
                    <a:gd name="T21" fmla="*/ 2147483646 h 11339"/>
                    <a:gd name="T22" fmla="*/ 2147483646 w 14463"/>
                    <a:gd name="T23" fmla="*/ 2147483646 h 11339"/>
                    <a:gd name="T24" fmla="*/ 2147483646 w 14463"/>
                    <a:gd name="T25" fmla="*/ 2147483646 h 11339"/>
                    <a:gd name="T26" fmla="*/ 2147483646 w 14463"/>
                    <a:gd name="T27" fmla="*/ 2147483646 h 11339"/>
                    <a:gd name="T28" fmla="*/ 2147483646 w 14463"/>
                    <a:gd name="T29" fmla="*/ 2147483646 h 11339"/>
                    <a:gd name="T30" fmla="*/ 2147483646 w 14463"/>
                    <a:gd name="T31" fmla="*/ 2147483646 h 11339"/>
                    <a:gd name="T32" fmla="*/ 2147483646 w 14463"/>
                    <a:gd name="T33" fmla="*/ 2147483646 h 11339"/>
                    <a:gd name="T34" fmla="*/ 2147483646 w 14463"/>
                    <a:gd name="T35" fmla="*/ 2147483646 h 11339"/>
                    <a:gd name="T36" fmla="*/ 2147483646 w 14463"/>
                    <a:gd name="T37" fmla="*/ 2147483646 h 11339"/>
                    <a:gd name="T38" fmla="*/ 2147483646 w 14463"/>
                    <a:gd name="T39" fmla="*/ 2147483646 h 11339"/>
                    <a:gd name="T40" fmla="*/ 2147483646 w 14463"/>
                    <a:gd name="T41" fmla="*/ 2147483646 h 11339"/>
                    <a:gd name="T42" fmla="*/ 2147483646 w 14463"/>
                    <a:gd name="T43" fmla="*/ 2147483646 h 11339"/>
                    <a:gd name="T44" fmla="*/ 2147483646 w 14463"/>
                    <a:gd name="T45" fmla="*/ 2147483646 h 11339"/>
                    <a:gd name="T46" fmla="*/ 2147483646 w 14463"/>
                    <a:gd name="T47" fmla="*/ 2147483646 h 11339"/>
                    <a:gd name="T48" fmla="*/ 2147483646 w 14463"/>
                    <a:gd name="T49" fmla="*/ 2147483646 h 11339"/>
                    <a:gd name="T50" fmla="*/ 2147483646 w 14463"/>
                    <a:gd name="T51" fmla="*/ 2147483646 h 11339"/>
                    <a:gd name="T52" fmla="*/ 2147483646 w 14463"/>
                    <a:gd name="T53" fmla="*/ 2147483646 h 11339"/>
                    <a:gd name="T54" fmla="*/ 2147483646 w 14463"/>
                    <a:gd name="T55" fmla="*/ 2147483646 h 11339"/>
                    <a:gd name="T56" fmla="*/ 2147483646 w 14463"/>
                    <a:gd name="T57" fmla="*/ 2147483646 h 11339"/>
                    <a:gd name="T58" fmla="*/ 2147483646 w 14463"/>
                    <a:gd name="T59" fmla="*/ 2147483646 h 11339"/>
                    <a:gd name="T60" fmla="*/ 2147483646 w 14463"/>
                    <a:gd name="T61" fmla="*/ 2147483646 h 11339"/>
                    <a:gd name="T62" fmla="*/ 2147483646 w 14463"/>
                    <a:gd name="T63" fmla="*/ 2147483646 h 11339"/>
                    <a:gd name="T64" fmla="*/ 0 w 14463"/>
                    <a:gd name="T65" fmla="*/ 2147483646 h 11339"/>
                    <a:gd name="T66" fmla="*/ 2147483646 w 14463"/>
                    <a:gd name="T67" fmla="*/ 2147483646 h 11339"/>
                    <a:gd name="T68" fmla="*/ 2147483646 w 14463"/>
                    <a:gd name="T69" fmla="*/ 2147483646 h 11339"/>
                    <a:gd name="T70" fmla="*/ 2147483646 w 14463"/>
                    <a:gd name="T71" fmla="*/ 2147483646 h 11339"/>
                    <a:gd name="T72" fmla="*/ 2147483646 w 14463"/>
                    <a:gd name="T73" fmla="*/ 2147483646 h 11339"/>
                    <a:gd name="T74" fmla="*/ 2147483646 w 14463"/>
                    <a:gd name="T75" fmla="*/ 2147483646 h 11339"/>
                    <a:gd name="T76" fmla="*/ 2147483646 w 14463"/>
                    <a:gd name="T77" fmla="*/ 2147483646 h 11339"/>
                    <a:gd name="T78" fmla="*/ 2147483646 w 14463"/>
                    <a:gd name="T79" fmla="*/ 2147483646 h 11339"/>
                    <a:gd name="T80" fmla="*/ 2147483646 w 14463"/>
                    <a:gd name="T81" fmla="*/ 2147483646 h 11339"/>
                    <a:gd name="T82" fmla="*/ 2147483646 w 14463"/>
                    <a:gd name="T83" fmla="*/ 2147483646 h 11339"/>
                    <a:gd name="T84" fmla="*/ 2147483646 w 14463"/>
                    <a:gd name="T85" fmla="*/ 2147483646 h 11339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14463" h="11339">
                      <a:moveTo>
                        <a:pt x="8188" y="209"/>
                      </a:moveTo>
                      <a:lnTo>
                        <a:pt x="8780" y="0"/>
                      </a:lnTo>
                      <a:lnTo>
                        <a:pt x="10217" y="207"/>
                      </a:lnTo>
                      <a:cubicBezTo>
                        <a:pt x="10556" y="264"/>
                        <a:pt x="10640" y="126"/>
                        <a:pt x="10761" y="229"/>
                      </a:cubicBezTo>
                      <a:cubicBezTo>
                        <a:pt x="10936" y="271"/>
                        <a:pt x="11461" y="322"/>
                        <a:pt x="11696" y="417"/>
                      </a:cubicBezTo>
                      <a:cubicBezTo>
                        <a:pt x="11902" y="494"/>
                        <a:pt x="11642" y="593"/>
                        <a:pt x="11730" y="676"/>
                      </a:cubicBezTo>
                      <a:cubicBezTo>
                        <a:pt x="11818" y="759"/>
                        <a:pt x="12063" y="841"/>
                        <a:pt x="12227" y="913"/>
                      </a:cubicBezTo>
                      <a:lnTo>
                        <a:pt x="12983" y="1126"/>
                      </a:lnTo>
                      <a:lnTo>
                        <a:pt x="12748" y="1307"/>
                      </a:lnTo>
                      <a:cubicBezTo>
                        <a:pt x="12663" y="1515"/>
                        <a:pt x="11910" y="1697"/>
                        <a:pt x="11825" y="1905"/>
                      </a:cubicBezTo>
                      <a:lnTo>
                        <a:pt x="10725" y="2530"/>
                      </a:lnTo>
                      <a:lnTo>
                        <a:pt x="10429" y="2947"/>
                      </a:lnTo>
                      <a:cubicBezTo>
                        <a:pt x="10471" y="3165"/>
                        <a:pt x="10514" y="3383"/>
                        <a:pt x="10556" y="3601"/>
                      </a:cubicBezTo>
                      <a:lnTo>
                        <a:pt x="10852" y="3839"/>
                      </a:lnTo>
                      <a:lnTo>
                        <a:pt x="10345" y="3839"/>
                      </a:lnTo>
                      <a:lnTo>
                        <a:pt x="11191" y="4197"/>
                      </a:lnTo>
                      <a:cubicBezTo>
                        <a:pt x="11149" y="4405"/>
                        <a:pt x="11106" y="4613"/>
                        <a:pt x="11064" y="4821"/>
                      </a:cubicBezTo>
                      <a:lnTo>
                        <a:pt x="10599" y="5030"/>
                      </a:lnTo>
                      <a:lnTo>
                        <a:pt x="9456" y="5298"/>
                      </a:lnTo>
                      <a:lnTo>
                        <a:pt x="8822" y="6012"/>
                      </a:lnTo>
                      <a:lnTo>
                        <a:pt x="8272" y="6161"/>
                      </a:lnTo>
                      <a:lnTo>
                        <a:pt x="8526" y="6429"/>
                      </a:lnTo>
                      <a:lnTo>
                        <a:pt x="8145" y="7084"/>
                      </a:lnTo>
                      <a:lnTo>
                        <a:pt x="7299" y="7768"/>
                      </a:lnTo>
                      <a:lnTo>
                        <a:pt x="7383" y="8155"/>
                      </a:lnTo>
                      <a:lnTo>
                        <a:pt x="7680" y="8393"/>
                      </a:lnTo>
                      <a:cubicBezTo>
                        <a:pt x="7624" y="8571"/>
                        <a:pt x="7567" y="8750"/>
                        <a:pt x="7511" y="8928"/>
                      </a:cubicBezTo>
                      <a:lnTo>
                        <a:pt x="7003" y="9465"/>
                      </a:lnTo>
                      <a:lnTo>
                        <a:pt x="10190" y="10380"/>
                      </a:lnTo>
                      <a:cubicBezTo>
                        <a:pt x="10685" y="10621"/>
                        <a:pt x="15360" y="10855"/>
                        <a:pt x="14311" y="11050"/>
                      </a:cubicBezTo>
                      <a:cubicBezTo>
                        <a:pt x="11744" y="11422"/>
                        <a:pt x="9928" y="11345"/>
                        <a:pt x="8880" y="11304"/>
                      </a:cubicBezTo>
                      <a:lnTo>
                        <a:pt x="3686" y="10662"/>
                      </a:lnTo>
                      <a:lnTo>
                        <a:pt x="0" y="9499"/>
                      </a:lnTo>
                      <a:lnTo>
                        <a:pt x="1492" y="8492"/>
                      </a:lnTo>
                      <a:lnTo>
                        <a:pt x="2079" y="7943"/>
                      </a:lnTo>
                      <a:lnTo>
                        <a:pt x="4644" y="6748"/>
                      </a:lnTo>
                      <a:cubicBezTo>
                        <a:pt x="4630" y="6430"/>
                        <a:pt x="2665" y="7030"/>
                        <a:pt x="2651" y="6712"/>
                      </a:cubicBezTo>
                      <a:lnTo>
                        <a:pt x="4099" y="5323"/>
                      </a:lnTo>
                      <a:lnTo>
                        <a:pt x="5760" y="4554"/>
                      </a:lnTo>
                      <a:cubicBezTo>
                        <a:pt x="5651" y="3371"/>
                        <a:pt x="6192" y="4301"/>
                        <a:pt x="6082" y="3119"/>
                      </a:cubicBezTo>
                      <a:lnTo>
                        <a:pt x="7891" y="1548"/>
                      </a:lnTo>
                      <a:lnTo>
                        <a:pt x="8314" y="982"/>
                      </a:lnTo>
                      <a:lnTo>
                        <a:pt x="8188" y="209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2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47" name="Freeform 410">
                  <a:extLst>
                    <a:ext uri="{FF2B5EF4-FFF2-40B4-BE49-F238E27FC236}">
                      <a16:creationId xmlns:a16="http://schemas.microsoft.com/office/drawing/2014/main" id="{47341E2E-1294-A3C5-A4F3-9F35F425D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68601" y="4254590"/>
                  <a:ext cx="200025" cy="187325"/>
                </a:xfrm>
                <a:custGeom>
                  <a:avLst/>
                  <a:gdLst>
                    <a:gd name="T0" fmla="*/ 2147483646 w 168"/>
                    <a:gd name="T1" fmla="*/ 0 h 156"/>
                    <a:gd name="T2" fmla="*/ 0 w 168"/>
                    <a:gd name="T3" fmla="*/ 2147483646 h 156"/>
                    <a:gd name="T4" fmla="*/ 0 w 168"/>
                    <a:gd name="T5" fmla="*/ 2147483646 h 156"/>
                    <a:gd name="T6" fmla="*/ 2147483646 w 168"/>
                    <a:gd name="T7" fmla="*/ 2147483646 h 156"/>
                    <a:gd name="T8" fmla="*/ 2147483646 w 168"/>
                    <a:gd name="T9" fmla="*/ 2147483646 h 156"/>
                    <a:gd name="T10" fmla="*/ 2147483646 w 168"/>
                    <a:gd name="T11" fmla="*/ 2147483646 h 156"/>
                    <a:gd name="T12" fmla="*/ 2147483646 w 168"/>
                    <a:gd name="T13" fmla="*/ 2147483646 h 156"/>
                    <a:gd name="T14" fmla="*/ 2147483646 w 168"/>
                    <a:gd name="T15" fmla="*/ 2147483646 h 156"/>
                    <a:gd name="T16" fmla="*/ 2147483646 w 168"/>
                    <a:gd name="T17" fmla="*/ 2147483646 h 156"/>
                    <a:gd name="T18" fmla="*/ 2147483646 w 168"/>
                    <a:gd name="T19" fmla="*/ 2147483646 h 156"/>
                    <a:gd name="T20" fmla="*/ 2147483646 w 168"/>
                    <a:gd name="T21" fmla="*/ 2147483646 h 156"/>
                    <a:gd name="T22" fmla="*/ 2147483646 w 168"/>
                    <a:gd name="T23" fmla="*/ 2147483646 h 156"/>
                    <a:gd name="T24" fmla="*/ 2147483646 w 168"/>
                    <a:gd name="T25" fmla="*/ 2147483646 h 156"/>
                    <a:gd name="T26" fmla="*/ 2147483646 w 168"/>
                    <a:gd name="T27" fmla="*/ 2147483646 h 156"/>
                    <a:gd name="T28" fmla="*/ 2147483646 w 168"/>
                    <a:gd name="T29" fmla="*/ 2147483646 h 156"/>
                    <a:gd name="T30" fmla="*/ 2147483646 w 168"/>
                    <a:gd name="T31" fmla="*/ 2147483646 h 156"/>
                    <a:gd name="T32" fmla="*/ 2147483646 w 168"/>
                    <a:gd name="T33" fmla="*/ 2147483646 h 156"/>
                    <a:gd name="T34" fmla="*/ 2147483646 w 168"/>
                    <a:gd name="T35" fmla="*/ 2147483646 h 156"/>
                    <a:gd name="T36" fmla="*/ 2147483646 w 168"/>
                    <a:gd name="T37" fmla="*/ 0 h 156"/>
                    <a:gd name="T38" fmla="*/ 2147483646 w 168"/>
                    <a:gd name="T39" fmla="*/ 0 h 15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168" h="156">
                      <a:moveTo>
                        <a:pt x="48" y="0"/>
                      </a:moveTo>
                      <a:lnTo>
                        <a:pt x="0" y="36"/>
                      </a:lnTo>
                      <a:lnTo>
                        <a:pt x="0" y="48"/>
                      </a:lnTo>
                      <a:lnTo>
                        <a:pt x="18" y="72"/>
                      </a:lnTo>
                      <a:lnTo>
                        <a:pt x="36" y="84"/>
                      </a:lnTo>
                      <a:lnTo>
                        <a:pt x="72" y="96"/>
                      </a:lnTo>
                      <a:lnTo>
                        <a:pt x="90" y="108"/>
                      </a:lnTo>
                      <a:lnTo>
                        <a:pt x="84" y="150"/>
                      </a:lnTo>
                      <a:lnTo>
                        <a:pt x="114" y="156"/>
                      </a:lnTo>
                      <a:lnTo>
                        <a:pt x="150" y="138"/>
                      </a:lnTo>
                      <a:lnTo>
                        <a:pt x="168" y="126"/>
                      </a:lnTo>
                      <a:lnTo>
                        <a:pt x="162" y="114"/>
                      </a:lnTo>
                      <a:lnTo>
                        <a:pt x="162" y="90"/>
                      </a:lnTo>
                      <a:lnTo>
                        <a:pt x="144" y="84"/>
                      </a:lnTo>
                      <a:lnTo>
                        <a:pt x="120" y="54"/>
                      </a:lnTo>
                      <a:lnTo>
                        <a:pt x="108" y="42"/>
                      </a:lnTo>
                      <a:lnTo>
                        <a:pt x="90" y="12"/>
                      </a:lnTo>
                      <a:lnTo>
                        <a:pt x="90" y="6"/>
                      </a:lnTo>
                      <a:lnTo>
                        <a:pt x="78" y="0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48" name="Freeform 412">
                  <a:extLst>
                    <a:ext uri="{FF2B5EF4-FFF2-40B4-BE49-F238E27FC236}">
                      <a16:creationId xmlns:a16="http://schemas.microsoft.com/office/drawing/2014/main" id="{84E8F05C-CDE0-409C-1D62-F6FECD4E8F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4613" y="4046628"/>
                  <a:ext cx="266700" cy="287337"/>
                </a:xfrm>
                <a:custGeom>
                  <a:avLst/>
                  <a:gdLst>
                    <a:gd name="T0" fmla="*/ 2147483646 w 10141"/>
                    <a:gd name="T1" fmla="*/ 2147483646 h 10000"/>
                    <a:gd name="T2" fmla="*/ 2147483646 w 10141"/>
                    <a:gd name="T3" fmla="*/ 2147483646 h 10000"/>
                    <a:gd name="T4" fmla="*/ 2147483646 w 10141"/>
                    <a:gd name="T5" fmla="*/ 2147483646 h 10000"/>
                    <a:gd name="T6" fmla="*/ 2147483646 w 10141"/>
                    <a:gd name="T7" fmla="*/ 2147483646 h 10000"/>
                    <a:gd name="T8" fmla="*/ 2147483646 w 10141"/>
                    <a:gd name="T9" fmla="*/ 2147483646 h 10000"/>
                    <a:gd name="T10" fmla="*/ 2147483646 w 10141"/>
                    <a:gd name="T11" fmla="*/ 2147483646 h 10000"/>
                    <a:gd name="T12" fmla="*/ 2147483646 w 10141"/>
                    <a:gd name="T13" fmla="*/ 2147483646 h 10000"/>
                    <a:gd name="T14" fmla="*/ 2147483646 w 10141"/>
                    <a:gd name="T15" fmla="*/ 2147483646 h 10000"/>
                    <a:gd name="T16" fmla="*/ 2147483646 w 10141"/>
                    <a:gd name="T17" fmla="*/ 2147483646 h 10000"/>
                    <a:gd name="T18" fmla="*/ 2147483646 w 10141"/>
                    <a:gd name="T19" fmla="*/ 2147483646 h 10000"/>
                    <a:gd name="T20" fmla="*/ 2147483646 w 10141"/>
                    <a:gd name="T21" fmla="*/ 2147483646 h 10000"/>
                    <a:gd name="T22" fmla="*/ 2147483646 w 10141"/>
                    <a:gd name="T23" fmla="*/ 2147483646 h 10000"/>
                    <a:gd name="T24" fmla="*/ 2147483646 w 10141"/>
                    <a:gd name="T25" fmla="*/ 2147483646 h 10000"/>
                    <a:gd name="T26" fmla="*/ 2147483646 w 10141"/>
                    <a:gd name="T27" fmla="*/ 0 h 10000"/>
                    <a:gd name="T28" fmla="*/ 2147483646 w 10141"/>
                    <a:gd name="T29" fmla="*/ 2147483646 h 10000"/>
                    <a:gd name="T30" fmla="*/ 2147483646 w 10141"/>
                    <a:gd name="T31" fmla="*/ 2147483646 h 10000"/>
                    <a:gd name="T32" fmla="*/ 2147483646 w 10141"/>
                    <a:gd name="T33" fmla="*/ 2147483646 h 10000"/>
                    <a:gd name="T34" fmla="*/ 2147483646 w 10141"/>
                    <a:gd name="T35" fmla="*/ 2147483646 h 10000"/>
                    <a:gd name="T36" fmla="*/ 2147483646 w 10141"/>
                    <a:gd name="T37" fmla="*/ 2147483646 h 10000"/>
                    <a:gd name="T38" fmla="*/ 2147483646 w 10141"/>
                    <a:gd name="T39" fmla="*/ 2147483646 h 10000"/>
                    <a:gd name="T40" fmla="*/ 2147483646 w 10141"/>
                    <a:gd name="T41" fmla="*/ 2147483646 h 10000"/>
                    <a:gd name="T42" fmla="*/ 2147483646 w 10141"/>
                    <a:gd name="T43" fmla="*/ 2147483646 h 10000"/>
                    <a:gd name="T44" fmla="*/ 2147483646 w 10141"/>
                    <a:gd name="T45" fmla="*/ 2147483646 h 10000"/>
                    <a:gd name="T46" fmla="*/ 2147483646 w 10141"/>
                    <a:gd name="T47" fmla="*/ 2147483646 h 10000"/>
                    <a:gd name="T48" fmla="*/ 2147483646 w 10141"/>
                    <a:gd name="T49" fmla="*/ 2147483646 h 10000"/>
                    <a:gd name="T50" fmla="*/ 2147483646 w 10141"/>
                    <a:gd name="T51" fmla="*/ 2147483646 h 10000"/>
                    <a:gd name="T52" fmla="*/ 2147483646 w 10141"/>
                    <a:gd name="T53" fmla="*/ 2147483646 h 10000"/>
                    <a:gd name="T54" fmla="*/ 2147483646 w 10141"/>
                    <a:gd name="T55" fmla="*/ 2147483646 h 10000"/>
                    <a:gd name="T56" fmla="*/ 2147483646 w 10141"/>
                    <a:gd name="T57" fmla="*/ 2147483646 h 10000"/>
                    <a:gd name="T58" fmla="*/ 2147483646 w 10141"/>
                    <a:gd name="T59" fmla="*/ 2147483646 h 10000"/>
                    <a:gd name="T60" fmla="*/ 2147483646 w 10141"/>
                    <a:gd name="T61" fmla="*/ 2147483646 h 10000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10141" h="10000">
                      <a:moveTo>
                        <a:pt x="6087" y="9512"/>
                      </a:moveTo>
                      <a:lnTo>
                        <a:pt x="6087" y="9024"/>
                      </a:lnTo>
                      <a:lnTo>
                        <a:pt x="8249" y="7561"/>
                      </a:lnTo>
                      <a:lnTo>
                        <a:pt x="9600" y="7561"/>
                      </a:lnTo>
                      <a:lnTo>
                        <a:pt x="10141" y="7805"/>
                      </a:lnTo>
                      <a:lnTo>
                        <a:pt x="10141" y="6098"/>
                      </a:lnTo>
                      <a:lnTo>
                        <a:pt x="10141" y="5122"/>
                      </a:lnTo>
                      <a:cubicBezTo>
                        <a:pt x="10141" y="5122"/>
                        <a:pt x="8790" y="4878"/>
                        <a:pt x="8519" y="4878"/>
                      </a:cubicBezTo>
                      <a:lnTo>
                        <a:pt x="7979" y="4146"/>
                      </a:lnTo>
                      <a:lnTo>
                        <a:pt x="7979" y="3171"/>
                      </a:lnTo>
                      <a:lnTo>
                        <a:pt x="6087" y="2439"/>
                      </a:lnTo>
                      <a:lnTo>
                        <a:pt x="4465" y="1707"/>
                      </a:lnTo>
                      <a:lnTo>
                        <a:pt x="4195" y="244"/>
                      </a:lnTo>
                      <a:lnTo>
                        <a:pt x="2573" y="0"/>
                      </a:lnTo>
                      <a:lnTo>
                        <a:pt x="1492" y="732"/>
                      </a:lnTo>
                      <a:lnTo>
                        <a:pt x="411" y="976"/>
                      </a:lnTo>
                      <a:cubicBezTo>
                        <a:pt x="591" y="1220"/>
                        <a:pt x="924" y="1260"/>
                        <a:pt x="952" y="1707"/>
                      </a:cubicBezTo>
                      <a:cubicBezTo>
                        <a:pt x="980" y="2154"/>
                        <a:pt x="691" y="3085"/>
                        <a:pt x="578" y="3659"/>
                      </a:cubicBezTo>
                      <a:cubicBezTo>
                        <a:pt x="465" y="4234"/>
                        <a:pt x="368" y="4765"/>
                        <a:pt x="272" y="5154"/>
                      </a:cubicBezTo>
                      <a:cubicBezTo>
                        <a:pt x="176" y="5543"/>
                        <a:pt x="-27" y="5787"/>
                        <a:pt x="2" y="5992"/>
                      </a:cubicBezTo>
                      <a:cubicBezTo>
                        <a:pt x="31" y="6197"/>
                        <a:pt x="243" y="6244"/>
                        <a:pt x="446" y="6383"/>
                      </a:cubicBezTo>
                      <a:cubicBezTo>
                        <a:pt x="649" y="6522"/>
                        <a:pt x="1138" y="6592"/>
                        <a:pt x="1222" y="6829"/>
                      </a:cubicBezTo>
                      <a:cubicBezTo>
                        <a:pt x="1306" y="7066"/>
                        <a:pt x="1042" y="7480"/>
                        <a:pt x="952" y="7805"/>
                      </a:cubicBezTo>
                      <a:lnTo>
                        <a:pt x="2033" y="9512"/>
                      </a:lnTo>
                      <a:lnTo>
                        <a:pt x="2303" y="10000"/>
                      </a:lnTo>
                      <a:lnTo>
                        <a:pt x="2844" y="9756"/>
                      </a:lnTo>
                      <a:lnTo>
                        <a:pt x="3384" y="9756"/>
                      </a:lnTo>
                      <a:lnTo>
                        <a:pt x="4736" y="10000"/>
                      </a:lnTo>
                      <a:lnTo>
                        <a:pt x="5006" y="9756"/>
                      </a:lnTo>
                      <a:lnTo>
                        <a:pt x="6087" y="9512"/>
                      </a:lnTo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49" name="Freeform 405">
                  <a:extLst>
                    <a:ext uri="{FF2B5EF4-FFF2-40B4-BE49-F238E27FC236}">
                      <a16:creationId xmlns:a16="http://schemas.microsoft.com/office/drawing/2014/main" id="{B8745DFD-902F-65A1-7E7D-B11F8C2347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9676" y="3778340"/>
                  <a:ext cx="195262" cy="139700"/>
                </a:xfrm>
                <a:custGeom>
                  <a:avLst/>
                  <a:gdLst>
                    <a:gd name="T0" fmla="*/ 0 w 10000"/>
                    <a:gd name="T1" fmla="*/ 2147483646 h 10000"/>
                    <a:gd name="T2" fmla="*/ 0 w 10000"/>
                    <a:gd name="T3" fmla="*/ 2147483646 h 10000"/>
                    <a:gd name="T4" fmla="*/ 2147483646 w 10000"/>
                    <a:gd name="T5" fmla="*/ 2147483646 h 10000"/>
                    <a:gd name="T6" fmla="*/ 2147483646 w 10000"/>
                    <a:gd name="T7" fmla="*/ 2147483646 h 10000"/>
                    <a:gd name="T8" fmla="*/ 2147483646 w 10000"/>
                    <a:gd name="T9" fmla="*/ 2147483646 h 10000"/>
                    <a:gd name="T10" fmla="*/ 2147483646 w 10000"/>
                    <a:gd name="T11" fmla="*/ 2147483646 h 10000"/>
                    <a:gd name="T12" fmla="*/ 2147483646 w 10000"/>
                    <a:gd name="T13" fmla="*/ 2147483646 h 10000"/>
                    <a:gd name="T14" fmla="*/ 2147483646 w 10000"/>
                    <a:gd name="T15" fmla="*/ 2147483646 h 10000"/>
                    <a:gd name="T16" fmla="*/ 2147483646 w 10000"/>
                    <a:gd name="T17" fmla="*/ 2147483646 h 10000"/>
                    <a:gd name="T18" fmla="*/ 2147483646 w 10000"/>
                    <a:gd name="T19" fmla="*/ 2147483646 h 10000"/>
                    <a:gd name="T20" fmla="*/ 2147483646 w 10000"/>
                    <a:gd name="T21" fmla="*/ 2147483646 h 10000"/>
                    <a:gd name="T22" fmla="*/ 2147483646 w 10000"/>
                    <a:gd name="T23" fmla="*/ 0 h 1000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0000" h="10000">
                      <a:moveTo>
                        <a:pt x="0" y="3889"/>
                      </a:moveTo>
                      <a:lnTo>
                        <a:pt x="0" y="3889"/>
                      </a:lnTo>
                      <a:lnTo>
                        <a:pt x="2000" y="5556"/>
                      </a:lnTo>
                      <a:lnTo>
                        <a:pt x="3200" y="7222"/>
                      </a:lnTo>
                      <a:lnTo>
                        <a:pt x="4800" y="7222"/>
                      </a:lnTo>
                      <a:lnTo>
                        <a:pt x="5600" y="8889"/>
                      </a:lnTo>
                      <a:lnTo>
                        <a:pt x="5268" y="8163"/>
                      </a:lnTo>
                      <a:lnTo>
                        <a:pt x="5600" y="8889"/>
                      </a:lnTo>
                      <a:lnTo>
                        <a:pt x="6400" y="10000"/>
                      </a:lnTo>
                      <a:lnTo>
                        <a:pt x="7200" y="3889"/>
                      </a:lnTo>
                      <a:cubicBezTo>
                        <a:pt x="7067" y="2963"/>
                        <a:pt x="6933" y="2037"/>
                        <a:pt x="6800" y="1111"/>
                      </a:cubicBezTo>
                      <a:lnTo>
                        <a:pt x="10000" y="0"/>
                      </a:lnTo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50" name="Freeform 407">
                  <a:extLst>
                    <a:ext uri="{FF2B5EF4-FFF2-40B4-BE49-F238E27FC236}">
                      <a16:creationId xmlns:a16="http://schemas.microsoft.com/office/drawing/2014/main" id="{CC1947EA-A9AC-62E3-393F-7CDB84779C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01938" y="3611653"/>
                  <a:ext cx="117475" cy="179387"/>
                </a:xfrm>
                <a:custGeom>
                  <a:avLst/>
                  <a:gdLst>
                    <a:gd name="T0" fmla="*/ 2147483646 w 90"/>
                    <a:gd name="T1" fmla="*/ 2147483646 h 138"/>
                    <a:gd name="T2" fmla="*/ 2147483646 w 90"/>
                    <a:gd name="T3" fmla="*/ 2147483646 h 138"/>
                    <a:gd name="T4" fmla="*/ 2147483646 w 90"/>
                    <a:gd name="T5" fmla="*/ 2147483646 h 138"/>
                    <a:gd name="T6" fmla="*/ 2147483646 w 90"/>
                    <a:gd name="T7" fmla="*/ 2147483646 h 138"/>
                    <a:gd name="T8" fmla="*/ 2147483646 w 90"/>
                    <a:gd name="T9" fmla="*/ 2147483646 h 138"/>
                    <a:gd name="T10" fmla="*/ 2147483646 w 90"/>
                    <a:gd name="T11" fmla="*/ 2147483646 h 138"/>
                    <a:gd name="T12" fmla="*/ 2147483646 w 90"/>
                    <a:gd name="T13" fmla="*/ 2147483646 h 138"/>
                    <a:gd name="T14" fmla="*/ 2147483646 w 90"/>
                    <a:gd name="T15" fmla="*/ 0 h 138"/>
                    <a:gd name="T16" fmla="*/ 2147483646 w 90"/>
                    <a:gd name="T17" fmla="*/ 2147483646 h 138"/>
                    <a:gd name="T18" fmla="*/ 0 w 90"/>
                    <a:gd name="T19" fmla="*/ 2147483646 h 138"/>
                    <a:gd name="T20" fmla="*/ 2147483646 w 90"/>
                    <a:gd name="T21" fmla="*/ 2147483646 h 138"/>
                    <a:gd name="T22" fmla="*/ 2147483646 w 90"/>
                    <a:gd name="T23" fmla="*/ 2147483646 h 138"/>
                    <a:gd name="T24" fmla="*/ 2147483646 w 90"/>
                    <a:gd name="T25" fmla="*/ 2147483646 h 138"/>
                    <a:gd name="T26" fmla="*/ 2147483646 w 90"/>
                    <a:gd name="T27" fmla="*/ 2147483646 h 138"/>
                    <a:gd name="T28" fmla="*/ 2147483646 w 90"/>
                    <a:gd name="T29" fmla="*/ 2147483646 h 138"/>
                    <a:gd name="T30" fmla="*/ 2147483646 w 90"/>
                    <a:gd name="T31" fmla="*/ 2147483646 h 138"/>
                    <a:gd name="T32" fmla="*/ 2147483646 w 90"/>
                    <a:gd name="T33" fmla="*/ 2147483646 h 138"/>
                    <a:gd name="T34" fmla="*/ 2147483646 w 90"/>
                    <a:gd name="T35" fmla="*/ 2147483646 h 13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90" h="138">
                      <a:moveTo>
                        <a:pt x="90" y="126"/>
                      </a:moveTo>
                      <a:lnTo>
                        <a:pt x="78" y="102"/>
                      </a:lnTo>
                      <a:lnTo>
                        <a:pt x="66" y="78"/>
                      </a:lnTo>
                      <a:lnTo>
                        <a:pt x="84" y="60"/>
                      </a:lnTo>
                      <a:lnTo>
                        <a:pt x="90" y="42"/>
                      </a:lnTo>
                      <a:lnTo>
                        <a:pt x="66" y="36"/>
                      </a:lnTo>
                      <a:lnTo>
                        <a:pt x="60" y="18"/>
                      </a:lnTo>
                      <a:lnTo>
                        <a:pt x="36" y="0"/>
                      </a:lnTo>
                      <a:lnTo>
                        <a:pt x="12" y="24"/>
                      </a:lnTo>
                      <a:lnTo>
                        <a:pt x="0" y="42"/>
                      </a:lnTo>
                      <a:lnTo>
                        <a:pt x="6" y="60"/>
                      </a:lnTo>
                      <a:lnTo>
                        <a:pt x="18" y="66"/>
                      </a:lnTo>
                      <a:lnTo>
                        <a:pt x="30" y="84"/>
                      </a:lnTo>
                      <a:lnTo>
                        <a:pt x="24" y="120"/>
                      </a:lnTo>
                      <a:lnTo>
                        <a:pt x="42" y="138"/>
                      </a:lnTo>
                      <a:lnTo>
                        <a:pt x="60" y="132"/>
                      </a:lnTo>
                      <a:lnTo>
                        <a:pt x="90" y="126"/>
                      </a:lnTo>
                    </a:path>
                  </a:pathLst>
                </a:custGeom>
                <a:grpFill/>
                <a:ln w="9525" cap="flat" cmpd="sng">
                  <a:solidFill>
                    <a:schemeClr val="bg2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51" name="Freeform 408">
                  <a:extLst>
                    <a:ext uri="{FF2B5EF4-FFF2-40B4-BE49-F238E27FC236}">
                      <a16:creationId xmlns:a16="http://schemas.microsoft.com/office/drawing/2014/main" id="{8BD157AE-E1B1-E21F-0F70-1310BA55E6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4501" y="3675153"/>
                  <a:ext cx="76200" cy="93662"/>
                </a:xfrm>
                <a:custGeom>
                  <a:avLst/>
                  <a:gdLst>
                    <a:gd name="T0" fmla="*/ 2147483646 w 60"/>
                    <a:gd name="T1" fmla="*/ 2147483646 h 72"/>
                    <a:gd name="T2" fmla="*/ 2147483646 w 60"/>
                    <a:gd name="T3" fmla="*/ 2147483646 h 72"/>
                    <a:gd name="T4" fmla="*/ 2147483646 w 60"/>
                    <a:gd name="T5" fmla="*/ 2147483646 h 72"/>
                    <a:gd name="T6" fmla="*/ 2147483646 w 60"/>
                    <a:gd name="T7" fmla="*/ 2147483646 h 72"/>
                    <a:gd name="T8" fmla="*/ 2147483646 w 60"/>
                    <a:gd name="T9" fmla="*/ 2147483646 h 72"/>
                    <a:gd name="T10" fmla="*/ 2147483646 w 60"/>
                    <a:gd name="T11" fmla="*/ 0 h 72"/>
                    <a:gd name="T12" fmla="*/ 2147483646 w 60"/>
                    <a:gd name="T13" fmla="*/ 0 h 72"/>
                    <a:gd name="T14" fmla="*/ 0 w 60"/>
                    <a:gd name="T15" fmla="*/ 2147483646 h 72"/>
                    <a:gd name="T16" fmla="*/ 2147483646 w 60"/>
                    <a:gd name="T17" fmla="*/ 2147483646 h 7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60" h="72">
                      <a:moveTo>
                        <a:pt x="6" y="42"/>
                      </a:moveTo>
                      <a:lnTo>
                        <a:pt x="6" y="66"/>
                      </a:lnTo>
                      <a:lnTo>
                        <a:pt x="12" y="72"/>
                      </a:lnTo>
                      <a:lnTo>
                        <a:pt x="36" y="60"/>
                      </a:lnTo>
                      <a:lnTo>
                        <a:pt x="60" y="24"/>
                      </a:lnTo>
                      <a:lnTo>
                        <a:pt x="18" y="0"/>
                      </a:lnTo>
                      <a:lnTo>
                        <a:pt x="6" y="0"/>
                      </a:lnTo>
                      <a:lnTo>
                        <a:pt x="0" y="18"/>
                      </a:lnTo>
                      <a:lnTo>
                        <a:pt x="6" y="42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2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52" name="Freeform 417">
                  <a:extLst>
                    <a:ext uri="{FF2B5EF4-FFF2-40B4-BE49-F238E27FC236}">
                      <a16:creationId xmlns:a16="http://schemas.microsoft.com/office/drawing/2014/main" id="{B331D502-24A3-AFAA-18DC-BCA9ED4CC7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0838" y="3671978"/>
                  <a:ext cx="96838" cy="109537"/>
                </a:xfrm>
                <a:custGeom>
                  <a:avLst/>
                  <a:gdLst>
                    <a:gd name="T0" fmla="*/ 2147483646 w 72"/>
                    <a:gd name="T1" fmla="*/ 2147483646 h 84"/>
                    <a:gd name="T2" fmla="*/ 2147483646 w 72"/>
                    <a:gd name="T3" fmla="*/ 2147483646 h 84"/>
                    <a:gd name="T4" fmla="*/ 2147483646 w 72"/>
                    <a:gd name="T5" fmla="*/ 2147483646 h 84"/>
                    <a:gd name="T6" fmla="*/ 2147483646 w 72"/>
                    <a:gd name="T7" fmla="*/ 2147483646 h 84"/>
                    <a:gd name="T8" fmla="*/ 2147483646 w 72"/>
                    <a:gd name="T9" fmla="*/ 2147483646 h 84"/>
                    <a:gd name="T10" fmla="*/ 2147483646 w 72"/>
                    <a:gd name="T11" fmla="*/ 0 h 84"/>
                    <a:gd name="T12" fmla="*/ 2147483646 w 72"/>
                    <a:gd name="T13" fmla="*/ 2147483646 h 84"/>
                    <a:gd name="T14" fmla="*/ 0 w 72"/>
                    <a:gd name="T15" fmla="*/ 2147483646 h 84"/>
                    <a:gd name="T16" fmla="*/ 2147483646 w 72"/>
                    <a:gd name="T17" fmla="*/ 2147483646 h 84"/>
                    <a:gd name="T18" fmla="*/ 2147483646 w 72"/>
                    <a:gd name="T19" fmla="*/ 2147483646 h 84"/>
                    <a:gd name="T20" fmla="*/ 2147483646 w 72"/>
                    <a:gd name="T21" fmla="*/ 2147483646 h 84"/>
                    <a:gd name="T22" fmla="*/ 2147483646 w 72"/>
                    <a:gd name="T23" fmla="*/ 2147483646 h 84"/>
                    <a:gd name="T24" fmla="*/ 2147483646 w 72"/>
                    <a:gd name="T25" fmla="*/ 2147483646 h 84"/>
                    <a:gd name="T26" fmla="*/ 2147483646 w 72"/>
                    <a:gd name="T27" fmla="*/ 2147483646 h 8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72" h="84">
                      <a:moveTo>
                        <a:pt x="72" y="78"/>
                      </a:moveTo>
                      <a:lnTo>
                        <a:pt x="72" y="54"/>
                      </a:lnTo>
                      <a:lnTo>
                        <a:pt x="66" y="30"/>
                      </a:lnTo>
                      <a:lnTo>
                        <a:pt x="72" y="12"/>
                      </a:lnTo>
                      <a:lnTo>
                        <a:pt x="24" y="6"/>
                      </a:lnTo>
                      <a:lnTo>
                        <a:pt x="24" y="0"/>
                      </a:lnTo>
                      <a:lnTo>
                        <a:pt x="18" y="18"/>
                      </a:lnTo>
                      <a:lnTo>
                        <a:pt x="0" y="36"/>
                      </a:lnTo>
                      <a:lnTo>
                        <a:pt x="12" y="60"/>
                      </a:lnTo>
                      <a:lnTo>
                        <a:pt x="24" y="84"/>
                      </a:lnTo>
                      <a:lnTo>
                        <a:pt x="30" y="84"/>
                      </a:lnTo>
                      <a:lnTo>
                        <a:pt x="42" y="78"/>
                      </a:lnTo>
                      <a:lnTo>
                        <a:pt x="72" y="78"/>
                      </a:lnTo>
                    </a:path>
                  </a:pathLst>
                </a:custGeom>
                <a:grpFill/>
                <a:ln w="9525" cap="flat" cmpd="sng">
                  <a:solidFill>
                    <a:schemeClr val="bg2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53" name="Freeform 418">
                  <a:extLst>
                    <a:ext uri="{FF2B5EF4-FFF2-40B4-BE49-F238E27FC236}">
                      <a16:creationId xmlns:a16="http://schemas.microsoft.com/office/drawing/2014/main" id="{3A41991C-6E38-741E-ABEE-4430B0D070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7301" y="3527515"/>
                  <a:ext cx="333375" cy="280988"/>
                </a:xfrm>
                <a:custGeom>
                  <a:avLst/>
                  <a:gdLst>
                    <a:gd name="T0" fmla="*/ 2147483646 w 43"/>
                    <a:gd name="T1" fmla="*/ 2147483646 h 36"/>
                    <a:gd name="T2" fmla="*/ 2147483646 w 43"/>
                    <a:gd name="T3" fmla="*/ 2147483646 h 36"/>
                    <a:gd name="T4" fmla="*/ 2147483646 w 43"/>
                    <a:gd name="T5" fmla="*/ 2147483646 h 36"/>
                    <a:gd name="T6" fmla="*/ 2147483646 w 43"/>
                    <a:gd name="T7" fmla="*/ 2147483646 h 36"/>
                    <a:gd name="T8" fmla="*/ 2147483646 w 43"/>
                    <a:gd name="T9" fmla="*/ 2147483646 h 36"/>
                    <a:gd name="T10" fmla="*/ 2147483646 w 43"/>
                    <a:gd name="T11" fmla="*/ 2147483646 h 36"/>
                    <a:gd name="T12" fmla="*/ 2147483646 w 43"/>
                    <a:gd name="T13" fmla="*/ 2147483646 h 36"/>
                    <a:gd name="T14" fmla="*/ 2147483646 w 43"/>
                    <a:gd name="T15" fmla="*/ 2147483646 h 36"/>
                    <a:gd name="T16" fmla="*/ 2147483646 w 43"/>
                    <a:gd name="T17" fmla="*/ 2147483646 h 36"/>
                    <a:gd name="T18" fmla="*/ 2147483646 w 43"/>
                    <a:gd name="T19" fmla="*/ 2147483646 h 36"/>
                    <a:gd name="T20" fmla="*/ 2147483646 w 43"/>
                    <a:gd name="T21" fmla="*/ 2147483646 h 36"/>
                    <a:gd name="T22" fmla="*/ 2147483646 w 43"/>
                    <a:gd name="T23" fmla="*/ 2147483646 h 36"/>
                    <a:gd name="T24" fmla="*/ 2147483646 w 43"/>
                    <a:gd name="T25" fmla="*/ 2147483646 h 36"/>
                    <a:gd name="T26" fmla="*/ 2147483646 w 43"/>
                    <a:gd name="T27" fmla="*/ 0 h 36"/>
                    <a:gd name="T28" fmla="*/ 2147483646 w 43"/>
                    <a:gd name="T29" fmla="*/ 2147483646 h 36"/>
                    <a:gd name="T30" fmla="*/ 0 w 43"/>
                    <a:gd name="T31" fmla="*/ 2147483646 h 36"/>
                    <a:gd name="T32" fmla="*/ 2147483646 w 43"/>
                    <a:gd name="T33" fmla="*/ 2147483646 h 36"/>
                    <a:gd name="T34" fmla="*/ 2147483646 w 43"/>
                    <a:gd name="T35" fmla="*/ 2147483646 h 36"/>
                    <a:gd name="T36" fmla="*/ 2147483646 w 43"/>
                    <a:gd name="T37" fmla="*/ 2147483646 h 36"/>
                    <a:gd name="T38" fmla="*/ 2147483646 w 43"/>
                    <a:gd name="T39" fmla="*/ 2147483646 h 36"/>
                    <a:gd name="T40" fmla="*/ 2147483646 w 43"/>
                    <a:gd name="T41" fmla="*/ 2147483646 h 36"/>
                    <a:gd name="T42" fmla="*/ 2147483646 w 43"/>
                    <a:gd name="T43" fmla="*/ 2147483646 h 36"/>
                    <a:gd name="T44" fmla="*/ 2147483646 w 43"/>
                    <a:gd name="T45" fmla="*/ 2147483646 h 36"/>
                    <a:gd name="T46" fmla="*/ 2147483646 w 43"/>
                    <a:gd name="T47" fmla="*/ 2147483646 h 36"/>
                    <a:gd name="T48" fmla="*/ 2147483646 w 43"/>
                    <a:gd name="T49" fmla="*/ 2147483646 h 36"/>
                    <a:gd name="T50" fmla="*/ 2147483646 w 43"/>
                    <a:gd name="T51" fmla="*/ 2147483646 h 36"/>
                    <a:gd name="T52" fmla="*/ 2147483646 w 43"/>
                    <a:gd name="T53" fmla="*/ 2147483646 h 36"/>
                    <a:gd name="T54" fmla="*/ 2147483646 w 43"/>
                    <a:gd name="T55" fmla="*/ 2147483646 h 36"/>
                    <a:gd name="T56" fmla="*/ 2147483646 w 43"/>
                    <a:gd name="T57" fmla="*/ 2147483646 h 36"/>
                    <a:gd name="T58" fmla="*/ 2147483646 w 43"/>
                    <a:gd name="T59" fmla="*/ 2147483646 h 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43" h="36">
                      <a:moveTo>
                        <a:pt x="38" y="21"/>
                      </a:moveTo>
                      <a:cubicBezTo>
                        <a:pt x="37" y="18"/>
                        <a:pt x="37" y="18"/>
                        <a:pt x="37" y="18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1" y="2"/>
                        <a:pt x="7" y="3"/>
                        <a:pt x="6" y="3"/>
                      </a:cubicBezTo>
                      <a:cubicBezTo>
                        <a:pt x="5" y="3"/>
                        <a:pt x="5" y="1"/>
                        <a:pt x="5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8" y="26"/>
                        <a:pt x="18" y="26"/>
                        <a:pt x="18" y="26"/>
                      </a:cubicBezTo>
                      <a:cubicBezTo>
                        <a:pt x="18" y="33"/>
                        <a:pt x="18" y="33"/>
                        <a:pt x="18" y="33"/>
                      </a:cubicBezTo>
                      <a:cubicBezTo>
                        <a:pt x="18" y="33"/>
                        <a:pt x="18" y="33"/>
                        <a:pt x="18" y="33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29" y="30"/>
                        <a:pt x="29" y="30"/>
                        <a:pt x="29" y="30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8" y="21"/>
                        <a:pt x="38" y="21"/>
                        <a:pt x="38" y="21"/>
                      </a:cubicBezTo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54" name="Freeform 421">
                  <a:extLst>
                    <a:ext uri="{FF2B5EF4-FFF2-40B4-BE49-F238E27FC236}">
                      <a16:creationId xmlns:a16="http://schemas.microsoft.com/office/drawing/2014/main" id="{E4B3EF12-0DA0-CBBE-E5AD-EF9495B287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388" y="3776753"/>
                  <a:ext cx="134938" cy="149225"/>
                </a:xfrm>
                <a:custGeom>
                  <a:avLst/>
                  <a:gdLst>
                    <a:gd name="T0" fmla="*/ 2147483646 w 102"/>
                    <a:gd name="T1" fmla="*/ 2147483646 h 114"/>
                    <a:gd name="T2" fmla="*/ 2147483646 w 102"/>
                    <a:gd name="T3" fmla="*/ 2147483646 h 114"/>
                    <a:gd name="T4" fmla="*/ 2147483646 w 102"/>
                    <a:gd name="T5" fmla="*/ 2147483646 h 114"/>
                    <a:gd name="T6" fmla="*/ 2147483646 w 102"/>
                    <a:gd name="T7" fmla="*/ 2147483646 h 114"/>
                    <a:gd name="T8" fmla="*/ 2147483646 w 102"/>
                    <a:gd name="T9" fmla="*/ 2147483646 h 114"/>
                    <a:gd name="T10" fmla="*/ 2147483646 w 102"/>
                    <a:gd name="T11" fmla="*/ 2147483646 h 114"/>
                    <a:gd name="T12" fmla="*/ 2147483646 w 102"/>
                    <a:gd name="T13" fmla="*/ 0 h 114"/>
                    <a:gd name="T14" fmla="*/ 2147483646 w 102"/>
                    <a:gd name="T15" fmla="*/ 2147483646 h 114"/>
                    <a:gd name="T16" fmla="*/ 0 w 102"/>
                    <a:gd name="T17" fmla="*/ 2147483646 h 114"/>
                    <a:gd name="T18" fmla="*/ 2147483646 w 102"/>
                    <a:gd name="T19" fmla="*/ 2147483646 h 114"/>
                    <a:gd name="T20" fmla="*/ 0 w 102"/>
                    <a:gd name="T21" fmla="*/ 2147483646 h 114"/>
                    <a:gd name="T22" fmla="*/ 2147483646 w 102"/>
                    <a:gd name="T23" fmla="*/ 2147483646 h 114"/>
                    <a:gd name="T24" fmla="*/ 2147483646 w 102"/>
                    <a:gd name="T25" fmla="*/ 2147483646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02" h="114">
                      <a:moveTo>
                        <a:pt x="24" y="114"/>
                      </a:moveTo>
                      <a:lnTo>
                        <a:pt x="48" y="90"/>
                      </a:lnTo>
                      <a:lnTo>
                        <a:pt x="66" y="84"/>
                      </a:lnTo>
                      <a:lnTo>
                        <a:pt x="90" y="60"/>
                      </a:lnTo>
                      <a:lnTo>
                        <a:pt x="102" y="36"/>
                      </a:lnTo>
                      <a:lnTo>
                        <a:pt x="78" y="18"/>
                      </a:lnTo>
                      <a:lnTo>
                        <a:pt x="30" y="0"/>
                      </a:lnTo>
                      <a:lnTo>
                        <a:pt x="24" y="12"/>
                      </a:lnTo>
                      <a:lnTo>
                        <a:pt x="0" y="66"/>
                      </a:lnTo>
                      <a:lnTo>
                        <a:pt x="12" y="90"/>
                      </a:lnTo>
                      <a:lnTo>
                        <a:pt x="0" y="96"/>
                      </a:lnTo>
                      <a:lnTo>
                        <a:pt x="6" y="108"/>
                      </a:lnTo>
                      <a:lnTo>
                        <a:pt x="24" y="11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55" name="Freeform 263">
                  <a:extLst>
                    <a:ext uri="{FF2B5EF4-FFF2-40B4-BE49-F238E27FC236}">
                      <a16:creationId xmlns:a16="http://schemas.microsoft.com/office/drawing/2014/main" id="{B6E68CBD-D042-F161-BAE5-4710517540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5351" y="2116228"/>
                  <a:ext cx="49212" cy="96837"/>
                </a:xfrm>
                <a:custGeom>
                  <a:avLst/>
                  <a:gdLst>
                    <a:gd name="T0" fmla="*/ 0 w 429209"/>
                    <a:gd name="T1" fmla="*/ 2 h 839755"/>
                    <a:gd name="T2" fmla="*/ 0 w 429209"/>
                    <a:gd name="T3" fmla="*/ 1 h 839755"/>
                    <a:gd name="T4" fmla="*/ 0 w 429209"/>
                    <a:gd name="T5" fmla="*/ 1 h 839755"/>
                    <a:gd name="T6" fmla="*/ 0 w 429209"/>
                    <a:gd name="T7" fmla="*/ 0 h 839755"/>
                    <a:gd name="T8" fmla="*/ 1 w 429209"/>
                    <a:gd name="T9" fmla="*/ 0 h 839755"/>
                    <a:gd name="T10" fmla="*/ 1 w 429209"/>
                    <a:gd name="T11" fmla="*/ 0 h 839755"/>
                    <a:gd name="T12" fmla="*/ 1 w 429209"/>
                    <a:gd name="T13" fmla="*/ 1 h 839755"/>
                    <a:gd name="T14" fmla="*/ 1 w 429209"/>
                    <a:gd name="T15" fmla="*/ 1 h 839755"/>
                    <a:gd name="T16" fmla="*/ 0 w 429209"/>
                    <a:gd name="T17" fmla="*/ 1 h 839755"/>
                    <a:gd name="T18" fmla="*/ 0 w 429209"/>
                    <a:gd name="T19" fmla="*/ 2 h 839755"/>
                    <a:gd name="T20" fmla="*/ 0 w 429209"/>
                    <a:gd name="T21" fmla="*/ 2 h 839755"/>
                    <a:gd name="T22" fmla="*/ 0 w 429209"/>
                    <a:gd name="T23" fmla="*/ 2 h 83975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429209" h="839755">
                      <a:moveTo>
                        <a:pt x="53214" y="797282"/>
                      </a:moveTo>
                      <a:cubicBezTo>
                        <a:pt x="54137" y="718133"/>
                        <a:pt x="55061" y="638985"/>
                        <a:pt x="55984" y="559836"/>
                      </a:cubicBezTo>
                      <a:lnTo>
                        <a:pt x="0" y="522514"/>
                      </a:lnTo>
                      <a:lnTo>
                        <a:pt x="111968" y="130628"/>
                      </a:lnTo>
                      <a:lnTo>
                        <a:pt x="261258" y="130628"/>
                      </a:lnTo>
                      <a:lnTo>
                        <a:pt x="391886" y="0"/>
                      </a:lnTo>
                      <a:lnTo>
                        <a:pt x="410547" y="261257"/>
                      </a:lnTo>
                      <a:lnTo>
                        <a:pt x="429209" y="410547"/>
                      </a:lnTo>
                      <a:lnTo>
                        <a:pt x="223935" y="634481"/>
                      </a:lnTo>
                      <a:lnTo>
                        <a:pt x="223935" y="839755"/>
                      </a:lnTo>
                      <a:lnTo>
                        <a:pt x="111968" y="783771"/>
                      </a:lnTo>
                      <a:lnTo>
                        <a:pt x="53214" y="79728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56" name="Freeform 295">
                  <a:extLst>
                    <a:ext uri="{FF2B5EF4-FFF2-40B4-BE49-F238E27FC236}">
                      <a16:creationId xmlns:a16="http://schemas.microsoft.com/office/drawing/2014/main" id="{D22D2728-2278-C9DA-C441-77208E157B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67413" y="2802028"/>
                  <a:ext cx="438150" cy="417512"/>
                </a:xfrm>
                <a:custGeom>
                  <a:avLst/>
                  <a:gdLst>
                    <a:gd name="T0" fmla="*/ 2147483646 w 10944"/>
                    <a:gd name="T1" fmla="*/ 2147483646 h 10652"/>
                    <a:gd name="T2" fmla="*/ 2147483646 w 10944"/>
                    <a:gd name="T3" fmla="*/ 2147483646 h 10652"/>
                    <a:gd name="T4" fmla="*/ 2147483646 w 10944"/>
                    <a:gd name="T5" fmla="*/ 2147483646 h 10652"/>
                    <a:gd name="T6" fmla="*/ 2147483646 w 10944"/>
                    <a:gd name="T7" fmla="*/ 2147483646 h 10652"/>
                    <a:gd name="T8" fmla="*/ 2147483646 w 10944"/>
                    <a:gd name="T9" fmla="*/ 2147483646 h 10652"/>
                    <a:gd name="T10" fmla="*/ 2147483646 w 10944"/>
                    <a:gd name="T11" fmla="*/ 2147483646 h 10652"/>
                    <a:gd name="T12" fmla="*/ 2147483646 w 10944"/>
                    <a:gd name="T13" fmla="*/ 2147483646 h 10652"/>
                    <a:gd name="T14" fmla="*/ 2147483646 w 10944"/>
                    <a:gd name="T15" fmla="*/ 2147483646 h 10652"/>
                    <a:gd name="T16" fmla="*/ 2147483646 w 10944"/>
                    <a:gd name="T17" fmla="*/ 2147483646 h 10652"/>
                    <a:gd name="T18" fmla="*/ 2147483646 w 10944"/>
                    <a:gd name="T19" fmla="*/ 2147483646 h 10652"/>
                    <a:gd name="T20" fmla="*/ 2147483646 w 10944"/>
                    <a:gd name="T21" fmla="*/ 2147483646 h 10652"/>
                    <a:gd name="T22" fmla="*/ 2147483646 w 10944"/>
                    <a:gd name="T23" fmla="*/ 1997793352 h 10652"/>
                    <a:gd name="T24" fmla="*/ 2147483646 w 10944"/>
                    <a:gd name="T25" fmla="*/ 1101535252 h 10652"/>
                    <a:gd name="T26" fmla="*/ 2147483646 w 10944"/>
                    <a:gd name="T27" fmla="*/ 422176360 h 10652"/>
                    <a:gd name="T28" fmla="*/ 2147483646 w 10944"/>
                    <a:gd name="T29" fmla="*/ 2348995 h 10652"/>
                    <a:gd name="T30" fmla="*/ 2147483646 w 10944"/>
                    <a:gd name="T31" fmla="*/ 558986835 h 10652"/>
                    <a:gd name="T32" fmla="*/ 2147483646 w 10944"/>
                    <a:gd name="T33" fmla="*/ 620348125 h 10652"/>
                    <a:gd name="T34" fmla="*/ 2147483646 w 10944"/>
                    <a:gd name="T35" fmla="*/ 1351552467 h 10652"/>
                    <a:gd name="T36" fmla="*/ 2147483646 w 10944"/>
                    <a:gd name="T37" fmla="*/ 2147483646 h 10652"/>
                    <a:gd name="T38" fmla="*/ 2147483646 w 10944"/>
                    <a:gd name="T39" fmla="*/ 2147483646 h 10652"/>
                    <a:gd name="T40" fmla="*/ 2147483646 w 10944"/>
                    <a:gd name="T41" fmla="*/ 2147483646 h 10652"/>
                    <a:gd name="T42" fmla="*/ 2147483646 w 10944"/>
                    <a:gd name="T43" fmla="*/ 2147483646 h 10652"/>
                    <a:gd name="T44" fmla="*/ 2147483646 w 10944"/>
                    <a:gd name="T45" fmla="*/ 2147483646 h 10652"/>
                    <a:gd name="T46" fmla="*/ 2147483646 w 10944"/>
                    <a:gd name="T47" fmla="*/ 2147483646 h 10652"/>
                    <a:gd name="T48" fmla="*/ 2147483646 w 10944"/>
                    <a:gd name="T49" fmla="*/ 2147483646 h 10652"/>
                    <a:gd name="T50" fmla="*/ 2147483646 w 10944"/>
                    <a:gd name="T51" fmla="*/ 2147483646 h 10652"/>
                    <a:gd name="T52" fmla="*/ 2147483646 w 10944"/>
                    <a:gd name="T53" fmla="*/ 2147483646 h 10652"/>
                    <a:gd name="T54" fmla="*/ 434246325 w 10944"/>
                    <a:gd name="T55" fmla="*/ 2147483646 h 10652"/>
                    <a:gd name="T56" fmla="*/ 1801221118 w 10944"/>
                    <a:gd name="T57" fmla="*/ 2147483646 h 10652"/>
                    <a:gd name="T58" fmla="*/ 2147483646 w 10944"/>
                    <a:gd name="T59" fmla="*/ 2147483646 h 10652"/>
                    <a:gd name="T60" fmla="*/ 2147483646 w 10944"/>
                    <a:gd name="T61" fmla="*/ 2147483646 h 10652"/>
                    <a:gd name="T62" fmla="*/ 2147483646 w 10944"/>
                    <a:gd name="T63" fmla="*/ 2147483646 h 10652"/>
                    <a:gd name="T64" fmla="*/ 2147483646 w 10944"/>
                    <a:gd name="T65" fmla="*/ 2147483646 h 10652"/>
                    <a:gd name="T66" fmla="*/ 827358637 w 10944"/>
                    <a:gd name="T67" fmla="*/ 2147483646 h 10652"/>
                    <a:gd name="T68" fmla="*/ 1202504557 w 10944"/>
                    <a:gd name="T69" fmla="*/ 2147483646 h 10652"/>
                    <a:gd name="T70" fmla="*/ 2147483646 w 10944"/>
                    <a:gd name="T71" fmla="*/ 2147483646 h 10652"/>
                    <a:gd name="T72" fmla="*/ 2147483646 w 10944"/>
                    <a:gd name="T73" fmla="*/ 2147483646 h 10652"/>
                    <a:gd name="T74" fmla="*/ 2147483646 w 10944"/>
                    <a:gd name="T75" fmla="*/ 2147483646 h 10652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10944" h="10652">
                      <a:moveTo>
                        <a:pt x="7267" y="10169"/>
                      </a:moveTo>
                      <a:cubicBezTo>
                        <a:pt x="7552" y="10018"/>
                        <a:pt x="8071" y="10028"/>
                        <a:pt x="8061" y="9685"/>
                      </a:cubicBezTo>
                      <a:cubicBezTo>
                        <a:pt x="8051" y="9342"/>
                        <a:pt x="7322" y="8474"/>
                        <a:pt x="7207" y="8110"/>
                      </a:cubicBezTo>
                      <a:cubicBezTo>
                        <a:pt x="7092" y="7746"/>
                        <a:pt x="7292" y="7666"/>
                        <a:pt x="7371" y="7500"/>
                      </a:cubicBezTo>
                      <a:cubicBezTo>
                        <a:pt x="7450" y="7334"/>
                        <a:pt x="7495" y="7193"/>
                        <a:pt x="7679" y="7116"/>
                      </a:cubicBezTo>
                      <a:cubicBezTo>
                        <a:pt x="7863" y="7039"/>
                        <a:pt x="8176" y="7379"/>
                        <a:pt x="8474" y="7039"/>
                      </a:cubicBezTo>
                      <a:cubicBezTo>
                        <a:pt x="8772" y="6699"/>
                        <a:pt x="9211" y="5615"/>
                        <a:pt x="9468" y="5078"/>
                      </a:cubicBezTo>
                      <a:cubicBezTo>
                        <a:pt x="9725" y="4541"/>
                        <a:pt x="9869" y="4241"/>
                        <a:pt x="10017" y="3816"/>
                      </a:cubicBezTo>
                      <a:cubicBezTo>
                        <a:pt x="10165" y="3391"/>
                        <a:pt x="10406" y="2817"/>
                        <a:pt x="10355" y="2527"/>
                      </a:cubicBezTo>
                      <a:cubicBezTo>
                        <a:pt x="10304" y="2237"/>
                        <a:pt x="9687" y="2325"/>
                        <a:pt x="9713" y="2075"/>
                      </a:cubicBezTo>
                      <a:cubicBezTo>
                        <a:pt x="9740" y="1811"/>
                        <a:pt x="9649" y="1164"/>
                        <a:pt x="9789" y="1129"/>
                      </a:cubicBezTo>
                      <a:cubicBezTo>
                        <a:pt x="10290" y="1004"/>
                        <a:pt x="10747" y="957"/>
                        <a:pt x="10897" y="847"/>
                      </a:cubicBezTo>
                      <a:cubicBezTo>
                        <a:pt x="11047" y="737"/>
                        <a:pt x="10802" y="578"/>
                        <a:pt x="10692" y="467"/>
                      </a:cubicBezTo>
                      <a:cubicBezTo>
                        <a:pt x="10582" y="356"/>
                        <a:pt x="10409" y="257"/>
                        <a:pt x="10234" y="179"/>
                      </a:cubicBezTo>
                      <a:cubicBezTo>
                        <a:pt x="10060" y="102"/>
                        <a:pt x="9954" y="-9"/>
                        <a:pt x="9646" y="1"/>
                      </a:cubicBezTo>
                      <a:cubicBezTo>
                        <a:pt x="9341" y="11"/>
                        <a:pt x="8705" y="193"/>
                        <a:pt x="8396" y="237"/>
                      </a:cubicBezTo>
                      <a:cubicBezTo>
                        <a:pt x="8087" y="279"/>
                        <a:pt x="8007" y="208"/>
                        <a:pt x="7788" y="263"/>
                      </a:cubicBezTo>
                      <a:cubicBezTo>
                        <a:pt x="7570" y="320"/>
                        <a:pt x="7301" y="573"/>
                        <a:pt x="7086" y="573"/>
                      </a:cubicBezTo>
                      <a:cubicBezTo>
                        <a:pt x="7035" y="922"/>
                        <a:pt x="6959" y="1372"/>
                        <a:pt x="6933" y="1623"/>
                      </a:cubicBezTo>
                      <a:cubicBezTo>
                        <a:pt x="6907" y="1873"/>
                        <a:pt x="6933" y="1924"/>
                        <a:pt x="6933" y="2075"/>
                      </a:cubicBezTo>
                      <a:cubicBezTo>
                        <a:pt x="6861" y="2150"/>
                        <a:pt x="6794" y="2133"/>
                        <a:pt x="6718" y="2301"/>
                      </a:cubicBezTo>
                      <a:cubicBezTo>
                        <a:pt x="6642" y="2469"/>
                        <a:pt x="6556" y="2823"/>
                        <a:pt x="6475" y="3084"/>
                      </a:cubicBezTo>
                      <a:cubicBezTo>
                        <a:pt x="6475" y="3084"/>
                        <a:pt x="5537" y="3490"/>
                        <a:pt x="5221" y="3661"/>
                      </a:cubicBezTo>
                      <a:cubicBezTo>
                        <a:pt x="4905" y="3832"/>
                        <a:pt x="4793" y="3888"/>
                        <a:pt x="4580" y="4113"/>
                      </a:cubicBezTo>
                      <a:cubicBezTo>
                        <a:pt x="4366" y="4338"/>
                        <a:pt x="3937" y="5012"/>
                        <a:pt x="3937" y="5012"/>
                      </a:cubicBezTo>
                      <a:cubicBezTo>
                        <a:pt x="3937" y="5012"/>
                        <a:pt x="3074" y="5037"/>
                        <a:pt x="2655" y="5245"/>
                      </a:cubicBezTo>
                      <a:cubicBezTo>
                        <a:pt x="2236" y="5453"/>
                        <a:pt x="1833" y="6101"/>
                        <a:pt x="1419" y="6260"/>
                      </a:cubicBezTo>
                      <a:cubicBezTo>
                        <a:pt x="1005" y="6419"/>
                        <a:pt x="289" y="6073"/>
                        <a:pt x="169" y="6198"/>
                      </a:cubicBezTo>
                      <a:cubicBezTo>
                        <a:pt x="49" y="6323"/>
                        <a:pt x="507" y="6820"/>
                        <a:pt x="701" y="7008"/>
                      </a:cubicBezTo>
                      <a:cubicBezTo>
                        <a:pt x="895" y="7196"/>
                        <a:pt x="1223" y="7217"/>
                        <a:pt x="1331" y="7324"/>
                      </a:cubicBezTo>
                      <a:cubicBezTo>
                        <a:pt x="1439" y="7431"/>
                        <a:pt x="1341" y="7543"/>
                        <a:pt x="1348" y="7649"/>
                      </a:cubicBezTo>
                      <a:cubicBezTo>
                        <a:pt x="1355" y="7755"/>
                        <a:pt x="1428" y="7881"/>
                        <a:pt x="1372" y="7962"/>
                      </a:cubicBezTo>
                      <a:cubicBezTo>
                        <a:pt x="1316" y="8043"/>
                        <a:pt x="1188" y="8009"/>
                        <a:pt x="1013" y="8134"/>
                      </a:cubicBezTo>
                      <a:cubicBezTo>
                        <a:pt x="838" y="8259"/>
                        <a:pt x="295" y="8195"/>
                        <a:pt x="322" y="8711"/>
                      </a:cubicBezTo>
                      <a:cubicBezTo>
                        <a:pt x="331" y="8882"/>
                        <a:pt x="-498" y="8858"/>
                        <a:pt x="468" y="9181"/>
                      </a:cubicBezTo>
                      <a:cubicBezTo>
                        <a:pt x="1434" y="9504"/>
                        <a:pt x="5678" y="9982"/>
                        <a:pt x="6120" y="10652"/>
                      </a:cubicBezTo>
                      <a:lnTo>
                        <a:pt x="6381" y="10504"/>
                      </a:lnTo>
                      <a:lnTo>
                        <a:pt x="7267" y="10169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57" name="Freeform 296">
                  <a:extLst>
                    <a:ext uri="{FF2B5EF4-FFF2-40B4-BE49-F238E27FC236}">
                      <a16:creationId xmlns:a16="http://schemas.microsoft.com/office/drawing/2014/main" id="{A2C89EF7-A00D-296E-9D95-B73814B121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1888" y="2806790"/>
                  <a:ext cx="730250" cy="890588"/>
                </a:xfrm>
                <a:custGeom>
                  <a:avLst/>
                  <a:gdLst>
                    <a:gd name="T0" fmla="*/ 43475790 w 10736"/>
                    <a:gd name="T1" fmla="*/ 36857519 h 10000"/>
                    <a:gd name="T2" fmla="*/ 44151285 w 10736"/>
                    <a:gd name="T3" fmla="*/ 41259517 h 10000"/>
                    <a:gd name="T4" fmla="*/ 49670740 w 10736"/>
                    <a:gd name="T5" fmla="*/ 32122440 h 10000"/>
                    <a:gd name="T6" fmla="*/ 49009121 w 10736"/>
                    <a:gd name="T7" fmla="*/ 26808391 h 10000"/>
                    <a:gd name="T8" fmla="*/ 46520040 w 10736"/>
                    <a:gd name="T9" fmla="*/ 22128796 h 10000"/>
                    <a:gd name="T10" fmla="*/ 41986042 w 10736"/>
                    <a:gd name="T11" fmla="*/ 20145902 h 10000"/>
                    <a:gd name="T12" fmla="*/ 40681305 w 10736"/>
                    <a:gd name="T13" fmla="*/ 25642433 h 10000"/>
                    <a:gd name="T14" fmla="*/ 39034298 w 10736"/>
                    <a:gd name="T15" fmla="*/ 27434920 h 10000"/>
                    <a:gd name="T16" fmla="*/ 38224602 w 10736"/>
                    <a:gd name="T17" fmla="*/ 24976184 h 10000"/>
                    <a:gd name="T18" fmla="*/ 33561028 w 10736"/>
                    <a:gd name="T19" fmla="*/ 24999963 h 10000"/>
                    <a:gd name="T20" fmla="*/ 31497609 w 10736"/>
                    <a:gd name="T21" fmla="*/ 27506345 h 10000"/>
                    <a:gd name="T22" fmla="*/ 28397787 w 10736"/>
                    <a:gd name="T23" fmla="*/ 26673556 h 10000"/>
                    <a:gd name="T24" fmla="*/ 19616626 w 10736"/>
                    <a:gd name="T25" fmla="*/ 21668808 h 10000"/>
                    <a:gd name="T26" fmla="*/ 18584917 w 10736"/>
                    <a:gd name="T27" fmla="*/ 14998393 h 10000"/>
                    <a:gd name="T28" fmla="*/ 18584917 w 10736"/>
                    <a:gd name="T29" fmla="*/ 9168782 h 10000"/>
                    <a:gd name="T30" fmla="*/ 19584249 w 10736"/>
                    <a:gd name="T31" fmla="*/ 4766783 h 10000"/>
                    <a:gd name="T32" fmla="*/ 16521430 w 10736"/>
                    <a:gd name="T33" fmla="*/ 0 h 10000"/>
                    <a:gd name="T34" fmla="*/ 14971553 w 10736"/>
                    <a:gd name="T35" fmla="*/ 832789 h 10000"/>
                    <a:gd name="T36" fmla="*/ 9808313 w 10736"/>
                    <a:gd name="T37" fmla="*/ 3331244 h 10000"/>
                    <a:gd name="T38" fmla="*/ 11358190 w 10736"/>
                    <a:gd name="T39" fmla="*/ 9168782 h 10000"/>
                    <a:gd name="T40" fmla="*/ 9294771 w 10736"/>
                    <a:gd name="T41" fmla="*/ 16671985 h 10000"/>
                    <a:gd name="T42" fmla="*/ 4131531 w 10736"/>
                    <a:gd name="T43" fmla="*/ 24167174 h 10000"/>
                    <a:gd name="T44" fmla="*/ 3613364 w 10736"/>
                    <a:gd name="T45" fmla="*/ 30004711 h 10000"/>
                    <a:gd name="T46" fmla="*/ 3099821 w 10736"/>
                    <a:gd name="T47" fmla="*/ 35001533 h 10000"/>
                    <a:gd name="T48" fmla="*/ 0 w 10736"/>
                    <a:gd name="T49" fmla="*/ 36667200 h 10000"/>
                    <a:gd name="T50" fmla="*/ 3613364 w 10736"/>
                    <a:gd name="T51" fmla="*/ 44170315 h 10000"/>
                    <a:gd name="T52" fmla="*/ 7740201 w 10736"/>
                    <a:gd name="T53" fmla="*/ 56670341 h 10000"/>
                    <a:gd name="T54" fmla="*/ 11871732 w 10736"/>
                    <a:gd name="T55" fmla="*/ 70978706 h 10000"/>
                    <a:gd name="T56" fmla="*/ 14971553 w 10736"/>
                    <a:gd name="T57" fmla="*/ 79314699 h 10000"/>
                    <a:gd name="T58" fmla="*/ 18584917 w 10736"/>
                    <a:gd name="T59" fmla="*/ 72644373 h 10000"/>
                    <a:gd name="T60" fmla="*/ 19616626 w 10736"/>
                    <a:gd name="T61" fmla="*/ 63483517 h 10000"/>
                    <a:gd name="T62" fmla="*/ 23748157 w 10736"/>
                    <a:gd name="T63" fmla="*/ 53339096 h 10000"/>
                    <a:gd name="T64" fmla="*/ 30715733 w 10736"/>
                    <a:gd name="T65" fmla="*/ 46597345 h 10000"/>
                    <a:gd name="T66" fmla="*/ 37299342 w 10736"/>
                    <a:gd name="T67" fmla="*/ 42084380 h 10000"/>
                    <a:gd name="T68" fmla="*/ 36799675 w 10736"/>
                    <a:gd name="T69" fmla="*/ 34842920 h 10000"/>
                    <a:gd name="T70" fmla="*/ 38913972 w 10736"/>
                    <a:gd name="T71" fmla="*/ 33534290 h 10000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10736" h="10000">
                      <a:moveTo>
                        <a:pt x="8784" y="4472"/>
                      </a:moveTo>
                      <a:cubicBezTo>
                        <a:pt x="8948" y="4542"/>
                        <a:pt x="9262" y="4499"/>
                        <a:pt x="9397" y="4647"/>
                      </a:cubicBezTo>
                      <a:cubicBezTo>
                        <a:pt x="9282" y="4891"/>
                        <a:pt x="9246" y="4846"/>
                        <a:pt x="9150" y="5059"/>
                      </a:cubicBezTo>
                      <a:cubicBezTo>
                        <a:pt x="9278" y="5100"/>
                        <a:pt x="9553" y="5244"/>
                        <a:pt x="9543" y="5202"/>
                      </a:cubicBezTo>
                      <a:cubicBezTo>
                        <a:pt x="9555" y="5140"/>
                        <a:pt x="9941" y="4675"/>
                        <a:pt x="9949" y="4570"/>
                      </a:cubicBezTo>
                      <a:cubicBezTo>
                        <a:pt x="10062" y="4506"/>
                        <a:pt x="10576" y="4087"/>
                        <a:pt x="10736" y="4050"/>
                      </a:cubicBezTo>
                      <a:lnTo>
                        <a:pt x="10429" y="3991"/>
                      </a:lnTo>
                      <a:cubicBezTo>
                        <a:pt x="10556" y="3858"/>
                        <a:pt x="10557" y="3689"/>
                        <a:pt x="10593" y="3380"/>
                      </a:cubicBezTo>
                      <a:cubicBezTo>
                        <a:pt x="10678" y="3109"/>
                        <a:pt x="10563" y="3146"/>
                        <a:pt x="10508" y="3001"/>
                      </a:cubicBezTo>
                      <a:cubicBezTo>
                        <a:pt x="10453" y="2856"/>
                        <a:pt x="10430" y="2809"/>
                        <a:pt x="10055" y="2790"/>
                      </a:cubicBezTo>
                      <a:cubicBezTo>
                        <a:pt x="9757" y="2713"/>
                        <a:pt x="9789" y="2667"/>
                        <a:pt x="9600" y="2544"/>
                      </a:cubicBezTo>
                      <a:lnTo>
                        <a:pt x="9075" y="2540"/>
                      </a:lnTo>
                      <a:cubicBezTo>
                        <a:pt x="8904" y="2631"/>
                        <a:pt x="8281" y="3056"/>
                        <a:pt x="8247" y="3163"/>
                      </a:cubicBezTo>
                      <a:cubicBezTo>
                        <a:pt x="8213" y="3270"/>
                        <a:pt x="8677" y="3148"/>
                        <a:pt x="8793" y="3233"/>
                      </a:cubicBezTo>
                      <a:cubicBezTo>
                        <a:pt x="8909" y="3318"/>
                        <a:pt x="8879" y="3366"/>
                        <a:pt x="8859" y="3438"/>
                      </a:cubicBezTo>
                      <a:lnTo>
                        <a:pt x="8437" y="3459"/>
                      </a:lnTo>
                      <a:cubicBezTo>
                        <a:pt x="8303" y="3436"/>
                        <a:pt x="8184" y="3409"/>
                        <a:pt x="8149" y="3340"/>
                      </a:cubicBezTo>
                      <a:lnTo>
                        <a:pt x="8262" y="3149"/>
                      </a:lnTo>
                      <a:lnTo>
                        <a:pt x="7715" y="3110"/>
                      </a:lnTo>
                      <a:lnTo>
                        <a:pt x="7254" y="3152"/>
                      </a:lnTo>
                      <a:lnTo>
                        <a:pt x="7031" y="3152"/>
                      </a:lnTo>
                      <a:lnTo>
                        <a:pt x="6808" y="3468"/>
                      </a:lnTo>
                      <a:lnTo>
                        <a:pt x="6584" y="3468"/>
                      </a:lnTo>
                      <a:lnTo>
                        <a:pt x="6138" y="3363"/>
                      </a:lnTo>
                      <a:lnTo>
                        <a:pt x="5357" y="3257"/>
                      </a:lnTo>
                      <a:lnTo>
                        <a:pt x="4240" y="2732"/>
                      </a:lnTo>
                      <a:lnTo>
                        <a:pt x="4575" y="2102"/>
                      </a:lnTo>
                      <a:lnTo>
                        <a:pt x="4017" y="1891"/>
                      </a:lnTo>
                      <a:lnTo>
                        <a:pt x="3794" y="1471"/>
                      </a:lnTo>
                      <a:lnTo>
                        <a:pt x="4017" y="1156"/>
                      </a:lnTo>
                      <a:cubicBezTo>
                        <a:pt x="3980" y="1051"/>
                        <a:pt x="4011" y="999"/>
                        <a:pt x="3974" y="894"/>
                      </a:cubicBezTo>
                      <a:lnTo>
                        <a:pt x="4233" y="601"/>
                      </a:lnTo>
                      <a:cubicBezTo>
                        <a:pt x="4235" y="401"/>
                        <a:pt x="4238" y="200"/>
                        <a:pt x="4240" y="0"/>
                      </a:cubicBezTo>
                      <a:lnTo>
                        <a:pt x="3571" y="0"/>
                      </a:lnTo>
                      <a:lnTo>
                        <a:pt x="3125" y="0"/>
                      </a:lnTo>
                      <a:lnTo>
                        <a:pt x="3236" y="105"/>
                      </a:lnTo>
                      <a:lnTo>
                        <a:pt x="3348" y="210"/>
                      </a:lnTo>
                      <a:lnTo>
                        <a:pt x="2120" y="420"/>
                      </a:lnTo>
                      <a:lnTo>
                        <a:pt x="2120" y="946"/>
                      </a:lnTo>
                      <a:lnTo>
                        <a:pt x="2455" y="1156"/>
                      </a:lnTo>
                      <a:cubicBezTo>
                        <a:pt x="2381" y="1331"/>
                        <a:pt x="2306" y="1506"/>
                        <a:pt x="2232" y="1681"/>
                      </a:cubicBezTo>
                      <a:lnTo>
                        <a:pt x="2009" y="2102"/>
                      </a:lnTo>
                      <a:lnTo>
                        <a:pt x="1339" y="3047"/>
                      </a:lnTo>
                      <a:lnTo>
                        <a:pt x="893" y="3047"/>
                      </a:lnTo>
                      <a:lnTo>
                        <a:pt x="557" y="3363"/>
                      </a:lnTo>
                      <a:lnTo>
                        <a:pt x="781" y="3783"/>
                      </a:lnTo>
                      <a:lnTo>
                        <a:pt x="1116" y="4203"/>
                      </a:lnTo>
                      <a:lnTo>
                        <a:pt x="670" y="4413"/>
                      </a:lnTo>
                      <a:lnTo>
                        <a:pt x="223" y="4518"/>
                      </a:lnTo>
                      <a:lnTo>
                        <a:pt x="0" y="4623"/>
                      </a:lnTo>
                      <a:lnTo>
                        <a:pt x="446" y="5149"/>
                      </a:lnTo>
                      <a:lnTo>
                        <a:pt x="781" y="5569"/>
                      </a:lnTo>
                      <a:lnTo>
                        <a:pt x="1450" y="5149"/>
                      </a:lnTo>
                      <a:cubicBezTo>
                        <a:pt x="1524" y="5814"/>
                        <a:pt x="1599" y="6480"/>
                        <a:pt x="1673" y="7145"/>
                      </a:cubicBezTo>
                      <a:lnTo>
                        <a:pt x="2009" y="8004"/>
                      </a:lnTo>
                      <a:lnTo>
                        <a:pt x="2566" y="8949"/>
                      </a:lnTo>
                      <a:lnTo>
                        <a:pt x="2901" y="9475"/>
                      </a:lnTo>
                      <a:lnTo>
                        <a:pt x="3236" y="10000"/>
                      </a:lnTo>
                      <a:lnTo>
                        <a:pt x="3571" y="9685"/>
                      </a:lnTo>
                      <a:lnTo>
                        <a:pt x="4017" y="9159"/>
                      </a:lnTo>
                      <a:lnTo>
                        <a:pt x="4128" y="8739"/>
                      </a:lnTo>
                      <a:cubicBezTo>
                        <a:pt x="4165" y="8494"/>
                        <a:pt x="4203" y="8249"/>
                        <a:pt x="4240" y="8004"/>
                      </a:cubicBezTo>
                      <a:cubicBezTo>
                        <a:pt x="4277" y="7788"/>
                        <a:pt x="4315" y="7572"/>
                        <a:pt x="4352" y="7356"/>
                      </a:cubicBezTo>
                      <a:lnTo>
                        <a:pt x="5133" y="6725"/>
                      </a:lnTo>
                      <a:lnTo>
                        <a:pt x="5915" y="6200"/>
                      </a:lnTo>
                      <a:lnTo>
                        <a:pt x="6639" y="5875"/>
                      </a:lnTo>
                      <a:cubicBezTo>
                        <a:pt x="6658" y="5668"/>
                        <a:pt x="7156" y="5557"/>
                        <a:pt x="7176" y="5350"/>
                      </a:cubicBezTo>
                      <a:cubicBezTo>
                        <a:pt x="7217" y="5258"/>
                        <a:pt x="8021" y="5398"/>
                        <a:pt x="8062" y="5306"/>
                      </a:cubicBezTo>
                      <a:cubicBezTo>
                        <a:pt x="7988" y="5026"/>
                        <a:pt x="7935" y="4864"/>
                        <a:pt x="7861" y="4584"/>
                      </a:cubicBezTo>
                      <a:cubicBezTo>
                        <a:pt x="7833" y="4487"/>
                        <a:pt x="7982" y="4490"/>
                        <a:pt x="7954" y="4393"/>
                      </a:cubicBezTo>
                      <a:cubicBezTo>
                        <a:pt x="7982" y="4385"/>
                        <a:pt x="8059" y="4243"/>
                        <a:pt x="8087" y="4235"/>
                      </a:cubicBezTo>
                      <a:cubicBezTo>
                        <a:pt x="8120" y="4206"/>
                        <a:pt x="8344" y="4234"/>
                        <a:pt x="8411" y="4228"/>
                      </a:cubicBezTo>
                      <a:cubicBezTo>
                        <a:pt x="8478" y="4222"/>
                        <a:pt x="8620" y="4402"/>
                        <a:pt x="8784" y="447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58" name="Freeform 297">
                  <a:extLst>
                    <a:ext uri="{FF2B5EF4-FFF2-40B4-BE49-F238E27FC236}">
                      <a16:creationId xmlns:a16="http://schemas.microsoft.com/office/drawing/2014/main" id="{0F2C9D1A-D486-4EE3-BB0C-A859608DBA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9951" y="2775040"/>
                  <a:ext cx="354012" cy="274638"/>
                </a:xfrm>
                <a:custGeom>
                  <a:avLst/>
                  <a:gdLst>
                    <a:gd name="T0" fmla="*/ 2147483646 w 10348"/>
                    <a:gd name="T1" fmla="*/ 127370832 h 11017"/>
                    <a:gd name="T2" fmla="*/ 2147483646 w 10348"/>
                    <a:gd name="T3" fmla="*/ 455278234 h 11017"/>
                    <a:gd name="T4" fmla="*/ 2147483646 w 10348"/>
                    <a:gd name="T5" fmla="*/ 455278234 h 11017"/>
                    <a:gd name="T6" fmla="*/ 2147483646 w 10348"/>
                    <a:gd name="T7" fmla="*/ 113815526 h 11017"/>
                    <a:gd name="T8" fmla="*/ 2147483646 w 10348"/>
                    <a:gd name="T9" fmla="*/ 0 h 11017"/>
                    <a:gd name="T10" fmla="*/ 2147483646 w 10348"/>
                    <a:gd name="T11" fmla="*/ 341462085 h 11017"/>
                    <a:gd name="T12" fmla="*/ 2147483646 w 10348"/>
                    <a:gd name="T13" fmla="*/ 569480901 h 11017"/>
                    <a:gd name="T14" fmla="*/ 2147483646 w 10348"/>
                    <a:gd name="T15" fmla="*/ 449081292 h 11017"/>
                    <a:gd name="T16" fmla="*/ 2147483646 w 10348"/>
                    <a:gd name="T17" fmla="*/ 455278234 h 11017"/>
                    <a:gd name="T18" fmla="*/ 2147483646 w 10348"/>
                    <a:gd name="T19" fmla="*/ 455278234 h 11017"/>
                    <a:gd name="T20" fmla="*/ 2147483646 w 10348"/>
                    <a:gd name="T21" fmla="*/ 341462085 h 11017"/>
                    <a:gd name="T22" fmla="*/ 2147483646 w 10348"/>
                    <a:gd name="T23" fmla="*/ 910942986 h 11017"/>
                    <a:gd name="T24" fmla="*/ 2147483646 w 10348"/>
                    <a:gd name="T25" fmla="*/ 1138590192 h 11017"/>
                    <a:gd name="T26" fmla="*/ 2147483646 w 10348"/>
                    <a:gd name="T27" fmla="*/ 1366221220 h 11017"/>
                    <a:gd name="T28" fmla="*/ 1666989379 w 10348"/>
                    <a:gd name="T29" fmla="*/ 1252405693 h 11017"/>
                    <a:gd name="T30" fmla="*/ 785608426 w 10348"/>
                    <a:gd name="T31" fmla="*/ 1101813130 h 11017"/>
                    <a:gd name="T32" fmla="*/ 487236657 w 10348"/>
                    <a:gd name="T33" fmla="*/ 1821886594 h 11017"/>
                    <a:gd name="T34" fmla="*/ 476265638 w 10348"/>
                    <a:gd name="T35" fmla="*/ 2147483646 h 11017"/>
                    <a:gd name="T36" fmla="*/ 0 w 10348"/>
                    <a:gd name="T37" fmla="*/ 2147483646 h 11017"/>
                    <a:gd name="T38" fmla="*/ 1094910263 w 10348"/>
                    <a:gd name="T39" fmla="*/ 2147483646 h 11017"/>
                    <a:gd name="T40" fmla="*/ 1071648001 w 10348"/>
                    <a:gd name="T41" fmla="*/ 2147483646 h 11017"/>
                    <a:gd name="T42" fmla="*/ 645991505 w 10348"/>
                    <a:gd name="T43" fmla="*/ 2147483646 h 11017"/>
                    <a:gd name="T44" fmla="*/ 1868186495 w 10348"/>
                    <a:gd name="T45" fmla="*/ 2147483646 h 11017"/>
                    <a:gd name="T46" fmla="*/ 2147483646 w 10348"/>
                    <a:gd name="T47" fmla="*/ 2147483646 h 11017"/>
                    <a:gd name="T48" fmla="*/ 2147483646 w 10348"/>
                    <a:gd name="T49" fmla="*/ 2147483646 h 11017"/>
                    <a:gd name="T50" fmla="*/ 2147483646 w 10348"/>
                    <a:gd name="T51" fmla="*/ 2147483646 h 11017"/>
                    <a:gd name="T52" fmla="*/ 2147483646 w 10348"/>
                    <a:gd name="T53" fmla="*/ 2147483646 h 11017"/>
                    <a:gd name="T54" fmla="*/ 2147483646 w 10348"/>
                    <a:gd name="T55" fmla="*/ 2147483646 h 11017"/>
                    <a:gd name="T56" fmla="*/ 2147483646 w 10348"/>
                    <a:gd name="T57" fmla="*/ 2147483646 h 11017"/>
                    <a:gd name="T58" fmla="*/ 2147483646 w 10348"/>
                    <a:gd name="T59" fmla="*/ 2147483646 h 11017"/>
                    <a:gd name="T60" fmla="*/ 2147483646 w 10348"/>
                    <a:gd name="T61" fmla="*/ 2147483646 h 11017"/>
                    <a:gd name="T62" fmla="*/ 2147483646 w 10348"/>
                    <a:gd name="T63" fmla="*/ 2147483646 h 11017"/>
                    <a:gd name="T64" fmla="*/ 2147483646 w 10348"/>
                    <a:gd name="T65" fmla="*/ 1910544014 h 11017"/>
                    <a:gd name="T66" fmla="*/ 2147483646 w 10348"/>
                    <a:gd name="T67" fmla="*/ 1644586688 h 11017"/>
                    <a:gd name="T68" fmla="*/ 2147483646 w 10348"/>
                    <a:gd name="T69" fmla="*/ 1240012457 h 11017"/>
                    <a:gd name="T70" fmla="*/ 2147483646 w 10348"/>
                    <a:gd name="T71" fmla="*/ 797127484 h 11017"/>
                    <a:gd name="T72" fmla="*/ 2147483646 w 10348"/>
                    <a:gd name="T73" fmla="*/ 683311958 h 11017"/>
                    <a:gd name="T74" fmla="*/ 2147483646 w 10348"/>
                    <a:gd name="T75" fmla="*/ 341462085 h 11017"/>
                    <a:gd name="T76" fmla="*/ 2147483646 w 10348"/>
                    <a:gd name="T77" fmla="*/ 127370832 h 11017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10348" h="11017">
                      <a:moveTo>
                        <a:pt x="9574" y="329"/>
                      </a:moveTo>
                      <a:cubicBezTo>
                        <a:pt x="9252" y="611"/>
                        <a:pt x="8879" y="1035"/>
                        <a:pt x="8609" y="1176"/>
                      </a:cubicBezTo>
                      <a:cubicBezTo>
                        <a:pt x="8340" y="1317"/>
                        <a:pt x="8174" y="1176"/>
                        <a:pt x="7957" y="1176"/>
                      </a:cubicBezTo>
                      <a:cubicBezTo>
                        <a:pt x="7884" y="882"/>
                        <a:pt x="7812" y="588"/>
                        <a:pt x="7739" y="294"/>
                      </a:cubicBezTo>
                      <a:lnTo>
                        <a:pt x="7522" y="0"/>
                      </a:lnTo>
                      <a:lnTo>
                        <a:pt x="6870" y="882"/>
                      </a:lnTo>
                      <a:cubicBezTo>
                        <a:pt x="6725" y="1078"/>
                        <a:pt x="6646" y="1425"/>
                        <a:pt x="6435" y="1471"/>
                      </a:cubicBezTo>
                      <a:cubicBezTo>
                        <a:pt x="6224" y="1517"/>
                        <a:pt x="5881" y="1264"/>
                        <a:pt x="5604" y="1160"/>
                      </a:cubicBezTo>
                      <a:cubicBezTo>
                        <a:pt x="5446" y="1165"/>
                        <a:pt x="5319" y="1173"/>
                        <a:pt x="5131" y="1176"/>
                      </a:cubicBezTo>
                      <a:cubicBezTo>
                        <a:pt x="4943" y="1179"/>
                        <a:pt x="4696" y="1176"/>
                        <a:pt x="4478" y="1176"/>
                      </a:cubicBezTo>
                      <a:lnTo>
                        <a:pt x="3609" y="882"/>
                      </a:lnTo>
                      <a:cubicBezTo>
                        <a:pt x="3536" y="1372"/>
                        <a:pt x="3464" y="1863"/>
                        <a:pt x="3391" y="2353"/>
                      </a:cubicBezTo>
                      <a:lnTo>
                        <a:pt x="2305" y="2941"/>
                      </a:lnTo>
                      <a:lnTo>
                        <a:pt x="1870" y="3529"/>
                      </a:lnTo>
                      <a:lnTo>
                        <a:pt x="1218" y="3235"/>
                      </a:lnTo>
                      <a:lnTo>
                        <a:pt x="574" y="2846"/>
                      </a:lnTo>
                      <a:cubicBezTo>
                        <a:pt x="501" y="3434"/>
                        <a:pt x="429" y="4118"/>
                        <a:pt x="356" y="4706"/>
                      </a:cubicBezTo>
                      <a:cubicBezTo>
                        <a:pt x="284" y="5098"/>
                        <a:pt x="420" y="5490"/>
                        <a:pt x="348" y="5882"/>
                      </a:cubicBezTo>
                      <a:cubicBezTo>
                        <a:pt x="278" y="6404"/>
                        <a:pt x="70" y="7212"/>
                        <a:pt x="0" y="7734"/>
                      </a:cubicBezTo>
                      <a:cubicBezTo>
                        <a:pt x="290" y="7930"/>
                        <a:pt x="510" y="8221"/>
                        <a:pt x="800" y="8417"/>
                      </a:cubicBezTo>
                      <a:cubicBezTo>
                        <a:pt x="365" y="10182"/>
                        <a:pt x="838" y="9339"/>
                        <a:pt x="783" y="9706"/>
                      </a:cubicBezTo>
                      <a:cubicBezTo>
                        <a:pt x="728" y="10073"/>
                        <a:pt x="375" y="10425"/>
                        <a:pt x="472" y="10621"/>
                      </a:cubicBezTo>
                      <a:cubicBezTo>
                        <a:pt x="569" y="10817"/>
                        <a:pt x="1142" y="10837"/>
                        <a:pt x="1365" y="10882"/>
                      </a:cubicBezTo>
                      <a:cubicBezTo>
                        <a:pt x="1588" y="10927"/>
                        <a:pt x="1663" y="10844"/>
                        <a:pt x="1808" y="10893"/>
                      </a:cubicBezTo>
                      <a:cubicBezTo>
                        <a:pt x="1953" y="10942"/>
                        <a:pt x="2528" y="11085"/>
                        <a:pt x="3024" y="10980"/>
                      </a:cubicBezTo>
                      <a:cubicBezTo>
                        <a:pt x="3520" y="10875"/>
                        <a:pt x="4444" y="10604"/>
                        <a:pt x="4782" y="10261"/>
                      </a:cubicBezTo>
                      <a:cubicBezTo>
                        <a:pt x="5120" y="9918"/>
                        <a:pt x="4865" y="9199"/>
                        <a:pt x="5051" y="8921"/>
                      </a:cubicBezTo>
                      <a:cubicBezTo>
                        <a:pt x="5237" y="8643"/>
                        <a:pt x="5530" y="8785"/>
                        <a:pt x="5896" y="8595"/>
                      </a:cubicBezTo>
                      <a:cubicBezTo>
                        <a:pt x="6262" y="8405"/>
                        <a:pt x="7014" y="8083"/>
                        <a:pt x="7247" y="7778"/>
                      </a:cubicBezTo>
                      <a:cubicBezTo>
                        <a:pt x="7481" y="7473"/>
                        <a:pt x="7240" y="6977"/>
                        <a:pt x="7297" y="6764"/>
                      </a:cubicBezTo>
                      <a:cubicBezTo>
                        <a:pt x="7354" y="6552"/>
                        <a:pt x="7475" y="6617"/>
                        <a:pt x="7587" y="6503"/>
                      </a:cubicBezTo>
                      <a:cubicBezTo>
                        <a:pt x="7699" y="6389"/>
                        <a:pt x="7797" y="6339"/>
                        <a:pt x="7969" y="6078"/>
                      </a:cubicBezTo>
                      <a:cubicBezTo>
                        <a:pt x="8141" y="5817"/>
                        <a:pt x="8490" y="5240"/>
                        <a:pt x="8619" y="4935"/>
                      </a:cubicBezTo>
                      <a:cubicBezTo>
                        <a:pt x="8748" y="4630"/>
                        <a:pt x="8651" y="4537"/>
                        <a:pt x="8743" y="4248"/>
                      </a:cubicBezTo>
                      <a:cubicBezTo>
                        <a:pt x="8835" y="3959"/>
                        <a:pt x="9159" y="3568"/>
                        <a:pt x="9173" y="3203"/>
                      </a:cubicBezTo>
                      <a:cubicBezTo>
                        <a:pt x="9187" y="2838"/>
                        <a:pt x="8630" y="2299"/>
                        <a:pt x="8826" y="2059"/>
                      </a:cubicBezTo>
                      <a:cubicBezTo>
                        <a:pt x="9022" y="1819"/>
                        <a:pt x="9841" y="1863"/>
                        <a:pt x="10348" y="1765"/>
                      </a:cubicBezTo>
                      <a:lnTo>
                        <a:pt x="9913" y="882"/>
                      </a:lnTo>
                      <a:lnTo>
                        <a:pt x="9574" y="329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59" name="Freeform 298">
                  <a:extLst>
                    <a:ext uri="{FF2B5EF4-FFF2-40B4-BE49-F238E27FC236}">
                      <a16:creationId xmlns:a16="http://schemas.microsoft.com/office/drawing/2014/main" id="{D05552AC-C7B1-38C0-D700-95E7DECF9E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45288" y="3184615"/>
                  <a:ext cx="112713" cy="138113"/>
                </a:xfrm>
                <a:custGeom>
                  <a:avLst/>
                  <a:gdLst>
                    <a:gd name="T0" fmla="*/ 2147483646 w 90"/>
                    <a:gd name="T1" fmla="*/ 2147483646 h 78"/>
                    <a:gd name="T2" fmla="*/ 2147483646 w 90"/>
                    <a:gd name="T3" fmla="*/ 2147483646 h 78"/>
                    <a:gd name="T4" fmla="*/ 2147483646 w 90"/>
                    <a:gd name="T5" fmla="*/ 2147483646 h 78"/>
                    <a:gd name="T6" fmla="*/ 2147483646 w 90"/>
                    <a:gd name="T7" fmla="*/ 2147483646 h 78"/>
                    <a:gd name="T8" fmla="*/ 2147483646 w 90"/>
                    <a:gd name="T9" fmla="*/ 0 h 78"/>
                    <a:gd name="T10" fmla="*/ 2147483646 w 90"/>
                    <a:gd name="T11" fmla="*/ 0 h 78"/>
                    <a:gd name="T12" fmla="*/ 2147483646 w 90"/>
                    <a:gd name="T13" fmla="*/ 2147483646 h 78"/>
                    <a:gd name="T14" fmla="*/ 0 w 90"/>
                    <a:gd name="T15" fmla="*/ 2147483646 h 78"/>
                    <a:gd name="T16" fmla="*/ 2147483646 w 90"/>
                    <a:gd name="T17" fmla="*/ 2147483646 h 78"/>
                    <a:gd name="T18" fmla="*/ 2147483646 w 90"/>
                    <a:gd name="T19" fmla="*/ 2147483646 h 78"/>
                    <a:gd name="T20" fmla="*/ 2147483646 w 90"/>
                    <a:gd name="T21" fmla="*/ 2147483646 h 78"/>
                    <a:gd name="T22" fmla="*/ 2147483646 w 90"/>
                    <a:gd name="T23" fmla="*/ 2147483646 h 78"/>
                    <a:gd name="T24" fmla="*/ 2147483646 w 90"/>
                    <a:gd name="T25" fmla="*/ 2147483646 h 78"/>
                    <a:gd name="T26" fmla="*/ 2147483646 w 90"/>
                    <a:gd name="T27" fmla="*/ 2147483646 h 78"/>
                    <a:gd name="T28" fmla="*/ 2147483646 w 90"/>
                    <a:gd name="T29" fmla="*/ 2147483646 h 7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90" h="78">
                      <a:moveTo>
                        <a:pt x="72" y="42"/>
                      </a:moveTo>
                      <a:lnTo>
                        <a:pt x="78" y="30"/>
                      </a:lnTo>
                      <a:lnTo>
                        <a:pt x="84" y="18"/>
                      </a:lnTo>
                      <a:lnTo>
                        <a:pt x="48" y="12"/>
                      </a:lnTo>
                      <a:lnTo>
                        <a:pt x="30" y="0"/>
                      </a:lnTo>
                      <a:lnTo>
                        <a:pt x="12" y="0"/>
                      </a:lnTo>
                      <a:lnTo>
                        <a:pt x="6" y="12"/>
                      </a:lnTo>
                      <a:lnTo>
                        <a:pt x="0" y="18"/>
                      </a:lnTo>
                      <a:lnTo>
                        <a:pt x="6" y="30"/>
                      </a:lnTo>
                      <a:lnTo>
                        <a:pt x="18" y="78"/>
                      </a:lnTo>
                      <a:lnTo>
                        <a:pt x="54" y="72"/>
                      </a:lnTo>
                      <a:lnTo>
                        <a:pt x="78" y="66"/>
                      </a:lnTo>
                      <a:lnTo>
                        <a:pt x="84" y="72"/>
                      </a:lnTo>
                      <a:lnTo>
                        <a:pt x="90" y="48"/>
                      </a:lnTo>
                      <a:lnTo>
                        <a:pt x="72" y="4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Freeform 331">
                  <a:extLst>
                    <a:ext uri="{FF2B5EF4-FFF2-40B4-BE49-F238E27FC236}">
                      <a16:creationId xmlns:a16="http://schemas.microsoft.com/office/drawing/2014/main" id="{593574E3-19C8-B9E5-37DA-AEDAFCA0F1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2401" y="3002053"/>
                  <a:ext cx="214312" cy="120650"/>
                </a:xfrm>
                <a:custGeom>
                  <a:avLst/>
                  <a:gdLst>
                    <a:gd name="T0" fmla="*/ 2147483646 w 10000"/>
                    <a:gd name="T1" fmla="*/ 2147483646 h 11631"/>
                    <a:gd name="T2" fmla="*/ 2147483646 w 10000"/>
                    <a:gd name="T3" fmla="*/ 2094439447 h 11631"/>
                    <a:gd name="T4" fmla="*/ 2147483646 w 10000"/>
                    <a:gd name="T5" fmla="*/ 545154810 h 11631"/>
                    <a:gd name="T6" fmla="*/ 2147483646 w 10000"/>
                    <a:gd name="T7" fmla="*/ 0 h 11631"/>
                    <a:gd name="T8" fmla="*/ 0 w 10000"/>
                    <a:gd name="T9" fmla="*/ 2147483646 h 11631"/>
                    <a:gd name="T10" fmla="*/ 2147483646 w 10000"/>
                    <a:gd name="T11" fmla="*/ 2147483646 h 11631"/>
                    <a:gd name="T12" fmla="*/ 2147483646 w 10000"/>
                    <a:gd name="T13" fmla="*/ 2147483646 h 11631"/>
                    <a:gd name="T14" fmla="*/ 2147483646 w 10000"/>
                    <a:gd name="T15" fmla="*/ 2147483646 h 11631"/>
                    <a:gd name="T16" fmla="*/ 2147483646 w 10000"/>
                    <a:gd name="T17" fmla="*/ 2147483646 h 11631"/>
                    <a:gd name="T18" fmla="*/ 2147483646 w 10000"/>
                    <a:gd name="T19" fmla="*/ 2147483646 h 11631"/>
                    <a:gd name="T20" fmla="*/ 2147483646 w 10000"/>
                    <a:gd name="T21" fmla="*/ 2147483646 h 11631"/>
                    <a:gd name="T22" fmla="*/ 2147483646 w 10000"/>
                    <a:gd name="T23" fmla="*/ 2147483646 h 11631"/>
                    <a:gd name="T24" fmla="*/ 2147483646 w 10000"/>
                    <a:gd name="T25" fmla="*/ 2147483646 h 1163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0000" h="11631">
                      <a:moveTo>
                        <a:pt x="7686" y="5391"/>
                      </a:moveTo>
                      <a:lnTo>
                        <a:pt x="5498" y="4472"/>
                      </a:lnTo>
                      <a:lnTo>
                        <a:pt x="2084" y="1164"/>
                      </a:lnTo>
                      <a:lnTo>
                        <a:pt x="886" y="0"/>
                      </a:lnTo>
                      <a:lnTo>
                        <a:pt x="0" y="4803"/>
                      </a:lnTo>
                      <a:lnTo>
                        <a:pt x="3459" y="9284"/>
                      </a:lnTo>
                      <a:lnTo>
                        <a:pt x="5903" y="10259"/>
                      </a:lnTo>
                      <a:lnTo>
                        <a:pt x="8016" y="11631"/>
                      </a:lnTo>
                      <a:lnTo>
                        <a:pt x="8676" y="8710"/>
                      </a:lnTo>
                      <a:lnTo>
                        <a:pt x="10000" y="8128"/>
                      </a:lnTo>
                      <a:lnTo>
                        <a:pt x="8915" y="6759"/>
                      </a:lnTo>
                      <a:lnTo>
                        <a:pt x="8310" y="6622"/>
                      </a:lnTo>
                      <a:cubicBezTo>
                        <a:pt x="8207" y="6039"/>
                        <a:pt x="7790" y="5973"/>
                        <a:pt x="7686" y="539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61" name="Freeform 447">
                  <a:extLst>
                    <a:ext uri="{FF2B5EF4-FFF2-40B4-BE49-F238E27FC236}">
                      <a16:creationId xmlns:a16="http://schemas.microsoft.com/office/drawing/2014/main" id="{17E04854-4D1A-C3E0-5FAF-06F670F496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0063" y="3138578"/>
                  <a:ext cx="269875" cy="488950"/>
                </a:xfrm>
                <a:custGeom>
                  <a:avLst/>
                  <a:gdLst>
                    <a:gd name="T0" fmla="*/ 1293612372 w 12864"/>
                    <a:gd name="T1" fmla="*/ 0 h 10000"/>
                    <a:gd name="T2" fmla="*/ 1011967180 w 12864"/>
                    <a:gd name="T3" fmla="*/ 2147483646 h 10000"/>
                    <a:gd name="T4" fmla="*/ 874630155 w 12864"/>
                    <a:gd name="T5" fmla="*/ 2147483646 h 10000"/>
                    <a:gd name="T6" fmla="*/ 831178203 w 12864"/>
                    <a:gd name="T7" fmla="*/ 2147483646 h 10000"/>
                    <a:gd name="T8" fmla="*/ 358854491 w 12864"/>
                    <a:gd name="T9" fmla="*/ 2147483646 h 10000"/>
                    <a:gd name="T10" fmla="*/ 70025639 w 12864"/>
                    <a:gd name="T11" fmla="*/ 2147483646 h 10000"/>
                    <a:gd name="T12" fmla="*/ 0 w 12864"/>
                    <a:gd name="T13" fmla="*/ 2147483646 h 10000"/>
                    <a:gd name="T14" fmla="*/ 478343703 w 12864"/>
                    <a:gd name="T15" fmla="*/ 2147483646 h 10000"/>
                    <a:gd name="T16" fmla="*/ 370876432 w 12864"/>
                    <a:gd name="T17" fmla="*/ 2147483646 h 10000"/>
                    <a:gd name="T18" fmla="*/ 921572691 w 12864"/>
                    <a:gd name="T19" fmla="*/ 2147483646 h 10000"/>
                    <a:gd name="T20" fmla="*/ 1237556645 w 12864"/>
                    <a:gd name="T21" fmla="*/ 2147483646 h 10000"/>
                    <a:gd name="T22" fmla="*/ 1061624411 w 12864"/>
                    <a:gd name="T23" fmla="*/ 2147483646 h 10000"/>
                    <a:gd name="T24" fmla="*/ 1177817116 w 12864"/>
                    <a:gd name="T25" fmla="*/ 2147483646 h 10000"/>
                    <a:gd name="T26" fmla="*/ 1296336297 w 12864"/>
                    <a:gd name="T27" fmla="*/ 2147483646 h 10000"/>
                    <a:gd name="T28" fmla="*/ 1433082236 w 12864"/>
                    <a:gd name="T29" fmla="*/ 2147483646 h 10000"/>
                    <a:gd name="T30" fmla="*/ 1465667125 w 12864"/>
                    <a:gd name="T31" fmla="*/ 2147483646 h 10000"/>
                    <a:gd name="T32" fmla="*/ 1747127470 w 12864"/>
                    <a:gd name="T33" fmla="*/ 2147483646 h 10000"/>
                    <a:gd name="T34" fmla="*/ 1625118103 w 12864"/>
                    <a:gd name="T35" fmla="*/ 2147483646 h 10000"/>
                    <a:gd name="T36" fmla="*/ 1426296004 w 12864"/>
                    <a:gd name="T37" fmla="*/ 2147483646 h 10000"/>
                    <a:gd name="T38" fmla="*/ 1525610004 w 12864"/>
                    <a:gd name="T39" fmla="*/ 2147483646 h 10000"/>
                    <a:gd name="T40" fmla="*/ 1508925419 w 12864"/>
                    <a:gd name="T41" fmla="*/ 2147483646 h 10000"/>
                    <a:gd name="T42" fmla="*/ 1243955582 w 12864"/>
                    <a:gd name="T43" fmla="*/ 2147483646 h 10000"/>
                    <a:gd name="T44" fmla="*/ 1376445116 w 12864"/>
                    <a:gd name="T45" fmla="*/ 2147483646 h 10000"/>
                    <a:gd name="T46" fmla="*/ 1535499106 w 12864"/>
                    <a:gd name="T47" fmla="*/ 2147483646 h 10000"/>
                    <a:gd name="T48" fmla="*/ 1878647414 w 12864"/>
                    <a:gd name="T49" fmla="*/ 2147483646 h 10000"/>
                    <a:gd name="T50" fmla="*/ 2003177775 w 12864"/>
                    <a:gd name="T51" fmla="*/ 2147483646 h 10000"/>
                    <a:gd name="T52" fmla="*/ 2147483646 w 12864"/>
                    <a:gd name="T53" fmla="*/ 2147483646 h 10000"/>
                    <a:gd name="T54" fmla="*/ 2147483646 w 12864"/>
                    <a:gd name="T55" fmla="*/ 2147483646 h 10000"/>
                    <a:gd name="T56" fmla="*/ 2147483646 w 12864"/>
                    <a:gd name="T57" fmla="*/ 2147483646 h 10000"/>
                    <a:gd name="T58" fmla="*/ 2143802098 w 12864"/>
                    <a:gd name="T59" fmla="*/ 2147483646 h 10000"/>
                    <a:gd name="T60" fmla="*/ 1844502730 w 12864"/>
                    <a:gd name="T61" fmla="*/ 2147483646 h 10000"/>
                    <a:gd name="T62" fmla="*/ 1508731320 w 12864"/>
                    <a:gd name="T63" fmla="*/ 2147483646 h 10000"/>
                    <a:gd name="T64" fmla="*/ 1441226277 w 12864"/>
                    <a:gd name="T65" fmla="*/ 2147483646 h 10000"/>
                    <a:gd name="T66" fmla="*/ 1376445116 w 12864"/>
                    <a:gd name="T67" fmla="*/ 2147483646 h 10000"/>
                    <a:gd name="T68" fmla="*/ 1525610004 w 12864"/>
                    <a:gd name="T69" fmla="*/ 2147483646 h 10000"/>
                    <a:gd name="T70" fmla="*/ 1525610004 w 12864"/>
                    <a:gd name="T71" fmla="*/ 2147483646 h 10000"/>
                    <a:gd name="T72" fmla="*/ 1293612372 w 12864"/>
                    <a:gd name="T73" fmla="*/ 0 h 1000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864" h="10000">
                      <a:moveTo>
                        <a:pt x="6669" y="0"/>
                      </a:moveTo>
                      <a:lnTo>
                        <a:pt x="5217" y="627"/>
                      </a:lnTo>
                      <a:lnTo>
                        <a:pt x="4509" y="795"/>
                      </a:lnTo>
                      <a:lnTo>
                        <a:pt x="4285" y="602"/>
                      </a:lnTo>
                      <a:lnTo>
                        <a:pt x="1850" y="1511"/>
                      </a:lnTo>
                      <a:lnTo>
                        <a:pt x="361" y="2700"/>
                      </a:lnTo>
                      <a:lnTo>
                        <a:pt x="0" y="3527"/>
                      </a:lnTo>
                      <a:lnTo>
                        <a:pt x="2466" y="5401"/>
                      </a:lnTo>
                      <a:lnTo>
                        <a:pt x="1912" y="6416"/>
                      </a:lnTo>
                      <a:cubicBezTo>
                        <a:pt x="2658" y="6304"/>
                        <a:pt x="4006" y="6725"/>
                        <a:pt x="4751" y="6612"/>
                      </a:cubicBezTo>
                      <a:lnTo>
                        <a:pt x="6380" y="6578"/>
                      </a:lnTo>
                      <a:lnTo>
                        <a:pt x="5473" y="5791"/>
                      </a:lnTo>
                      <a:lnTo>
                        <a:pt x="6072" y="6005"/>
                      </a:lnTo>
                      <a:lnTo>
                        <a:pt x="6683" y="7153"/>
                      </a:lnTo>
                      <a:lnTo>
                        <a:pt x="7388" y="8015"/>
                      </a:lnTo>
                      <a:cubicBezTo>
                        <a:pt x="7359" y="8285"/>
                        <a:pt x="7584" y="9729"/>
                        <a:pt x="7556" y="10000"/>
                      </a:cubicBezTo>
                      <a:lnTo>
                        <a:pt x="9007" y="8884"/>
                      </a:lnTo>
                      <a:lnTo>
                        <a:pt x="8378" y="6935"/>
                      </a:lnTo>
                      <a:lnTo>
                        <a:pt x="7353" y="6381"/>
                      </a:lnTo>
                      <a:lnTo>
                        <a:pt x="7865" y="5938"/>
                      </a:lnTo>
                      <a:cubicBezTo>
                        <a:pt x="7836" y="5815"/>
                        <a:pt x="7808" y="5693"/>
                        <a:pt x="7779" y="5570"/>
                      </a:cubicBezTo>
                      <a:lnTo>
                        <a:pt x="6413" y="4795"/>
                      </a:lnTo>
                      <a:lnTo>
                        <a:pt x="7096" y="4205"/>
                      </a:lnTo>
                      <a:lnTo>
                        <a:pt x="7916" y="4196"/>
                      </a:lnTo>
                      <a:lnTo>
                        <a:pt x="9685" y="3821"/>
                      </a:lnTo>
                      <a:cubicBezTo>
                        <a:pt x="9793" y="3687"/>
                        <a:pt x="10219" y="3634"/>
                        <a:pt x="10327" y="3500"/>
                      </a:cubicBezTo>
                      <a:lnTo>
                        <a:pt x="11115" y="3002"/>
                      </a:lnTo>
                      <a:cubicBezTo>
                        <a:pt x="11093" y="2923"/>
                        <a:pt x="12886" y="2990"/>
                        <a:pt x="12864" y="2911"/>
                      </a:cubicBezTo>
                      <a:lnTo>
                        <a:pt x="12264" y="2052"/>
                      </a:lnTo>
                      <a:cubicBezTo>
                        <a:pt x="12238" y="1992"/>
                        <a:pt x="11078" y="1787"/>
                        <a:pt x="11052" y="1727"/>
                      </a:cubicBezTo>
                      <a:cubicBezTo>
                        <a:pt x="11067" y="1385"/>
                        <a:pt x="9494" y="1967"/>
                        <a:pt x="9509" y="1625"/>
                      </a:cubicBezTo>
                      <a:lnTo>
                        <a:pt x="7778" y="1711"/>
                      </a:lnTo>
                      <a:lnTo>
                        <a:pt x="7430" y="1763"/>
                      </a:lnTo>
                      <a:lnTo>
                        <a:pt x="7096" y="1550"/>
                      </a:lnTo>
                      <a:lnTo>
                        <a:pt x="7865" y="1254"/>
                      </a:lnTo>
                      <a:lnTo>
                        <a:pt x="7865" y="480"/>
                      </a:lnTo>
                      <a:lnTo>
                        <a:pt x="6669" y="0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2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62" name="Freeform 241">
                  <a:extLst>
                    <a:ext uri="{FF2B5EF4-FFF2-40B4-BE49-F238E27FC236}">
                      <a16:creationId xmlns:a16="http://schemas.microsoft.com/office/drawing/2014/main" id="{0D953391-8259-FDFF-A2F2-FE6109D93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37351" y="3071903"/>
                  <a:ext cx="88900" cy="49212"/>
                </a:xfrm>
                <a:custGeom>
                  <a:avLst/>
                  <a:gdLst>
                    <a:gd name="T0" fmla="*/ 0 w 348468"/>
                    <a:gd name="T1" fmla="*/ 595 h 191264"/>
                    <a:gd name="T2" fmla="*/ 432 w 348468"/>
                    <a:gd name="T3" fmla="*/ 836 h 191264"/>
                    <a:gd name="T4" fmla="*/ 687 w 348468"/>
                    <a:gd name="T5" fmla="*/ 710 h 191264"/>
                    <a:gd name="T6" fmla="*/ 920 w 348468"/>
                    <a:gd name="T7" fmla="*/ 824 h 191264"/>
                    <a:gd name="T8" fmla="*/ 1375 w 348468"/>
                    <a:gd name="T9" fmla="*/ 733 h 191264"/>
                    <a:gd name="T10" fmla="*/ 1475 w 348468"/>
                    <a:gd name="T11" fmla="*/ 458 h 191264"/>
                    <a:gd name="T12" fmla="*/ 1075 w 348468"/>
                    <a:gd name="T13" fmla="*/ 23 h 191264"/>
                    <a:gd name="T14" fmla="*/ 709 w 348468"/>
                    <a:gd name="T15" fmla="*/ 92 h 191264"/>
                    <a:gd name="T16" fmla="*/ 488 w 348468"/>
                    <a:gd name="T17" fmla="*/ 0 h 191264"/>
                    <a:gd name="T18" fmla="*/ 122 w 348468"/>
                    <a:gd name="T19" fmla="*/ 321 h 191264"/>
                    <a:gd name="T20" fmla="*/ 0 w 348468"/>
                    <a:gd name="T21" fmla="*/ 595 h 19126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48468" h="191264">
                      <a:moveTo>
                        <a:pt x="0" y="136243"/>
                      </a:moveTo>
                      <a:lnTo>
                        <a:pt x="102182" y="191264"/>
                      </a:lnTo>
                      <a:lnTo>
                        <a:pt x="162443" y="162443"/>
                      </a:lnTo>
                      <a:lnTo>
                        <a:pt x="217465" y="188644"/>
                      </a:lnTo>
                      <a:lnTo>
                        <a:pt x="324887" y="167683"/>
                      </a:lnTo>
                      <a:lnTo>
                        <a:pt x="348468" y="104802"/>
                      </a:lnTo>
                      <a:lnTo>
                        <a:pt x="254145" y="5240"/>
                      </a:lnTo>
                      <a:lnTo>
                        <a:pt x="167684" y="20960"/>
                      </a:lnTo>
                      <a:lnTo>
                        <a:pt x="115282" y="0"/>
                      </a:lnTo>
                      <a:lnTo>
                        <a:pt x="28821" y="73361"/>
                      </a:lnTo>
                      <a:lnTo>
                        <a:pt x="0" y="136243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63" name="Freeform 448">
                  <a:extLst>
                    <a:ext uri="{FF2B5EF4-FFF2-40B4-BE49-F238E27FC236}">
                      <a16:creationId xmlns:a16="http://schemas.microsoft.com/office/drawing/2014/main" id="{27B3F5F5-37DA-E29C-20F8-970039F977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77076" y="3714840"/>
                  <a:ext cx="128587" cy="147638"/>
                </a:xfrm>
                <a:custGeom>
                  <a:avLst/>
                  <a:gdLst>
                    <a:gd name="T0" fmla="*/ 0 w 675"/>
                    <a:gd name="T1" fmla="*/ 2147483646 h 773"/>
                    <a:gd name="T2" fmla="*/ 2147483646 w 675"/>
                    <a:gd name="T3" fmla="*/ 2147483646 h 773"/>
                    <a:gd name="T4" fmla="*/ 2147483646 w 675"/>
                    <a:gd name="T5" fmla="*/ 2147483646 h 773"/>
                    <a:gd name="T6" fmla="*/ 2147483646 w 675"/>
                    <a:gd name="T7" fmla="*/ 2147483646 h 773"/>
                    <a:gd name="T8" fmla="*/ 2147483646 w 675"/>
                    <a:gd name="T9" fmla="*/ 2147483646 h 773"/>
                    <a:gd name="T10" fmla="*/ 2147483646 w 675"/>
                    <a:gd name="T11" fmla="*/ 2147483646 h 773"/>
                    <a:gd name="T12" fmla="*/ 2147483646 w 675"/>
                    <a:gd name="T13" fmla="*/ 2147483646 h 773"/>
                    <a:gd name="T14" fmla="*/ 2147483646 w 675"/>
                    <a:gd name="T15" fmla="*/ 2147483646 h 773"/>
                    <a:gd name="T16" fmla="*/ 2147483646 w 675"/>
                    <a:gd name="T17" fmla="*/ 2147483646 h 773"/>
                    <a:gd name="T18" fmla="*/ 2147483646 w 675"/>
                    <a:gd name="T19" fmla="*/ 2147483646 h 773"/>
                    <a:gd name="T20" fmla="*/ 2147483646 w 675"/>
                    <a:gd name="T21" fmla="*/ 2147483646 h 773"/>
                    <a:gd name="T22" fmla="*/ 2147483646 w 675"/>
                    <a:gd name="T23" fmla="*/ 2147483646 h 773"/>
                    <a:gd name="T24" fmla="*/ 2147483646 w 675"/>
                    <a:gd name="T25" fmla="*/ 2147483646 h 773"/>
                    <a:gd name="T26" fmla="*/ 2147483646 w 675"/>
                    <a:gd name="T27" fmla="*/ 0 h 773"/>
                    <a:gd name="T28" fmla="*/ 0 w 675"/>
                    <a:gd name="T29" fmla="*/ 2147483646 h 773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675" h="773">
                      <a:moveTo>
                        <a:pt x="0" y="41"/>
                      </a:moveTo>
                      <a:lnTo>
                        <a:pt x="75" y="339"/>
                      </a:lnTo>
                      <a:lnTo>
                        <a:pt x="273" y="579"/>
                      </a:lnTo>
                      <a:lnTo>
                        <a:pt x="605" y="769"/>
                      </a:lnTo>
                      <a:lnTo>
                        <a:pt x="675" y="773"/>
                      </a:lnTo>
                      <a:lnTo>
                        <a:pt x="563" y="583"/>
                      </a:lnTo>
                      <a:lnTo>
                        <a:pt x="493" y="521"/>
                      </a:lnTo>
                      <a:lnTo>
                        <a:pt x="493" y="269"/>
                      </a:lnTo>
                      <a:lnTo>
                        <a:pt x="323" y="78"/>
                      </a:lnTo>
                      <a:lnTo>
                        <a:pt x="286" y="58"/>
                      </a:lnTo>
                      <a:lnTo>
                        <a:pt x="253" y="111"/>
                      </a:lnTo>
                      <a:lnTo>
                        <a:pt x="141" y="128"/>
                      </a:lnTo>
                      <a:lnTo>
                        <a:pt x="145" y="70"/>
                      </a:lnTo>
                      <a:lnTo>
                        <a:pt x="17" y="0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2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64" name="Freeform 330">
                  <a:extLst>
                    <a:ext uri="{FF2B5EF4-FFF2-40B4-BE49-F238E27FC236}">
                      <a16:creationId xmlns:a16="http://schemas.microsoft.com/office/drawing/2014/main" id="{DA23939E-01E8-D3B9-D2E2-16014261D7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12001" y="3257640"/>
                  <a:ext cx="200025" cy="392113"/>
                </a:xfrm>
                <a:custGeom>
                  <a:avLst/>
                  <a:gdLst>
                    <a:gd name="T0" fmla="*/ 2147483646 w 138"/>
                    <a:gd name="T1" fmla="*/ 0 h 271"/>
                    <a:gd name="T2" fmla="*/ 2147483646 w 138"/>
                    <a:gd name="T3" fmla="*/ 0 h 271"/>
                    <a:gd name="T4" fmla="*/ 0 w 138"/>
                    <a:gd name="T5" fmla="*/ 2147483646 h 271"/>
                    <a:gd name="T6" fmla="*/ 2147483646 w 138"/>
                    <a:gd name="T7" fmla="*/ 2147483646 h 271"/>
                    <a:gd name="T8" fmla="*/ 2147483646 w 138"/>
                    <a:gd name="T9" fmla="*/ 2147483646 h 271"/>
                    <a:gd name="T10" fmla="*/ 2147483646 w 138"/>
                    <a:gd name="T11" fmla="*/ 2147483646 h 271"/>
                    <a:gd name="T12" fmla="*/ 2147483646 w 138"/>
                    <a:gd name="T13" fmla="*/ 2147483646 h 271"/>
                    <a:gd name="T14" fmla="*/ 2147483646 w 138"/>
                    <a:gd name="T15" fmla="*/ 2147483646 h 271"/>
                    <a:gd name="T16" fmla="*/ 2147483646 w 138"/>
                    <a:gd name="T17" fmla="*/ 2147483646 h 271"/>
                    <a:gd name="T18" fmla="*/ 2147483646 w 138"/>
                    <a:gd name="T19" fmla="*/ 2147483646 h 271"/>
                    <a:gd name="T20" fmla="*/ 2147483646 w 138"/>
                    <a:gd name="T21" fmla="*/ 2147483646 h 271"/>
                    <a:gd name="T22" fmla="*/ 2147483646 w 138"/>
                    <a:gd name="T23" fmla="*/ 2147483646 h 271"/>
                    <a:gd name="T24" fmla="*/ 2147483646 w 138"/>
                    <a:gd name="T25" fmla="*/ 2147483646 h 271"/>
                    <a:gd name="T26" fmla="*/ 2147483646 w 138"/>
                    <a:gd name="T27" fmla="*/ 2147483646 h 271"/>
                    <a:gd name="T28" fmla="*/ 2147483646 w 138"/>
                    <a:gd name="T29" fmla="*/ 2147483646 h 271"/>
                    <a:gd name="T30" fmla="*/ 2147483646 w 138"/>
                    <a:gd name="T31" fmla="*/ 2147483646 h 271"/>
                    <a:gd name="T32" fmla="*/ 2147483646 w 138"/>
                    <a:gd name="T33" fmla="*/ 2147483646 h 271"/>
                    <a:gd name="T34" fmla="*/ 2147483646 w 138"/>
                    <a:gd name="T35" fmla="*/ 2147483646 h 271"/>
                    <a:gd name="T36" fmla="*/ 2147483646 w 138"/>
                    <a:gd name="T37" fmla="*/ 2147483646 h 271"/>
                    <a:gd name="T38" fmla="*/ 2147483646 w 138"/>
                    <a:gd name="T39" fmla="*/ 2147483646 h 271"/>
                    <a:gd name="T40" fmla="*/ 2147483646 w 138"/>
                    <a:gd name="T41" fmla="*/ 2147483646 h 271"/>
                    <a:gd name="T42" fmla="*/ 2147483646 w 138"/>
                    <a:gd name="T43" fmla="*/ 2147483646 h 271"/>
                    <a:gd name="T44" fmla="*/ 2147483646 w 138"/>
                    <a:gd name="T45" fmla="*/ 2147483646 h 271"/>
                    <a:gd name="T46" fmla="*/ 2147483646 w 138"/>
                    <a:gd name="T47" fmla="*/ 2147483646 h 271"/>
                    <a:gd name="T48" fmla="*/ 2147483646 w 138"/>
                    <a:gd name="T49" fmla="*/ 2147483646 h 271"/>
                    <a:gd name="T50" fmla="*/ 2147483646 w 138"/>
                    <a:gd name="T51" fmla="*/ 2147483646 h 271"/>
                    <a:gd name="T52" fmla="*/ 2147483646 w 138"/>
                    <a:gd name="T53" fmla="*/ 2147483646 h 271"/>
                    <a:gd name="T54" fmla="*/ 2147483646 w 138"/>
                    <a:gd name="T55" fmla="*/ 2147483646 h 271"/>
                    <a:gd name="T56" fmla="*/ 2147483646 w 138"/>
                    <a:gd name="T57" fmla="*/ 0 h 271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38" h="271">
                      <a:moveTo>
                        <a:pt x="66" y="0"/>
                      </a:moveTo>
                      <a:lnTo>
                        <a:pt x="6" y="0"/>
                      </a:lnTo>
                      <a:lnTo>
                        <a:pt x="0" y="24"/>
                      </a:lnTo>
                      <a:lnTo>
                        <a:pt x="6" y="24"/>
                      </a:lnTo>
                      <a:lnTo>
                        <a:pt x="18" y="42"/>
                      </a:lnTo>
                      <a:lnTo>
                        <a:pt x="36" y="48"/>
                      </a:lnTo>
                      <a:lnTo>
                        <a:pt x="42" y="60"/>
                      </a:lnTo>
                      <a:lnTo>
                        <a:pt x="36" y="72"/>
                      </a:lnTo>
                      <a:lnTo>
                        <a:pt x="54" y="96"/>
                      </a:lnTo>
                      <a:lnTo>
                        <a:pt x="78" y="126"/>
                      </a:lnTo>
                      <a:lnTo>
                        <a:pt x="96" y="144"/>
                      </a:lnTo>
                      <a:lnTo>
                        <a:pt x="96" y="175"/>
                      </a:lnTo>
                      <a:lnTo>
                        <a:pt x="96" y="211"/>
                      </a:lnTo>
                      <a:lnTo>
                        <a:pt x="78" y="223"/>
                      </a:lnTo>
                      <a:lnTo>
                        <a:pt x="60" y="229"/>
                      </a:lnTo>
                      <a:lnTo>
                        <a:pt x="54" y="241"/>
                      </a:lnTo>
                      <a:lnTo>
                        <a:pt x="42" y="247"/>
                      </a:lnTo>
                      <a:lnTo>
                        <a:pt x="48" y="253"/>
                      </a:lnTo>
                      <a:lnTo>
                        <a:pt x="66" y="271"/>
                      </a:lnTo>
                      <a:lnTo>
                        <a:pt x="108" y="241"/>
                      </a:lnTo>
                      <a:lnTo>
                        <a:pt x="138" y="211"/>
                      </a:lnTo>
                      <a:lnTo>
                        <a:pt x="114" y="132"/>
                      </a:lnTo>
                      <a:lnTo>
                        <a:pt x="102" y="114"/>
                      </a:lnTo>
                      <a:lnTo>
                        <a:pt x="78" y="84"/>
                      </a:lnTo>
                      <a:lnTo>
                        <a:pt x="66" y="60"/>
                      </a:lnTo>
                      <a:lnTo>
                        <a:pt x="78" y="48"/>
                      </a:lnTo>
                      <a:lnTo>
                        <a:pt x="96" y="36"/>
                      </a:lnTo>
                      <a:lnTo>
                        <a:pt x="90" y="18"/>
                      </a:lnTo>
                      <a:lnTo>
                        <a:pt x="66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65" name="Freeform 446">
                  <a:extLst>
                    <a:ext uri="{FF2B5EF4-FFF2-40B4-BE49-F238E27FC236}">
                      <a16:creationId xmlns:a16="http://schemas.microsoft.com/office/drawing/2014/main" id="{F7A9243D-8046-76B2-D74C-E353FA88EC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83413" y="3322728"/>
                  <a:ext cx="222250" cy="400050"/>
                </a:xfrm>
                <a:custGeom>
                  <a:avLst/>
                  <a:gdLst>
                    <a:gd name="T0" fmla="*/ 2147483646 w 107"/>
                    <a:gd name="T1" fmla="*/ 2147483646 h 190"/>
                    <a:gd name="T2" fmla="*/ 0 w 107"/>
                    <a:gd name="T3" fmla="*/ 2147483646 h 190"/>
                    <a:gd name="T4" fmla="*/ 2147483646 w 107"/>
                    <a:gd name="T5" fmla="*/ 2147483646 h 190"/>
                    <a:gd name="T6" fmla="*/ 2147483646 w 107"/>
                    <a:gd name="T7" fmla="*/ 2147483646 h 190"/>
                    <a:gd name="T8" fmla="*/ 2147483646 w 107"/>
                    <a:gd name="T9" fmla="*/ 2147483646 h 190"/>
                    <a:gd name="T10" fmla="*/ 2147483646 w 107"/>
                    <a:gd name="T11" fmla="*/ 2147483646 h 190"/>
                    <a:gd name="T12" fmla="*/ 2147483646 w 107"/>
                    <a:gd name="T13" fmla="*/ 2147483646 h 190"/>
                    <a:gd name="T14" fmla="*/ 2147483646 w 107"/>
                    <a:gd name="T15" fmla="*/ 2147483646 h 190"/>
                    <a:gd name="T16" fmla="*/ 2147483646 w 107"/>
                    <a:gd name="T17" fmla="*/ 2147483646 h 190"/>
                    <a:gd name="T18" fmla="*/ 2147483646 w 107"/>
                    <a:gd name="T19" fmla="*/ 2147483646 h 190"/>
                    <a:gd name="T20" fmla="*/ 2147483646 w 107"/>
                    <a:gd name="T21" fmla="*/ 2147483646 h 190"/>
                    <a:gd name="T22" fmla="*/ 2147483646 w 107"/>
                    <a:gd name="T23" fmla="*/ 2147483646 h 190"/>
                    <a:gd name="T24" fmla="*/ 2147483646 w 107"/>
                    <a:gd name="T25" fmla="*/ 2147483646 h 190"/>
                    <a:gd name="T26" fmla="*/ 2147483646 w 107"/>
                    <a:gd name="T27" fmla="*/ 2147483646 h 190"/>
                    <a:gd name="T28" fmla="*/ 2147483646 w 107"/>
                    <a:gd name="T29" fmla="*/ 2147483646 h 190"/>
                    <a:gd name="T30" fmla="*/ 2147483646 w 107"/>
                    <a:gd name="T31" fmla="*/ 2147483646 h 190"/>
                    <a:gd name="T32" fmla="*/ 2147483646 w 107"/>
                    <a:gd name="T33" fmla="*/ 2147483646 h 190"/>
                    <a:gd name="T34" fmla="*/ 2147483646 w 107"/>
                    <a:gd name="T35" fmla="*/ 2147483646 h 190"/>
                    <a:gd name="T36" fmla="*/ 2147483646 w 107"/>
                    <a:gd name="T37" fmla="*/ 2147483646 h 190"/>
                    <a:gd name="T38" fmla="*/ 2147483646 w 107"/>
                    <a:gd name="T39" fmla="*/ 2147483646 h 190"/>
                    <a:gd name="T40" fmla="*/ 2147483646 w 107"/>
                    <a:gd name="T41" fmla="*/ 2147483646 h 190"/>
                    <a:gd name="T42" fmla="*/ 2147483646 w 107"/>
                    <a:gd name="T43" fmla="*/ 2147483646 h 190"/>
                    <a:gd name="T44" fmla="*/ 2147483646 w 107"/>
                    <a:gd name="T45" fmla="*/ 2147483646 h 190"/>
                    <a:gd name="T46" fmla="*/ 2147483646 w 107"/>
                    <a:gd name="T47" fmla="*/ 2147483646 h 190"/>
                    <a:gd name="T48" fmla="*/ 2147483646 w 107"/>
                    <a:gd name="T49" fmla="*/ 2147483646 h 190"/>
                    <a:gd name="T50" fmla="*/ 2147483646 w 107"/>
                    <a:gd name="T51" fmla="*/ 2147483646 h 190"/>
                    <a:gd name="T52" fmla="*/ 2147483646 w 107"/>
                    <a:gd name="T53" fmla="*/ 2147483646 h 190"/>
                    <a:gd name="T54" fmla="*/ 2147483646 w 107"/>
                    <a:gd name="T55" fmla="*/ 2147483646 h 190"/>
                    <a:gd name="T56" fmla="*/ 2147483646 w 107"/>
                    <a:gd name="T57" fmla="*/ 2147483646 h 190"/>
                    <a:gd name="T58" fmla="*/ 2147483646 w 107"/>
                    <a:gd name="T59" fmla="*/ 0 h 190"/>
                    <a:gd name="T60" fmla="*/ 2147483646 w 107"/>
                    <a:gd name="T61" fmla="*/ 2147483646 h 190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107" h="190">
                      <a:moveTo>
                        <a:pt x="7" y="9"/>
                      </a:moveTo>
                      <a:lnTo>
                        <a:pt x="0" y="23"/>
                      </a:lnTo>
                      <a:lnTo>
                        <a:pt x="15" y="47"/>
                      </a:lnTo>
                      <a:lnTo>
                        <a:pt x="15" y="60"/>
                      </a:lnTo>
                      <a:lnTo>
                        <a:pt x="22" y="78"/>
                      </a:lnTo>
                      <a:lnTo>
                        <a:pt x="19" y="93"/>
                      </a:lnTo>
                      <a:lnTo>
                        <a:pt x="23" y="110"/>
                      </a:lnTo>
                      <a:lnTo>
                        <a:pt x="26" y="118"/>
                      </a:lnTo>
                      <a:lnTo>
                        <a:pt x="19" y="126"/>
                      </a:lnTo>
                      <a:lnTo>
                        <a:pt x="13" y="159"/>
                      </a:lnTo>
                      <a:lnTo>
                        <a:pt x="33" y="182"/>
                      </a:lnTo>
                      <a:lnTo>
                        <a:pt x="34" y="178"/>
                      </a:lnTo>
                      <a:lnTo>
                        <a:pt x="46" y="185"/>
                      </a:lnTo>
                      <a:lnTo>
                        <a:pt x="46" y="190"/>
                      </a:lnTo>
                      <a:lnTo>
                        <a:pt x="56" y="188"/>
                      </a:lnTo>
                      <a:lnTo>
                        <a:pt x="59" y="184"/>
                      </a:lnTo>
                      <a:lnTo>
                        <a:pt x="43" y="174"/>
                      </a:lnTo>
                      <a:lnTo>
                        <a:pt x="27" y="149"/>
                      </a:lnTo>
                      <a:lnTo>
                        <a:pt x="19" y="138"/>
                      </a:lnTo>
                      <a:lnTo>
                        <a:pt x="32" y="113"/>
                      </a:lnTo>
                      <a:lnTo>
                        <a:pt x="57" y="108"/>
                      </a:lnTo>
                      <a:lnTo>
                        <a:pt x="70" y="119"/>
                      </a:lnTo>
                      <a:lnTo>
                        <a:pt x="63" y="97"/>
                      </a:lnTo>
                      <a:lnTo>
                        <a:pt x="72" y="87"/>
                      </a:lnTo>
                      <a:lnTo>
                        <a:pt x="101" y="87"/>
                      </a:lnTo>
                      <a:lnTo>
                        <a:pt x="107" y="73"/>
                      </a:lnTo>
                      <a:lnTo>
                        <a:pt x="95" y="50"/>
                      </a:lnTo>
                      <a:lnTo>
                        <a:pt x="85" y="37"/>
                      </a:lnTo>
                      <a:lnTo>
                        <a:pt x="48" y="27"/>
                      </a:lnTo>
                      <a:lnTo>
                        <a:pt x="36" y="0"/>
                      </a:lnTo>
                      <a:lnTo>
                        <a:pt x="7" y="9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2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66" name="Freeform 329">
                  <a:extLst>
                    <a:ext uri="{FF2B5EF4-FFF2-40B4-BE49-F238E27FC236}">
                      <a16:creationId xmlns:a16="http://schemas.microsoft.com/office/drawing/2014/main" id="{25D71FD8-61FF-61D4-C4C0-0246903607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50088" y="3283040"/>
                  <a:ext cx="211138" cy="230188"/>
                </a:xfrm>
                <a:custGeom>
                  <a:avLst/>
                  <a:gdLst>
                    <a:gd name="T0" fmla="*/ 2147483646 w 10000"/>
                    <a:gd name="T1" fmla="*/ 2147483646 h 10000"/>
                    <a:gd name="T2" fmla="*/ 2147483646 w 10000"/>
                    <a:gd name="T3" fmla="*/ 2147483646 h 10000"/>
                    <a:gd name="T4" fmla="*/ 2147483646 w 10000"/>
                    <a:gd name="T5" fmla="*/ 2147483646 h 10000"/>
                    <a:gd name="T6" fmla="*/ 2147483646 w 10000"/>
                    <a:gd name="T7" fmla="*/ 2147483646 h 10000"/>
                    <a:gd name="T8" fmla="*/ 2147483646 w 10000"/>
                    <a:gd name="T9" fmla="*/ 2147483646 h 10000"/>
                    <a:gd name="T10" fmla="*/ 2147483646 w 10000"/>
                    <a:gd name="T11" fmla="*/ 2147483646 h 10000"/>
                    <a:gd name="T12" fmla="*/ 2147483646 w 10000"/>
                    <a:gd name="T13" fmla="*/ 2147483646 h 10000"/>
                    <a:gd name="T14" fmla="*/ 2147483646 w 10000"/>
                    <a:gd name="T15" fmla="*/ 2147483646 h 10000"/>
                    <a:gd name="T16" fmla="*/ 2147483646 w 10000"/>
                    <a:gd name="T17" fmla="*/ 2147483646 h 10000"/>
                    <a:gd name="T18" fmla="*/ 2147483646 w 10000"/>
                    <a:gd name="T19" fmla="*/ 0 h 10000"/>
                    <a:gd name="T20" fmla="*/ 2147483646 w 10000"/>
                    <a:gd name="T21" fmla="*/ 0 h 10000"/>
                    <a:gd name="T22" fmla="*/ 2147483646 w 10000"/>
                    <a:gd name="T23" fmla="*/ 2147483646 h 10000"/>
                    <a:gd name="T24" fmla="*/ 0 w 10000"/>
                    <a:gd name="T25" fmla="*/ 2147483646 h 10000"/>
                    <a:gd name="T26" fmla="*/ 1649038812 w 10000"/>
                    <a:gd name="T27" fmla="*/ 2147483646 h 10000"/>
                    <a:gd name="T28" fmla="*/ 2147483646 w 10000"/>
                    <a:gd name="T29" fmla="*/ 2147483646 h 10000"/>
                    <a:gd name="T30" fmla="*/ 2147483646 w 10000"/>
                    <a:gd name="T31" fmla="*/ 2147483646 h 10000"/>
                    <a:gd name="T32" fmla="*/ 2147483646 w 10000"/>
                    <a:gd name="T33" fmla="*/ 2147483646 h 10000"/>
                    <a:gd name="T34" fmla="*/ 2147483646 w 10000"/>
                    <a:gd name="T35" fmla="*/ 2147483646 h 10000"/>
                    <a:gd name="T36" fmla="*/ 2147483646 w 10000"/>
                    <a:gd name="T37" fmla="*/ 2147483646 h 10000"/>
                    <a:gd name="T38" fmla="*/ 2147483646 w 10000"/>
                    <a:gd name="T39" fmla="*/ 2147483646 h 1000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10000" h="10000">
                      <a:moveTo>
                        <a:pt x="8672" y="9830"/>
                      </a:moveTo>
                      <a:lnTo>
                        <a:pt x="10000" y="10000"/>
                      </a:lnTo>
                      <a:lnTo>
                        <a:pt x="10000" y="7948"/>
                      </a:lnTo>
                      <a:lnTo>
                        <a:pt x="8696" y="6754"/>
                      </a:lnTo>
                      <a:lnTo>
                        <a:pt x="6957" y="4769"/>
                      </a:lnTo>
                      <a:lnTo>
                        <a:pt x="5652" y="3176"/>
                      </a:lnTo>
                      <a:lnTo>
                        <a:pt x="6087" y="2384"/>
                      </a:lnTo>
                      <a:lnTo>
                        <a:pt x="5652" y="1590"/>
                      </a:lnTo>
                      <a:lnTo>
                        <a:pt x="4348" y="1191"/>
                      </a:lnTo>
                      <a:lnTo>
                        <a:pt x="3478" y="0"/>
                      </a:lnTo>
                      <a:lnTo>
                        <a:pt x="3043" y="0"/>
                      </a:lnTo>
                      <a:lnTo>
                        <a:pt x="870" y="396"/>
                      </a:lnTo>
                      <a:lnTo>
                        <a:pt x="0" y="1590"/>
                      </a:lnTo>
                      <a:lnTo>
                        <a:pt x="435" y="2384"/>
                      </a:lnTo>
                      <a:lnTo>
                        <a:pt x="870" y="4769"/>
                      </a:lnTo>
                      <a:lnTo>
                        <a:pt x="3913" y="4769"/>
                      </a:lnTo>
                      <a:lnTo>
                        <a:pt x="5217" y="5165"/>
                      </a:lnTo>
                      <a:lnTo>
                        <a:pt x="7391" y="8344"/>
                      </a:lnTo>
                      <a:lnTo>
                        <a:pt x="6957" y="9602"/>
                      </a:lnTo>
                      <a:lnTo>
                        <a:pt x="8672" y="983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67" name="Freeform 329">
                  <a:extLst>
                    <a:ext uri="{FF2B5EF4-FFF2-40B4-BE49-F238E27FC236}">
                      <a16:creationId xmlns:a16="http://schemas.microsoft.com/office/drawing/2014/main" id="{C9D80EB8-760E-5EE5-7B25-19A0214BA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13588" y="3497353"/>
                  <a:ext cx="147638" cy="117475"/>
                </a:xfrm>
                <a:custGeom>
                  <a:avLst/>
                  <a:gdLst>
                    <a:gd name="T0" fmla="*/ 2147483646 w 10000"/>
                    <a:gd name="T1" fmla="*/ 495727010 h 6448"/>
                    <a:gd name="T2" fmla="*/ 2147483646 w 10000"/>
                    <a:gd name="T3" fmla="*/ 274643943 h 6448"/>
                    <a:gd name="T4" fmla="*/ 2147483646 w 10000"/>
                    <a:gd name="T5" fmla="*/ 0 h 6448"/>
                    <a:gd name="T6" fmla="*/ 1183506868 w 10000"/>
                    <a:gd name="T7" fmla="*/ 914091121 h 6448"/>
                    <a:gd name="T8" fmla="*/ 0 w 10000"/>
                    <a:gd name="T9" fmla="*/ 2147483646 h 6448"/>
                    <a:gd name="T10" fmla="*/ 0 w 10000"/>
                    <a:gd name="T11" fmla="*/ 2147483646 h 6448"/>
                    <a:gd name="T12" fmla="*/ 1972543557 w 10000"/>
                    <a:gd name="T13" fmla="*/ 2147483646 h 6448"/>
                    <a:gd name="T14" fmla="*/ 2147483646 w 10000"/>
                    <a:gd name="T15" fmla="*/ 2147483646 h 6448"/>
                    <a:gd name="T16" fmla="*/ 2147483646 w 10000"/>
                    <a:gd name="T17" fmla="*/ 2147483646 h 6448"/>
                    <a:gd name="T18" fmla="*/ 2147483646 w 10000"/>
                    <a:gd name="T19" fmla="*/ 2147483646 h 6448"/>
                    <a:gd name="T20" fmla="*/ 2147483646 w 10000"/>
                    <a:gd name="T21" fmla="*/ 2147483646 h 6448"/>
                    <a:gd name="T22" fmla="*/ 2147483646 w 10000"/>
                    <a:gd name="T23" fmla="*/ 2147483646 h 6448"/>
                    <a:gd name="T24" fmla="*/ 2147483646 w 10000"/>
                    <a:gd name="T25" fmla="*/ 914091121 h 6448"/>
                    <a:gd name="T26" fmla="*/ 2147483646 w 10000"/>
                    <a:gd name="T27" fmla="*/ 495727010 h 644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0000" h="6448">
                      <a:moveTo>
                        <a:pt x="8160" y="269"/>
                      </a:moveTo>
                      <a:cubicBezTo>
                        <a:pt x="7722" y="211"/>
                        <a:pt x="7792" y="194"/>
                        <a:pt x="7370" y="149"/>
                      </a:cubicBezTo>
                      <a:lnTo>
                        <a:pt x="5626" y="0"/>
                      </a:lnTo>
                      <a:lnTo>
                        <a:pt x="1875" y="496"/>
                      </a:lnTo>
                      <a:lnTo>
                        <a:pt x="0" y="1489"/>
                      </a:lnTo>
                      <a:lnTo>
                        <a:pt x="0" y="3473"/>
                      </a:lnTo>
                      <a:lnTo>
                        <a:pt x="3125" y="5951"/>
                      </a:lnTo>
                      <a:lnTo>
                        <a:pt x="4375" y="6448"/>
                      </a:lnTo>
                      <a:lnTo>
                        <a:pt x="5626" y="5951"/>
                      </a:lnTo>
                      <a:lnTo>
                        <a:pt x="6249" y="4959"/>
                      </a:lnTo>
                      <a:lnTo>
                        <a:pt x="8126" y="4466"/>
                      </a:lnTo>
                      <a:lnTo>
                        <a:pt x="10000" y="3473"/>
                      </a:lnTo>
                      <a:lnTo>
                        <a:pt x="10000" y="496"/>
                      </a:lnTo>
                      <a:lnTo>
                        <a:pt x="8160" y="269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4" name="Group 6">
                <a:extLst>
                  <a:ext uri="{FF2B5EF4-FFF2-40B4-BE49-F238E27FC236}">
                    <a16:creationId xmlns:a16="http://schemas.microsoft.com/office/drawing/2014/main" id="{FD1F5755-A55B-27BC-1AC1-97083A946D07}"/>
                  </a:ext>
                </a:extLst>
              </p:cNvPr>
              <p:cNvGrpSpPr/>
              <p:nvPr/>
            </p:nvGrpSpPr>
            <p:grpSpPr>
              <a:xfrm>
                <a:off x="6927177" y="3534137"/>
                <a:ext cx="1241828" cy="784571"/>
                <a:chOff x="8454811" y="4693882"/>
                <a:chExt cx="1655771" cy="1046095"/>
              </a:xfrm>
              <a:solidFill>
                <a:srgbClr val="E5E5E5"/>
              </a:solidFill>
            </p:grpSpPr>
            <p:sp>
              <p:nvSpPr>
                <p:cNvPr id="42" name="Freeform 266">
                  <a:extLst>
                    <a:ext uri="{FF2B5EF4-FFF2-40B4-BE49-F238E27FC236}">
                      <a16:creationId xmlns:a16="http://schemas.microsoft.com/office/drawing/2014/main" id="{5548282A-B4A8-3C30-E7A5-A780560970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21272" y="5529123"/>
                  <a:ext cx="184701" cy="210854"/>
                </a:xfrm>
                <a:custGeom>
                  <a:avLst/>
                  <a:gdLst>
                    <a:gd name="T0" fmla="*/ 0 w 138"/>
                    <a:gd name="T1" fmla="*/ 2147483646 h 157"/>
                    <a:gd name="T2" fmla="*/ 2147483646 w 138"/>
                    <a:gd name="T3" fmla="*/ 2147483646 h 157"/>
                    <a:gd name="T4" fmla="*/ 2147483646 w 138"/>
                    <a:gd name="T5" fmla="*/ 2147483646 h 157"/>
                    <a:gd name="T6" fmla="*/ 2147483646 w 138"/>
                    <a:gd name="T7" fmla="*/ 2147483646 h 157"/>
                    <a:gd name="T8" fmla="*/ 2147483646 w 138"/>
                    <a:gd name="T9" fmla="*/ 2147483646 h 157"/>
                    <a:gd name="T10" fmla="*/ 2147483646 w 138"/>
                    <a:gd name="T11" fmla="*/ 2147483646 h 157"/>
                    <a:gd name="T12" fmla="*/ 2147483646 w 138"/>
                    <a:gd name="T13" fmla="*/ 0 h 157"/>
                    <a:gd name="T14" fmla="*/ 2147483646 w 138"/>
                    <a:gd name="T15" fmla="*/ 2147483646 h 157"/>
                    <a:gd name="T16" fmla="*/ 2147483646 w 138"/>
                    <a:gd name="T17" fmla="*/ 2147483646 h 157"/>
                    <a:gd name="T18" fmla="*/ 2147483646 w 138"/>
                    <a:gd name="T19" fmla="*/ 2147483646 h 157"/>
                    <a:gd name="T20" fmla="*/ 2147483646 w 138"/>
                    <a:gd name="T21" fmla="*/ 2147483646 h 157"/>
                    <a:gd name="T22" fmla="*/ 2147483646 w 138"/>
                    <a:gd name="T23" fmla="*/ 2147483646 h 157"/>
                    <a:gd name="T24" fmla="*/ 2147483646 w 138"/>
                    <a:gd name="T25" fmla="*/ 2147483646 h 157"/>
                    <a:gd name="T26" fmla="*/ 2147483646 w 138"/>
                    <a:gd name="T27" fmla="*/ 2147483646 h 157"/>
                    <a:gd name="T28" fmla="*/ 2147483646 w 138"/>
                    <a:gd name="T29" fmla="*/ 2147483646 h 157"/>
                    <a:gd name="T30" fmla="*/ 2147483646 w 138"/>
                    <a:gd name="T31" fmla="*/ 2147483646 h 157"/>
                    <a:gd name="T32" fmla="*/ 2147483646 w 138"/>
                    <a:gd name="T33" fmla="*/ 2147483646 h 157"/>
                    <a:gd name="T34" fmla="*/ 0 w 138"/>
                    <a:gd name="T35" fmla="*/ 2147483646 h 15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138" h="157">
                      <a:moveTo>
                        <a:pt x="0" y="133"/>
                      </a:moveTo>
                      <a:lnTo>
                        <a:pt x="18" y="97"/>
                      </a:lnTo>
                      <a:lnTo>
                        <a:pt x="30" y="79"/>
                      </a:lnTo>
                      <a:lnTo>
                        <a:pt x="66" y="60"/>
                      </a:lnTo>
                      <a:lnTo>
                        <a:pt x="78" y="54"/>
                      </a:lnTo>
                      <a:lnTo>
                        <a:pt x="90" y="30"/>
                      </a:lnTo>
                      <a:lnTo>
                        <a:pt x="102" y="0"/>
                      </a:lnTo>
                      <a:lnTo>
                        <a:pt x="114" y="12"/>
                      </a:lnTo>
                      <a:lnTo>
                        <a:pt x="138" y="18"/>
                      </a:lnTo>
                      <a:lnTo>
                        <a:pt x="138" y="36"/>
                      </a:lnTo>
                      <a:lnTo>
                        <a:pt x="114" y="54"/>
                      </a:lnTo>
                      <a:lnTo>
                        <a:pt x="102" y="67"/>
                      </a:lnTo>
                      <a:lnTo>
                        <a:pt x="78" y="91"/>
                      </a:lnTo>
                      <a:lnTo>
                        <a:pt x="72" y="115"/>
                      </a:lnTo>
                      <a:lnTo>
                        <a:pt x="66" y="151"/>
                      </a:lnTo>
                      <a:lnTo>
                        <a:pt x="36" y="157"/>
                      </a:lnTo>
                      <a:lnTo>
                        <a:pt x="18" y="151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3" name="Freeform 267">
                  <a:extLst>
                    <a:ext uri="{FF2B5EF4-FFF2-40B4-BE49-F238E27FC236}">
                      <a16:creationId xmlns:a16="http://schemas.microsoft.com/office/drawing/2014/main" id="{CFCAB120-CEF8-B3DE-D9E2-B8E2312B87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1455" y="5339518"/>
                  <a:ext cx="129127" cy="207585"/>
                </a:xfrm>
                <a:custGeom>
                  <a:avLst/>
                  <a:gdLst>
                    <a:gd name="T0" fmla="*/ 2147483646 w 96"/>
                    <a:gd name="T1" fmla="*/ 2147483646 h 156"/>
                    <a:gd name="T2" fmla="*/ 2147483646 w 96"/>
                    <a:gd name="T3" fmla="*/ 2147483646 h 156"/>
                    <a:gd name="T4" fmla="*/ 2147483646 w 96"/>
                    <a:gd name="T5" fmla="*/ 2147483646 h 156"/>
                    <a:gd name="T6" fmla="*/ 0 w 96"/>
                    <a:gd name="T7" fmla="*/ 0 h 156"/>
                    <a:gd name="T8" fmla="*/ 2147483646 w 96"/>
                    <a:gd name="T9" fmla="*/ 2147483646 h 156"/>
                    <a:gd name="T10" fmla="*/ 2147483646 w 96"/>
                    <a:gd name="T11" fmla="*/ 2147483646 h 156"/>
                    <a:gd name="T12" fmla="*/ 2147483646 w 96"/>
                    <a:gd name="T13" fmla="*/ 2147483646 h 156"/>
                    <a:gd name="T14" fmla="*/ 2147483646 w 96"/>
                    <a:gd name="T15" fmla="*/ 2147483646 h 156"/>
                    <a:gd name="T16" fmla="*/ 2147483646 w 96"/>
                    <a:gd name="T17" fmla="*/ 2147483646 h 156"/>
                    <a:gd name="T18" fmla="*/ 2147483646 w 96"/>
                    <a:gd name="T19" fmla="*/ 2147483646 h 156"/>
                    <a:gd name="T20" fmla="*/ 2147483646 w 96"/>
                    <a:gd name="T21" fmla="*/ 2147483646 h 156"/>
                    <a:gd name="T22" fmla="*/ 2147483646 w 96"/>
                    <a:gd name="T23" fmla="*/ 2147483646 h 156"/>
                    <a:gd name="T24" fmla="*/ 2147483646 w 96"/>
                    <a:gd name="T25" fmla="*/ 2147483646 h 156"/>
                    <a:gd name="T26" fmla="*/ 2147483646 w 96"/>
                    <a:gd name="T27" fmla="*/ 2147483646 h 156"/>
                    <a:gd name="T28" fmla="*/ 2147483646 w 96"/>
                    <a:gd name="T29" fmla="*/ 2147483646 h 156"/>
                    <a:gd name="T30" fmla="*/ 2147483646 w 96"/>
                    <a:gd name="T31" fmla="*/ 2147483646 h 156"/>
                    <a:gd name="T32" fmla="*/ 2147483646 w 96"/>
                    <a:gd name="T33" fmla="*/ 2147483646 h 156"/>
                    <a:gd name="T34" fmla="*/ 2147483646 w 96"/>
                    <a:gd name="T35" fmla="*/ 2147483646 h 15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96" h="156">
                      <a:moveTo>
                        <a:pt x="6" y="108"/>
                      </a:moveTo>
                      <a:lnTo>
                        <a:pt x="24" y="78"/>
                      </a:lnTo>
                      <a:lnTo>
                        <a:pt x="24" y="54"/>
                      </a:lnTo>
                      <a:lnTo>
                        <a:pt x="0" y="0"/>
                      </a:lnTo>
                      <a:lnTo>
                        <a:pt x="30" y="12"/>
                      </a:lnTo>
                      <a:lnTo>
                        <a:pt x="30" y="42"/>
                      </a:lnTo>
                      <a:lnTo>
                        <a:pt x="42" y="60"/>
                      </a:lnTo>
                      <a:lnTo>
                        <a:pt x="60" y="78"/>
                      </a:lnTo>
                      <a:lnTo>
                        <a:pt x="84" y="66"/>
                      </a:lnTo>
                      <a:lnTo>
                        <a:pt x="96" y="78"/>
                      </a:lnTo>
                      <a:lnTo>
                        <a:pt x="90" y="90"/>
                      </a:lnTo>
                      <a:lnTo>
                        <a:pt x="78" y="102"/>
                      </a:lnTo>
                      <a:lnTo>
                        <a:pt x="66" y="114"/>
                      </a:lnTo>
                      <a:lnTo>
                        <a:pt x="60" y="132"/>
                      </a:lnTo>
                      <a:lnTo>
                        <a:pt x="42" y="156"/>
                      </a:lnTo>
                      <a:lnTo>
                        <a:pt x="24" y="144"/>
                      </a:lnTo>
                      <a:lnTo>
                        <a:pt x="30" y="126"/>
                      </a:lnTo>
                      <a:lnTo>
                        <a:pt x="6" y="10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4" name="Freeform 268">
                  <a:extLst>
                    <a:ext uri="{FF2B5EF4-FFF2-40B4-BE49-F238E27FC236}">
                      <a16:creationId xmlns:a16="http://schemas.microsoft.com/office/drawing/2014/main" id="{DA78C5B9-F278-231F-E77E-A764169765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54811" y="4693882"/>
                  <a:ext cx="1018307" cy="773129"/>
                </a:xfrm>
                <a:custGeom>
                  <a:avLst/>
                  <a:gdLst>
                    <a:gd name="T0" fmla="*/ 2147483646 w 757"/>
                    <a:gd name="T1" fmla="*/ 2147483646 h 577"/>
                    <a:gd name="T2" fmla="*/ 2147483646 w 757"/>
                    <a:gd name="T3" fmla="*/ 2147483646 h 577"/>
                    <a:gd name="T4" fmla="*/ 0 w 757"/>
                    <a:gd name="T5" fmla="*/ 2147483646 h 577"/>
                    <a:gd name="T6" fmla="*/ 2147483646 w 757"/>
                    <a:gd name="T7" fmla="*/ 2147483646 h 577"/>
                    <a:gd name="T8" fmla="*/ 2147483646 w 757"/>
                    <a:gd name="T9" fmla="*/ 2147483646 h 577"/>
                    <a:gd name="T10" fmla="*/ 2147483646 w 757"/>
                    <a:gd name="T11" fmla="*/ 2147483646 h 577"/>
                    <a:gd name="T12" fmla="*/ 2147483646 w 757"/>
                    <a:gd name="T13" fmla="*/ 2147483646 h 577"/>
                    <a:gd name="T14" fmla="*/ 2147483646 w 757"/>
                    <a:gd name="T15" fmla="*/ 2147483646 h 577"/>
                    <a:gd name="T16" fmla="*/ 2147483646 w 757"/>
                    <a:gd name="T17" fmla="*/ 2147483646 h 577"/>
                    <a:gd name="T18" fmla="*/ 2147483646 w 757"/>
                    <a:gd name="T19" fmla="*/ 2147483646 h 577"/>
                    <a:gd name="T20" fmla="*/ 2147483646 w 757"/>
                    <a:gd name="T21" fmla="*/ 0 h 577"/>
                    <a:gd name="T22" fmla="*/ 2147483646 w 757"/>
                    <a:gd name="T23" fmla="*/ 2147483646 h 577"/>
                    <a:gd name="T24" fmla="*/ 2147483646 w 757"/>
                    <a:gd name="T25" fmla="*/ 2147483646 h 577"/>
                    <a:gd name="T26" fmla="*/ 2147483646 w 757"/>
                    <a:gd name="T27" fmla="*/ 2147483646 h 577"/>
                    <a:gd name="T28" fmla="*/ 2147483646 w 757"/>
                    <a:gd name="T29" fmla="*/ 2147483646 h 577"/>
                    <a:gd name="T30" fmla="*/ 2147483646 w 757"/>
                    <a:gd name="T31" fmla="*/ 2147483646 h 577"/>
                    <a:gd name="T32" fmla="*/ 2147483646 w 757"/>
                    <a:gd name="T33" fmla="*/ 2147483646 h 577"/>
                    <a:gd name="T34" fmla="*/ 2147483646 w 757"/>
                    <a:gd name="T35" fmla="*/ 2147483646 h 577"/>
                    <a:gd name="T36" fmla="*/ 2147483646 w 757"/>
                    <a:gd name="T37" fmla="*/ 2147483646 h 577"/>
                    <a:gd name="T38" fmla="*/ 2147483646 w 757"/>
                    <a:gd name="T39" fmla="*/ 2147483646 h 577"/>
                    <a:gd name="T40" fmla="*/ 2147483646 w 757"/>
                    <a:gd name="T41" fmla="*/ 2147483646 h 577"/>
                    <a:gd name="T42" fmla="*/ 2147483646 w 757"/>
                    <a:gd name="T43" fmla="*/ 2147483646 h 577"/>
                    <a:gd name="T44" fmla="*/ 2147483646 w 757"/>
                    <a:gd name="T45" fmla="*/ 2147483646 h 577"/>
                    <a:gd name="T46" fmla="*/ 2147483646 w 757"/>
                    <a:gd name="T47" fmla="*/ 2147483646 h 577"/>
                    <a:gd name="T48" fmla="*/ 2147483646 w 757"/>
                    <a:gd name="T49" fmla="*/ 2147483646 h 577"/>
                    <a:gd name="T50" fmla="*/ 2147483646 w 757"/>
                    <a:gd name="T51" fmla="*/ 2147483646 h 577"/>
                    <a:gd name="T52" fmla="*/ 2147483646 w 757"/>
                    <a:gd name="T53" fmla="*/ 2147483646 h 577"/>
                    <a:gd name="T54" fmla="*/ 2147483646 w 757"/>
                    <a:gd name="T55" fmla="*/ 2147483646 h 577"/>
                    <a:gd name="T56" fmla="*/ 2147483646 w 757"/>
                    <a:gd name="T57" fmla="*/ 2147483646 h 577"/>
                    <a:gd name="T58" fmla="*/ 2147483646 w 757"/>
                    <a:gd name="T59" fmla="*/ 2147483646 h 577"/>
                    <a:gd name="T60" fmla="*/ 2147483646 w 757"/>
                    <a:gd name="T61" fmla="*/ 2147483646 h 577"/>
                    <a:gd name="T62" fmla="*/ 2147483646 w 757"/>
                    <a:gd name="T63" fmla="*/ 2147483646 h 577"/>
                    <a:gd name="T64" fmla="*/ 2147483646 w 757"/>
                    <a:gd name="T65" fmla="*/ 2147483646 h 577"/>
                    <a:gd name="T66" fmla="*/ 2147483646 w 757"/>
                    <a:gd name="T67" fmla="*/ 2147483646 h 577"/>
                    <a:gd name="T68" fmla="*/ 2147483646 w 757"/>
                    <a:gd name="T69" fmla="*/ 2147483646 h 577"/>
                    <a:gd name="T70" fmla="*/ 2147483646 w 757"/>
                    <a:gd name="T71" fmla="*/ 2147483646 h 57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757" h="577">
                      <a:moveTo>
                        <a:pt x="30" y="463"/>
                      </a:moveTo>
                      <a:lnTo>
                        <a:pt x="36" y="415"/>
                      </a:lnTo>
                      <a:lnTo>
                        <a:pt x="30" y="385"/>
                      </a:lnTo>
                      <a:lnTo>
                        <a:pt x="6" y="307"/>
                      </a:lnTo>
                      <a:lnTo>
                        <a:pt x="6" y="283"/>
                      </a:lnTo>
                      <a:lnTo>
                        <a:pt x="0" y="247"/>
                      </a:lnTo>
                      <a:lnTo>
                        <a:pt x="6" y="217"/>
                      </a:lnTo>
                      <a:lnTo>
                        <a:pt x="30" y="193"/>
                      </a:lnTo>
                      <a:lnTo>
                        <a:pt x="78" y="175"/>
                      </a:lnTo>
                      <a:lnTo>
                        <a:pt x="114" y="151"/>
                      </a:lnTo>
                      <a:lnTo>
                        <a:pt x="144" y="145"/>
                      </a:lnTo>
                      <a:lnTo>
                        <a:pt x="156" y="109"/>
                      </a:lnTo>
                      <a:lnTo>
                        <a:pt x="180" y="97"/>
                      </a:lnTo>
                      <a:lnTo>
                        <a:pt x="204" y="90"/>
                      </a:lnTo>
                      <a:lnTo>
                        <a:pt x="240" y="60"/>
                      </a:lnTo>
                      <a:lnTo>
                        <a:pt x="264" y="48"/>
                      </a:lnTo>
                      <a:lnTo>
                        <a:pt x="282" y="60"/>
                      </a:lnTo>
                      <a:lnTo>
                        <a:pt x="300" y="66"/>
                      </a:lnTo>
                      <a:lnTo>
                        <a:pt x="312" y="42"/>
                      </a:lnTo>
                      <a:lnTo>
                        <a:pt x="330" y="24"/>
                      </a:lnTo>
                      <a:lnTo>
                        <a:pt x="360" y="18"/>
                      </a:lnTo>
                      <a:lnTo>
                        <a:pt x="372" y="0"/>
                      </a:lnTo>
                      <a:lnTo>
                        <a:pt x="396" y="6"/>
                      </a:lnTo>
                      <a:lnTo>
                        <a:pt x="438" y="12"/>
                      </a:lnTo>
                      <a:lnTo>
                        <a:pt x="432" y="36"/>
                      </a:lnTo>
                      <a:lnTo>
                        <a:pt x="420" y="66"/>
                      </a:lnTo>
                      <a:lnTo>
                        <a:pt x="438" y="78"/>
                      </a:lnTo>
                      <a:lnTo>
                        <a:pt x="468" y="78"/>
                      </a:lnTo>
                      <a:lnTo>
                        <a:pt x="492" y="115"/>
                      </a:lnTo>
                      <a:lnTo>
                        <a:pt x="510" y="109"/>
                      </a:lnTo>
                      <a:lnTo>
                        <a:pt x="540" y="90"/>
                      </a:lnTo>
                      <a:lnTo>
                        <a:pt x="540" y="30"/>
                      </a:lnTo>
                      <a:lnTo>
                        <a:pt x="564" y="0"/>
                      </a:lnTo>
                      <a:lnTo>
                        <a:pt x="576" y="42"/>
                      </a:lnTo>
                      <a:lnTo>
                        <a:pt x="582" y="54"/>
                      </a:lnTo>
                      <a:lnTo>
                        <a:pt x="594" y="60"/>
                      </a:lnTo>
                      <a:lnTo>
                        <a:pt x="612" y="121"/>
                      </a:lnTo>
                      <a:lnTo>
                        <a:pt x="642" y="151"/>
                      </a:lnTo>
                      <a:lnTo>
                        <a:pt x="678" y="163"/>
                      </a:lnTo>
                      <a:lnTo>
                        <a:pt x="690" y="199"/>
                      </a:lnTo>
                      <a:lnTo>
                        <a:pt x="708" y="211"/>
                      </a:lnTo>
                      <a:lnTo>
                        <a:pt x="714" y="241"/>
                      </a:lnTo>
                      <a:lnTo>
                        <a:pt x="751" y="265"/>
                      </a:lnTo>
                      <a:lnTo>
                        <a:pt x="751" y="289"/>
                      </a:lnTo>
                      <a:lnTo>
                        <a:pt x="757" y="325"/>
                      </a:lnTo>
                      <a:lnTo>
                        <a:pt x="757" y="379"/>
                      </a:lnTo>
                      <a:lnTo>
                        <a:pt x="714" y="469"/>
                      </a:lnTo>
                      <a:lnTo>
                        <a:pt x="696" y="523"/>
                      </a:lnTo>
                      <a:lnTo>
                        <a:pt x="696" y="547"/>
                      </a:lnTo>
                      <a:lnTo>
                        <a:pt x="684" y="547"/>
                      </a:lnTo>
                      <a:lnTo>
                        <a:pt x="660" y="559"/>
                      </a:lnTo>
                      <a:lnTo>
                        <a:pt x="636" y="577"/>
                      </a:lnTo>
                      <a:lnTo>
                        <a:pt x="618" y="577"/>
                      </a:lnTo>
                      <a:lnTo>
                        <a:pt x="594" y="559"/>
                      </a:lnTo>
                      <a:lnTo>
                        <a:pt x="576" y="571"/>
                      </a:lnTo>
                      <a:lnTo>
                        <a:pt x="534" y="553"/>
                      </a:lnTo>
                      <a:lnTo>
                        <a:pt x="498" y="535"/>
                      </a:lnTo>
                      <a:lnTo>
                        <a:pt x="480" y="505"/>
                      </a:lnTo>
                      <a:lnTo>
                        <a:pt x="468" y="481"/>
                      </a:lnTo>
                      <a:lnTo>
                        <a:pt x="444" y="487"/>
                      </a:lnTo>
                      <a:lnTo>
                        <a:pt x="420" y="463"/>
                      </a:lnTo>
                      <a:lnTo>
                        <a:pt x="378" y="421"/>
                      </a:lnTo>
                      <a:lnTo>
                        <a:pt x="312" y="409"/>
                      </a:lnTo>
                      <a:lnTo>
                        <a:pt x="264" y="415"/>
                      </a:lnTo>
                      <a:lnTo>
                        <a:pt x="204" y="433"/>
                      </a:lnTo>
                      <a:lnTo>
                        <a:pt x="198" y="451"/>
                      </a:lnTo>
                      <a:lnTo>
                        <a:pt x="162" y="457"/>
                      </a:lnTo>
                      <a:lnTo>
                        <a:pt x="138" y="457"/>
                      </a:lnTo>
                      <a:lnTo>
                        <a:pt x="120" y="475"/>
                      </a:lnTo>
                      <a:lnTo>
                        <a:pt x="84" y="487"/>
                      </a:lnTo>
                      <a:lnTo>
                        <a:pt x="60" y="487"/>
                      </a:lnTo>
                      <a:lnTo>
                        <a:pt x="30" y="463"/>
                      </a:lnTo>
                      <a:close/>
                    </a:path>
                  </a:pathLst>
                </a:custGeom>
                <a:grpFill/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  <p:sp>
              <p:nvSpPr>
                <p:cNvPr id="45" name="Freeform 269">
                  <a:extLst>
                    <a:ext uri="{FF2B5EF4-FFF2-40B4-BE49-F238E27FC236}">
                      <a16:creationId xmlns:a16="http://schemas.microsoft.com/office/drawing/2014/main" id="{7B0EFE30-033C-FF6F-7637-0F192E6A19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54092" y="5512778"/>
                  <a:ext cx="89899" cy="122590"/>
                </a:xfrm>
                <a:custGeom>
                  <a:avLst/>
                  <a:gdLst>
                    <a:gd name="T0" fmla="*/ 0 w 66"/>
                    <a:gd name="T1" fmla="*/ 2147483646 h 91"/>
                    <a:gd name="T2" fmla="*/ 2147483646 w 66"/>
                    <a:gd name="T3" fmla="*/ 2147483646 h 91"/>
                    <a:gd name="T4" fmla="*/ 2147483646 w 66"/>
                    <a:gd name="T5" fmla="*/ 2147483646 h 91"/>
                    <a:gd name="T6" fmla="*/ 2147483646 w 66"/>
                    <a:gd name="T7" fmla="*/ 2147483646 h 91"/>
                    <a:gd name="T8" fmla="*/ 2147483646 w 66"/>
                    <a:gd name="T9" fmla="*/ 2147483646 h 91"/>
                    <a:gd name="T10" fmla="*/ 2147483646 w 66"/>
                    <a:gd name="T11" fmla="*/ 2147483646 h 91"/>
                    <a:gd name="T12" fmla="*/ 2147483646 w 66"/>
                    <a:gd name="T13" fmla="*/ 0 h 91"/>
                    <a:gd name="T14" fmla="*/ 2147483646 w 66"/>
                    <a:gd name="T15" fmla="*/ 2147483646 h 91"/>
                    <a:gd name="T16" fmla="*/ 0 w 66"/>
                    <a:gd name="T17" fmla="*/ 2147483646 h 9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66" h="91">
                      <a:moveTo>
                        <a:pt x="0" y="18"/>
                      </a:moveTo>
                      <a:lnTo>
                        <a:pt x="12" y="48"/>
                      </a:lnTo>
                      <a:lnTo>
                        <a:pt x="18" y="72"/>
                      </a:lnTo>
                      <a:lnTo>
                        <a:pt x="36" y="91"/>
                      </a:lnTo>
                      <a:lnTo>
                        <a:pt x="48" y="66"/>
                      </a:lnTo>
                      <a:lnTo>
                        <a:pt x="66" y="30"/>
                      </a:lnTo>
                      <a:lnTo>
                        <a:pt x="66" y="0"/>
                      </a:lnTo>
                      <a:lnTo>
                        <a:pt x="42" y="12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3F3F3F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" name="Freeform 353">
                <a:extLst>
                  <a:ext uri="{FF2B5EF4-FFF2-40B4-BE49-F238E27FC236}">
                    <a16:creationId xmlns:a16="http://schemas.microsoft.com/office/drawing/2014/main" id="{DEA7152F-1E8C-A487-B1EB-1181E22BA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5783" y="2188955"/>
                <a:ext cx="122589" cy="63746"/>
              </a:xfrm>
              <a:custGeom>
                <a:avLst/>
                <a:gdLst>
                  <a:gd name="T0" fmla="*/ 2147483646 w 10569"/>
                  <a:gd name="T1" fmla="*/ 1784266055 h 10092"/>
                  <a:gd name="T2" fmla="*/ 2147483646 w 10569"/>
                  <a:gd name="T3" fmla="*/ 1003710399 h 10092"/>
                  <a:gd name="T4" fmla="*/ 2147483646 w 10569"/>
                  <a:gd name="T5" fmla="*/ 502000758 h 10092"/>
                  <a:gd name="T6" fmla="*/ 2147483646 w 10569"/>
                  <a:gd name="T7" fmla="*/ 0 h 10092"/>
                  <a:gd name="T8" fmla="*/ 2147483646 w 10569"/>
                  <a:gd name="T9" fmla="*/ 250834547 h 10092"/>
                  <a:gd name="T10" fmla="*/ 2147483646 w 10569"/>
                  <a:gd name="T11" fmla="*/ 0 h 10092"/>
                  <a:gd name="T12" fmla="*/ 2147483646 w 10569"/>
                  <a:gd name="T13" fmla="*/ 250834547 h 10092"/>
                  <a:gd name="T14" fmla="*/ 2147483646 w 10569"/>
                  <a:gd name="T15" fmla="*/ 502000758 h 10092"/>
                  <a:gd name="T16" fmla="*/ 2147483646 w 10569"/>
                  <a:gd name="T17" fmla="*/ 752875852 h 10092"/>
                  <a:gd name="T18" fmla="*/ 126895188 w 10569"/>
                  <a:gd name="T19" fmla="*/ 1003710399 h 10092"/>
                  <a:gd name="T20" fmla="*/ 2147483646 w 10569"/>
                  <a:gd name="T21" fmla="*/ 1342794782 h 10092"/>
                  <a:gd name="T22" fmla="*/ 2147483646 w 10569"/>
                  <a:gd name="T23" fmla="*/ 1800525632 h 10092"/>
                  <a:gd name="T24" fmla="*/ 2147483646 w 10569"/>
                  <a:gd name="T25" fmla="*/ 2147483646 h 10092"/>
                  <a:gd name="T26" fmla="*/ 2147483646 w 10569"/>
                  <a:gd name="T27" fmla="*/ 2147483646 h 10092"/>
                  <a:gd name="T28" fmla="*/ 2147483646 w 10569"/>
                  <a:gd name="T29" fmla="*/ 2147483646 h 10092"/>
                  <a:gd name="T30" fmla="*/ 2147483646 w 10569"/>
                  <a:gd name="T31" fmla="*/ 2147483646 h 10092"/>
                  <a:gd name="T32" fmla="*/ 2147483646 w 10569"/>
                  <a:gd name="T33" fmla="*/ 2147483646 h 10092"/>
                  <a:gd name="T34" fmla="*/ 2147483646 w 10569"/>
                  <a:gd name="T35" fmla="*/ 2147483646 h 10092"/>
                  <a:gd name="T36" fmla="*/ 2147483646 w 10569"/>
                  <a:gd name="T37" fmla="*/ 2147483646 h 10092"/>
                  <a:gd name="T38" fmla="*/ 2147483646 w 10569"/>
                  <a:gd name="T39" fmla="*/ 2147483646 h 10092"/>
                  <a:gd name="T40" fmla="*/ 2147483646 w 10569"/>
                  <a:gd name="T41" fmla="*/ 2147483646 h 10092"/>
                  <a:gd name="T42" fmla="*/ 2147483646 w 10569"/>
                  <a:gd name="T43" fmla="*/ 2147483646 h 10092"/>
                  <a:gd name="T44" fmla="*/ 2147483646 w 10569"/>
                  <a:gd name="T45" fmla="*/ 2147483646 h 1009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0569" h="10092">
                    <a:moveTo>
                      <a:pt x="10569" y="5925"/>
                    </a:moveTo>
                    <a:cubicBezTo>
                      <a:pt x="10249" y="5077"/>
                      <a:pt x="8682" y="4197"/>
                      <a:pt x="7738" y="3333"/>
                    </a:cubicBezTo>
                    <a:lnTo>
                      <a:pt x="5920" y="1667"/>
                    </a:lnTo>
                    <a:lnTo>
                      <a:pt x="4102" y="0"/>
                    </a:lnTo>
                    <a:lnTo>
                      <a:pt x="4102" y="833"/>
                    </a:lnTo>
                    <a:lnTo>
                      <a:pt x="3193" y="0"/>
                    </a:lnTo>
                    <a:lnTo>
                      <a:pt x="2738" y="833"/>
                    </a:lnTo>
                    <a:lnTo>
                      <a:pt x="1829" y="1667"/>
                    </a:lnTo>
                    <a:lnTo>
                      <a:pt x="920" y="2500"/>
                    </a:lnTo>
                    <a:cubicBezTo>
                      <a:pt x="617" y="2778"/>
                      <a:pt x="87" y="3007"/>
                      <a:pt x="11" y="3333"/>
                    </a:cubicBezTo>
                    <a:cubicBezTo>
                      <a:pt x="-65" y="3659"/>
                      <a:pt x="248" y="4018"/>
                      <a:pt x="466" y="4459"/>
                    </a:cubicBezTo>
                    <a:cubicBezTo>
                      <a:pt x="684" y="4900"/>
                      <a:pt x="1019" y="5333"/>
                      <a:pt x="1322" y="5979"/>
                    </a:cubicBezTo>
                    <a:cubicBezTo>
                      <a:pt x="1625" y="6625"/>
                      <a:pt x="2048" y="7802"/>
                      <a:pt x="2284" y="8333"/>
                    </a:cubicBezTo>
                    <a:cubicBezTo>
                      <a:pt x="2520" y="8864"/>
                      <a:pt x="2583" y="8874"/>
                      <a:pt x="2738" y="9167"/>
                    </a:cubicBezTo>
                    <a:cubicBezTo>
                      <a:pt x="2893" y="9460"/>
                      <a:pt x="3217" y="10092"/>
                      <a:pt x="3217" y="10092"/>
                    </a:cubicBezTo>
                    <a:cubicBezTo>
                      <a:pt x="4581" y="10092"/>
                      <a:pt x="4900" y="9994"/>
                      <a:pt x="4900" y="9994"/>
                    </a:cubicBezTo>
                    <a:cubicBezTo>
                      <a:pt x="4785" y="9440"/>
                      <a:pt x="5654" y="9714"/>
                      <a:pt x="5539" y="9160"/>
                    </a:cubicBezTo>
                    <a:cubicBezTo>
                      <a:pt x="5853" y="9260"/>
                      <a:pt x="6250" y="9364"/>
                      <a:pt x="6402" y="9410"/>
                    </a:cubicBezTo>
                    <a:cubicBezTo>
                      <a:pt x="6554" y="9456"/>
                      <a:pt x="6377" y="9434"/>
                      <a:pt x="6453" y="9434"/>
                    </a:cubicBezTo>
                    <a:cubicBezTo>
                      <a:pt x="6529" y="9434"/>
                      <a:pt x="6505" y="9504"/>
                      <a:pt x="6723" y="9605"/>
                    </a:cubicBezTo>
                    <a:cubicBezTo>
                      <a:pt x="6941" y="9707"/>
                      <a:pt x="7421" y="10085"/>
                      <a:pt x="7759" y="10043"/>
                    </a:cubicBezTo>
                    <a:cubicBezTo>
                      <a:pt x="8097" y="10001"/>
                      <a:pt x="8436" y="9626"/>
                      <a:pt x="8753" y="9355"/>
                    </a:cubicBezTo>
                    <a:cubicBezTo>
                      <a:pt x="9070" y="9084"/>
                      <a:pt x="8347" y="9964"/>
                      <a:pt x="10391" y="9757"/>
                    </a:cubicBezTo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36" name="Freeform 342">
                <a:extLst>
                  <a:ext uri="{FF2B5EF4-FFF2-40B4-BE49-F238E27FC236}">
                    <a16:creationId xmlns:a16="http://schemas.microsoft.com/office/drawing/2014/main" id="{E5E42CF8-DC17-29CE-52EB-426F60A9E5CE}"/>
                  </a:ext>
                </a:extLst>
              </p:cNvPr>
              <p:cNvSpPr>
                <a:spLocks/>
              </p:cNvSpPr>
              <p:nvPr/>
            </p:nvSpPr>
            <p:spPr bwMode="auto">
              <a:xfrm rot="471028">
                <a:off x="4700956" y="2169719"/>
                <a:ext cx="235371" cy="226790"/>
              </a:xfrm>
              <a:custGeom>
                <a:avLst/>
                <a:gdLst>
                  <a:gd name="T0" fmla="*/ 2147483646 w 10043"/>
                  <a:gd name="T1" fmla="*/ 2147483646 h 10000"/>
                  <a:gd name="T2" fmla="*/ 2147483646 w 10043"/>
                  <a:gd name="T3" fmla="*/ 2147483646 h 10000"/>
                  <a:gd name="T4" fmla="*/ 2147483646 w 10043"/>
                  <a:gd name="T5" fmla="*/ 2147483646 h 10000"/>
                  <a:gd name="T6" fmla="*/ 2147483646 w 10043"/>
                  <a:gd name="T7" fmla="*/ 2147483646 h 10000"/>
                  <a:gd name="T8" fmla="*/ 2147483646 w 10043"/>
                  <a:gd name="T9" fmla="*/ 2147483646 h 10000"/>
                  <a:gd name="T10" fmla="*/ 2147483646 w 10043"/>
                  <a:gd name="T11" fmla="*/ 2147483646 h 10000"/>
                  <a:gd name="T12" fmla="*/ 2147483646 w 10043"/>
                  <a:gd name="T13" fmla="*/ 2147483646 h 10000"/>
                  <a:gd name="T14" fmla="*/ 2147483646 w 10043"/>
                  <a:gd name="T15" fmla="*/ 2147483646 h 10000"/>
                  <a:gd name="T16" fmla="*/ 2147483646 w 10043"/>
                  <a:gd name="T17" fmla="*/ 2147483646 h 10000"/>
                  <a:gd name="T18" fmla="*/ 2147483646 w 10043"/>
                  <a:gd name="T19" fmla="*/ 2147483646 h 10000"/>
                  <a:gd name="T20" fmla="*/ 2147483646 w 10043"/>
                  <a:gd name="T21" fmla="*/ 2147483646 h 10000"/>
                  <a:gd name="T22" fmla="*/ 2147483646 w 10043"/>
                  <a:gd name="T23" fmla="*/ 2147483646 h 10000"/>
                  <a:gd name="T24" fmla="*/ 2147483646 w 10043"/>
                  <a:gd name="T25" fmla="*/ 2147483646 h 10000"/>
                  <a:gd name="T26" fmla="*/ 2147483646 w 10043"/>
                  <a:gd name="T27" fmla="*/ 2147483646 h 10000"/>
                  <a:gd name="T28" fmla="*/ 2147483646 w 10043"/>
                  <a:gd name="T29" fmla="*/ 2147483646 h 10000"/>
                  <a:gd name="T30" fmla="*/ 2147483646 w 10043"/>
                  <a:gd name="T31" fmla="*/ 2147483646 h 10000"/>
                  <a:gd name="T32" fmla="*/ 2147483646 w 10043"/>
                  <a:gd name="T33" fmla="*/ 2147483646 h 10000"/>
                  <a:gd name="T34" fmla="*/ 2147483646 w 10043"/>
                  <a:gd name="T35" fmla="*/ 2147483646 h 10000"/>
                  <a:gd name="T36" fmla="*/ 2147483646 w 10043"/>
                  <a:gd name="T37" fmla="*/ 2147483646 h 10000"/>
                  <a:gd name="T38" fmla="*/ 2147483646 w 10043"/>
                  <a:gd name="T39" fmla="*/ 2147483646 h 10000"/>
                  <a:gd name="T40" fmla="*/ 2147483646 w 10043"/>
                  <a:gd name="T41" fmla="*/ 0 h 10000"/>
                  <a:gd name="T42" fmla="*/ 2147483646 w 10043"/>
                  <a:gd name="T43" fmla="*/ 2147483646 h 10000"/>
                  <a:gd name="T44" fmla="*/ 2147483646 w 10043"/>
                  <a:gd name="T45" fmla="*/ 2147483646 h 10000"/>
                  <a:gd name="T46" fmla="*/ 2147483646 w 10043"/>
                  <a:gd name="T47" fmla="*/ 2147483646 h 10000"/>
                  <a:gd name="T48" fmla="*/ 2147483646 w 10043"/>
                  <a:gd name="T49" fmla="*/ 2147483646 h 10000"/>
                  <a:gd name="T50" fmla="*/ 2147483646 w 10043"/>
                  <a:gd name="T51" fmla="*/ 2147483646 h 10000"/>
                  <a:gd name="T52" fmla="*/ 2147483646 w 10043"/>
                  <a:gd name="T53" fmla="*/ 2147483646 h 10000"/>
                  <a:gd name="T54" fmla="*/ 2147483646 w 10043"/>
                  <a:gd name="T55" fmla="*/ 2147483646 h 10000"/>
                  <a:gd name="T56" fmla="*/ 2147483646 w 10043"/>
                  <a:gd name="T57" fmla="*/ 2147483646 h 10000"/>
                  <a:gd name="T58" fmla="*/ 2147483646 w 10043"/>
                  <a:gd name="T59" fmla="*/ 2147483646 h 10000"/>
                  <a:gd name="T60" fmla="*/ 2147483646 w 10043"/>
                  <a:gd name="T61" fmla="*/ 2147483646 h 10000"/>
                  <a:gd name="T62" fmla="*/ 2147483646 w 10043"/>
                  <a:gd name="T63" fmla="*/ 2147483646 h 10000"/>
                  <a:gd name="T64" fmla="*/ 2147483646 w 10043"/>
                  <a:gd name="T65" fmla="*/ 2147483646 h 10000"/>
                  <a:gd name="T66" fmla="*/ 2147483646 w 10043"/>
                  <a:gd name="T67" fmla="*/ 2147483646 h 10000"/>
                  <a:gd name="T68" fmla="*/ 2147483646 w 10043"/>
                  <a:gd name="T69" fmla="*/ 2147483646 h 10000"/>
                  <a:gd name="T70" fmla="*/ 2147483646 w 10043"/>
                  <a:gd name="T71" fmla="*/ 2147483646 h 10000"/>
                  <a:gd name="T72" fmla="*/ 2147483646 w 10043"/>
                  <a:gd name="T73" fmla="*/ 2147483646 h 10000"/>
                  <a:gd name="T74" fmla="*/ 2147483646 w 10043"/>
                  <a:gd name="T75" fmla="*/ 2147483646 h 10000"/>
                  <a:gd name="T76" fmla="*/ 2147483646 w 10043"/>
                  <a:gd name="T77" fmla="*/ 2147483646 h 10000"/>
                  <a:gd name="T78" fmla="*/ 2147483646 w 10043"/>
                  <a:gd name="T79" fmla="*/ 2147483646 h 10000"/>
                  <a:gd name="T80" fmla="*/ 2147483646 w 10043"/>
                  <a:gd name="T81" fmla="*/ 2147483646 h 10000"/>
                  <a:gd name="T82" fmla="*/ 2147483646 w 10043"/>
                  <a:gd name="T83" fmla="*/ 2147483646 h 10000"/>
                  <a:gd name="T84" fmla="*/ 2147483646 w 10043"/>
                  <a:gd name="T85" fmla="*/ 2147483646 h 10000"/>
                  <a:gd name="T86" fmla="*/ 2147483646 w 10043"/>
                  <a:gd name="T87" fmla="*/ 2147483646 h 10000"/>
                  <a:gd name="T88" fmla="*/ 2147483646 w 10043"/>
                  <a:gd name="T89" fmla="*/ 2147483646 h 10000"/>
                  <a:gd name="T90" fmla="*/ 2147483646 w 10043"/>
                  <a:gd name="T91" fmla="*/ 2147483646 h 10000"/>
                  <a:gd name="T92" fmla="*/ 2147483646 w 10043"/>
                  <a:gd name="T93" fmla="*/ 2147483646 h 10000"/>
                  <a:gd name="T94" fmla="*/ 2147483646 w 10043"/>
                  <a:gd name="T95" fmla="*/ 2147483646 h 10000"/>
                  <a:gd name="T96" fmla="*/ 2147483646 w 10043"/>
                  <a:gd name="T97" fmla="*/ 2147483646 h 10000"/>
                  <a:gd name="T98" fmla="*/ 2147483646 w 10043"/>
                  <a:gd name="T99" fmla="*/ 2147483646 h 10000"/>
                  <a:gd name="T100" fmla="*/ 2147483646 w 10043"/>
                  <a:gd name="T101" fmla="*/ 2147483646 h 10000"/>
                  <a:gd name="T102" fmla="*/ 2147483646 w 10043"/>
                  <a:gd name="T103" fmla="*/ 2147483646 h 10000"/>
                  <a:gd name="T104" fmla="*/ 2147483646 w 10043"/>
                  <a:gd name="T105" fmla="*/ 2147483646 h 10000"/>
                  <a:gd name="T106" fmla="*/ 2147483646 w 10043"/>
                  <a:gd name="T107" fmla="*/ 2147483646 h 10000"/>
                  <a:gd name="T108" fmla="*/ 2147483646 w 10043"/>
                  <a:gd name="T109" fmla="*/ 2147483646 h 10000"/>
                  <a:gd name="T110" fmla="*/ 2147483646 w 10043"/>
                  <a:gd name="T111" fmla="*/ 2147483646 h 10000"/>
                  <a:gd name="T112" fmla="*/ 2147483646 w 10043"/>
                  <a:gd name="T113" fmla="*/ 2147483646 h 10000"/>
                  <a:gd name="T114" fmla="*/ 2147483646 w 10043"/>
                  <a:gd name="T115" fmla="*/ 2147483646 h 10000"/>
                  <a:gd name="T116" fmla="*/ 2147483646 w 10043"/>
                  <a:gd name="T117" fmla="*/ 2147483646 h 10000"/>
                  <a:gd name="T118" fmla="*/ 2147483646 w 10043"/>
                  <a:gd name="T119" fmla="*/ 2147483646 h 10000"/>
                  <a:gd name="T120" fmla="*/ 2147483646 w 10043"/>
                  <a:gd name="T121" fmla="*/ 2147483646 h 1000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043" h="10000">
                    <a:moveTo>
                      <a:pt x="9119" y="7195"/>
                    </a:moveTo>
                    <a:cubicBezTo>
                      <a:pt x="9204" y="7033"/>
                      <a:pt x="9249" y="6746"/>
                      <a:pt x="9276" y="6559"/>
                    </a:cubicBezTo>
                    <a:cubicBezTo>
                      <a:pt x="9302" y="6372"/>
                      <a:pt x="9276" y="6235"/>
                      <a:pt x="9276" y="6074"/>
                    </a:cubicBezTo>
                    <a:cubicBezTo>
                      <a:pt x="9191" y="5911"/>
                      <a:pt x="9105" y="5750"/>
                      <a:pt x="9020" y="5588"/>
                    </a:cubicBezTo>
                    <a:cubicBezTo>
                      <a:pt x="8849" y="5588"/>
                      <a:pt x="8579" y="5641"/>
                      <a:pt x="8508" y="5588"/>
                    </a:cubicBezTo>
                    <a:cubicBezTo>
                      <a:pt x="8437" y="5534"/>
                      <a:pt x="8566" y="5375"/>
                      <a:pt x="8596" y="5268"/>
                    </a:cubicBezTo>
                    <a:cubicBezTo>
                      <a:pt x="8822" y="4969"/>
                      <a:pt x="9120" y="4562"/>
                      <a:pt x="9276" y="4373"/>
                    </a:cubicBezTo>
                    <a:cubicBezTo>
                      <a:pt x="9431" y="4183"/>
                      <a:pt x="9446" y="4210"/>
                      <a:pt x="9531" y="4129"/>
                    </a:cubicBezTo>
                    <a:lnTo>
                      <a:pt x="9531" y="3158"/>
                    </a:lnTo>
                    <a:lnTo>
                      <a:pt x="10043" y="2672"/>
                    </a:lnTo>
                    <a:lnTo>
                      <a:pt x="9276" y="2429"/>
                    </a:lnTo>
                    <a:lnTo>
                      <a:pt x="8764" y="2186"/>
                    </a:lnTo>
                    <a:lnTo>
                      <a:pt x="7996" y="1943"/>
                    </a:lnTo>
                    <a:lnTo>
                      <a:pt x="7741" y="1700"/>
                    </a:lnTo>
                    <a:lnTo>
                      <a:pt x="7229" y="1457"/>
                    </a:lnTo>
                    <a:lnTo>
                      <a:pt x="6717" y="1215"/>
                    </a:lnTo>
                    <a:lnTo>
                      <a:pt x="6461" y="729"/>
                    </a:lnTo>
                    <a:lnTo>
                      <a:pt x="5950" y="486"/>
                    </a:lnTo>
                    <a:lnTo>
                      <a:pt x="5694" y="0"/>
                    </a:lnTo>
                    <a:lnTo>
                      <a:pt x="5182" y="243"/>
                    </a:lnTo>
                    <a:lnTo>
                      <a:pt x="4671" y="1215"/>
                    </a:lnTo>
                    <a:cubicBezTo>
                      <a:pt x="4586" y="1296"/>
                      <a:pt x="4545" y="1311"/>
                      <a:pt x="4415" y="1457"/>
                    </a:cubicBezTo>
                    <a:cubicBezTo>
                      <a:pt x="4285" y="1603"/>
                      <a:pt x="4129" y="1996"/>
                      <a:pt x="3890" y="2092"/>
                    </a:cubicBezTo>
                    <a:cubicBezTo>
                      <a:pt x="3651" y="2188"/>
                      <a:pt x="3168" y="2108"/>
                      <a:pt x="2979" y="2034"/>
                    </a:cubicBezTo>
                    <a:cubicBezTo>
                      <a:pt x="2790" y="1960"/>
                      <a:pt x="2862" y="1718"/>
                      <a:pt x="2757" y="1649"/>
                    </a:cubicBezTo>
                    <a:cubicBezTo>
                      <a:pt x="2652" y="1580"/>
                      <a:pt x="2418" y="1522"/>
                      <a:pt x="2348" y="1621"/>
                    </a:cubicBezTo>
                    <a:cubicBezTo>
                      <a:pt x="2279" y="1720"/>
                      <a:pt x="2337" y="2029"/>
                      <a:pt x="2340" y="2245"/>
                    </a:cubicBezTo>
                    <a:cubicBezTo>
                      <a:pt x="2343" y="2461"/>
                      <a:pt x="2491" y="2803"/>
                      <a:pt x="2368" y="2915"/>
                    </a:cubicBezTo>
                    <a:cubicBezTo>
                      <a:pt x="2245" y="3027"/>
                      <a:pt x="1781" y="2985"/>
                      <a:pt x="1601" y="2915"/>
                    </a:cubicBezTo>
                    <a:cubicBezTo>
                      <a:pt x="1421" y="2845"/>
                      <a:pt x="1442" y="2545"/>
                      <a:pt x="1289" y="2497"/>
                    </a:cubicBezTo>
                    <a:cubicBezTo>
                      <a:pt x="1136" y="2449"/>
                      <a:pt x="893" y="2584"/>
                      <a:pt x="684" y="2625"/>
                    </a:cubicBezTo>
                    <a:cubicBezTo>
                      <a:pt x="475" y="2666"/>
                      <a:pt x="131" y="2638"/>
                      <a:pt x="33" y="2742"/>
                    </a:cubicBezTo>
                    <a:cubicBezTo>
                      <a:pt x="-65" y="2846"/>
                      <a:pt x="82" y="3088"/>
                      <a:pt x="94" y="3251"/>
                    </a:cubicBezTo>
                    <a:cubicBezTo>
                      <a:pt x="106" y="3414"/>
                      <a:pt x="-17" y="3533"/>
                      <a:pt x="105" y="3720"/>
                    </a:cubicBezTo>
                    <a:cubicBezTo>
                      <a:pt x="228" y="3907"/>
                      <a:pt x="584" y="4264"/>
                      <a:pt x="833" y="4373"/>
                    </a:cubicBezTo>
                    <a:cubicBezTo>
                      <a:pt x="1082" y="4481"/>
                      <a:pt x="1345" y="4373"/>
                      <a:pt x="1601" y="4373"/>
                    </a:cubicBezTo>
                    <a:lnTo>
                      <a:pt x="1856" y="4616"/>
                    </a:lnTo>
                    <a:lnTo>
                      <a:pt x="1856" y="4859"/>
                    </a:lnTo>
                    <a:lnTo>
                      <a:pt x="2112" y="5345"/>
                    </a:lnTo>
                    <a:cubicBezTo>
                      <a:pt x="2197" y="5588"/>
                      <a:pt x="2283" y="5831"/>
                      <a:pt x="2368" y="6074"/>
                    </a:cubicBezTo>
                    <a:lnTo>
                      <a:pt x="2624" y="6316"/>
                    </a:lnTo>
                    <a:cubicBezTo>
                      <a:pt x="2624" y="6559"/>
                      <a:pt x="2696" y="6675"/>
                      <a:pt x="2624" y="7045"/>
                    </a:cubicBezTo>
                    <a:cubicBezTo>
                      <a:pt x="2551" y="7414"/>
                      <a:pt x="2272" y="8240"/>
                      <a:pt x="2188" y="8533"/>
                    </a:cubicBezTo>
                    <a:cubicBezTo>
                      <a:pt x="2104" y="8826"/>
                      <a:pt x="2064" y="8649"/>
                      <a:pt x="2118" y="8804"/>
                    </a:cubicBezTo>
                    <a:cubicBezTo>
                      <a:pt x="2173" y="8958"/>
                      <a:pt x="2390" y="9351"/>
                      <a:pt x="2516" y="9462"/>
                    </a:cubicBezTo>
                    <a:cubicBezTo>
                      <a:pt x="2643" y="9574"/>
                      <a:pt x="2734" y="9472"/>
                      <a:pt x="2880" y="9474"/>
                    </a:cubicBezTo>
                    <a:cubicBezTo>
                      <a:pt x="3025" y="9476"/>
                      <a:pt x="3220" y="9474"/>
                      <a:pt x="3391" y="9474"/>
                    </a:cubicBezTo>
                    <a:lnTo>
                      <a:pt x="4159" y="9717"/>
                    </a:lnTo>
                    <a:lnTo>
                      <a:pt x="4671" y="9717"/>
                    </a:lnTo>
                    <a:lnTo>
                      <a:pt x="5438" y="9960"/>
                    </a:lnTo>
                    <a:cubicBezTo>
                      <a:pt x="5609" y="9960"/>
                      <a:pt x="5793" y="10051"/>
                      <a:pt x="5950" y="9960"/>
                    </a:cubicBezTo>
                    <a:cubicBezTo>
                      <a:pt x="6106" y="9870"/>
                      <a:pt x="6222" y="9506"/>
                      <a:pt x="6375" y="9413"/>
                    </a:cubicBezTo>
                    <a:cubicBezTo>
                      <a:pt x="6529" y="9321"/>
                      <a:pt x="6594" y="9367"/>
                      <a:pt x="6869" y="9401"/>
                    </a:cubicBezTo>
                    <a:cubicBezTo>
                      <a:pt x="7143" y="9436"/>
                      <a:pt x="7722" y="9569"/>
                      <a:pt x="8022" y="9625"/>
                    </a:cubicBezTo>
                    <a:cubicBezTo>
                      <a:pt x="8322" y="9682"/>
                      <a:pt x="8393" y="9858"/>
                      <a:pt x="8668" y="9743"/>
                    </a:cubicBezTo>
                    <a:cubicBezTo>
                      <a:pt x="8942" y="9628"/>
                      <a:pt x="9580" y="8937"/>
                      <a:pt x="9665" y="8937"/>
                    </a:cubicBezTo>
                    <a:lnTo>
                      <a:pt x="9079" y="8091"/>
                    </a:lnTo>
                    <a:cubicBezTo>
                      <a:pt x="9008" y="7886"/>
                      <a:pt x="8985" y="7957"/>
                      <a:pt x="8942" y="7836"/>
                    </a:cubicBezTo>
                    <a:cubicBezTo>
                      <a:pt x="8899" y="7714"/>
                      <a:pt x="9114" y="7387"/>
                      <a:pt x="9119" y="7195"/>
                    </a:cubicBez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37" name="Freeform 398">
                <a:extLst>
                  <a:ext uri="{FF2B5EF4-FFF2-40B4-BE49-F238E27FC236}">
                    <a16:creationId xmlns:a16="http://schemas.microsoft.com/office/drawing/2014/main" id="{849C465C-B697-3B87-8C58-4AEE8205F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4764" y="1318950"/>
                <a:ext cx="1636566" cy="1121692"/>
              </a:xfrm>
              <a:custGeom>
                <a:avLst/>
                <a:gdLst>
                  <a:gd name="T0" fmla="*/ 2147483646 w 1622"/>
                  <a:gd name="T1" fmla="*/ 2147483646 h 1117"/>
                  <a:gd name="T2" fmla="*/ 2147483646 w 1622"/>
                  <a:gd name="T3" fmla="*/ 2147483646 h 1117"/>
                  <a:gd name="T4" fmla="*/ 2147483646 w 1622"/>
                  <a:gd name="T5" fmla="*/ 2147483646 h 1117"/>
                  <a:gd name="T6" fmla="*/ 2147483646 w 1622"/>
                  <a:gd name="T7" fmla="*/ 2147483646 h 1117"/>
                  <a:gd name="T8" fmla="*/ 2147483646 w 1622"/>
                  <a:gd name="T9" fmla="*/ 2147483646 h 1117"/>
                  <a:gd name="T10" fmla="*/ 2147483646 w 1622"/>
                  <a:gd name="T11" fmla="*/ 2147483646 h 1117"/>
                  <a:gd name="T12" fmla="*/ 2147483646 w 1622"/>
                  <a:gd name="T13" fmla="*/ 2147483646 h 1117"/>
                  <a:gd name="T14" fmla="*/ 2147483646 w 1622"/>
                  <a:gd name="T15" fmla="*/ 2147483646 h 1117"/>
                  <a:gd name="T16" fmla="*/ 2147483646 w 1622"/>
                  <a:gd name="T17" fmla="*/ 2147483646 h 1117"/>
                  <a:gd name="T18" fmla="*/ 2147483646 w 1622"/>
                  <a:gd name="T19" fmla="*/ 2147483646 h 1117"/>
                  <a:gd name="T20" fmla="*/ 2147483646 w 1622"/>
                  <a:gd name="T21" fmla="*/ 2147483646 h 1117"/>
                  <a:gd name="T22" fmla="*/ 2147483646 w 1622"/>
                  <a:gd name="T23" fmla="*/ 2147483646 h 1117"/>
                  <a:gd name="T24" fmla="*/ 2147483646 w 1622"/>
                  <a:gd name="T25" fmla="*/ 2147483646 h 1117"/>
                  <a:gd name="T26" fmla="*/ 2147483646 w 1622"/>
                  <a:gd name="T27" fmla="*/ 2147483646 h 1117"/>
                  <a:gd name="T28" fmla="*/ 2147483646 w 1622"/>
                  <a:gd name="T29" fmla="*/ 2147483646 h 1117"/>
                  <a:gd name="T30" fmla="*/ 2147483646 w 1622"/>
                  <a:gd name="T31" fmla="*/ 2147483646 h 1117"/>
                  <a:gd name="T32" fmla="*/ 2147483646 w 1622"/>
                  <a:gd name="T33" fmla="*/ 2147483646 h 1117"/>
                  <a:gd name="T34" fmla="*/ 2147483646 w 1622"/>
                  <a:gd name="T35" fmla="*/ 2147483646 h 1117"/>
                  <a:gd name="T36" fmla="*/ 2147483646 w 1622"/>
                  <a:gd name="T37" fmla="*/ 2147483646 h 1117"/>
                  <a:gd name="T38" fmla="*/ 2147483646 w 1622"/>
                  <a:gd name="T39" fmla="*/ 2147483646 h 1117"/>
                  <a:gd name="T40" fmla="*/ 2147483646 w 1622"/>
                  <a:gd name="T41" fmla="*/ 2147483646 h 1117"/>
                  <a:gd name="T42" fmla="*/ 2147483646 w 1622"/>
                  <a:gd name="T43" fmla="*/ 2147483646 h 1117"/>
                  <a:gd name="T44" fmla="*/ 2147483646 w 1622"/>
                  <a:gd name="T45" fmla="*/ 2147483646 h 1117"/>
                  <a:gd name="T46" fmla="*/ 2147483646 w 1622"/>
                  <a:gd name="T47" fmla="*/ 2147483646 h 1117"/>
                  <a:gd name="T48" fmla="*/ 2147483646 w 1622"/>
                  <a:gd name="T49" fmla="*/ 2147483646 h 1117"/>
                  <a:gd name="T50" fmla="*/ 2147483646 w 1622"/>
                  <a:gd name="T51" fmla="*/ 2147483646 h 1117"/>
                  <a:gd name="T52" fmla="*/ 2147483646 w 1622"/>
                  <a:gd name="T53" fmla="*/ 2147483646 h 1117"/>
                  <a:gd name="T54" fmla="*/ 2147483646 w 1622"/>
                  <a:gd name="T55" fmla="*/ 2147483646 h 1117"/>
                  <a:gd name="T56" fmla="*/ 2147483646 w 1622"/>
                  <a:gd name="T57" fmla="*/ 2147483646 h 1117"/>
                  <a:gd name="T58" fmla="*/ 2147483646 w 1622"/>
                  <a:gd name="T59" fmla="*/ 2147483646 h 1117"/>
                  <a:gd name="T60" fmla="*/ 2147483646 w 1622"/>
                  <a:gd name="T61" fmla="*/ 2147483646 h 1117"/>
                  <a:gd name="T62" fmla="*/ 2147483646 w 1622"/>
                  <a:gd name="T63" fmla="*/ 2147483646 h 1117"/>
                  <a:gd name="T64" fmla="*/ 2147483646 w 1622"/>
                  <a:gd name="T65" fmla="*/ 2147483646 h 1117"/>
                  <a:gd name="T66" fmla="*/ 2147483646 w 1622"/>
                  <a:gd name="T67" fmla="*/ 2147483646 h 1117"/>
                  <a:gd name="T68" fmla="*/ 2147483646 w 1622"/>
                  <a:gd name="T69" fmla="*/ 2147483646 h 1117"/>
                  <a:gd name="T70" fmla="*/ 2147483646 w 1622"/>
                  <a:gd name="T71" fmla="*/ 2147483646 h 1117"/>
                  <a:gd name="T72" fmla="*/ 2147483646 w 1622"/>
                  <a:gd name="T73" fmla="*/ 2147483646 h 1117"/>
                  <a:gd name="T74" fmla="*/ 2147483646 w 1622"/>
                  <a:gd name="T75" fmla="*/ 2147483646 h 1117"/>
                  <a:gd name="T76" fmla="*/ 2147483646 w 1622"/>
                  <a:gd name="T77" fmla="*/ 2147483646 h 1117"/>
                  <a:gd name="T78" fmla="*/ 2147483646 w 1622"/>
                  <a:gd name="T79" fmla="*/ 2147483646 h 1117"/>
                  <a:gd name="T80" fmla="*/ 2147483646 w 1622"/>
                  <a:gd name="T81" fmla="*/ 0 h 1117"/>
                  <a:gd name="T82" fmla="*/ 2147483646 w 1622"/>
                  <a:gd name="T83" fmla="*/ 2147483646 h 1117"/>
                  <a:gd name="T84" fmla="*/ 2147483646 w 1622"/>
                  <a:gd name="T85" fmla="*/ 2147483646 h 1117"/>
                  <a:gd name="T86" fmla="*/ 2147483646 w 1622"/>
                  <a:gd name="T87" fmla="*/ 2147483646 h 1117"/>
                  <a:gd name="T88" fmla="*/ 2147483646 w 1622"/>
                  <a:gd name="T89" fmla="*/ 2147483646 h 1117"/>
                  <a:gd name="T90" fmla="*/ 2147483646 w 1622"/>
                  <a:gd name="T91" fmla="*/ 2147483646 h 1117"/>
                  <a:gd name="T92" fmla="*/ 2147483646 w 1622"/>
                  <a:gd name="T93" fmla="*/ 2147483646 h 1117"/>
                  <a:gd name="T94" fmla="*/ 2147483646 w 1622"/>
                  <a:gd name="T95" fmla="*/ 2147483646 h 1117"/>
                  <a:gd name="T96" fmla="*/ 2147483646 w 1622"/>
                  <a:gd name="T97" fmla="*/ 2147483646 h 1117"/>
                  <a:gd name="T98" fmla="*/ 2147483646 w 1622"/>
                  <a:gd name="T99" fmla="*/ 2147483646 h 1117"/>
                  <a:gd name="T100" fmla="*/ 2147483646 w 1622"/>
                  <a:gd name="T101" fmla="*/ 2147483646 h 1117"/>
                  <a:gd name="T102" fmla="*/ 2147483646 w 1622"/>
                  <a:gd name="T103" fmla="*/ 2147483646 h 1117"/>
                  <a:gd name="T104" fmla="*/ 2147483646 w 1622"/>
                  <a:gd name="T105" fmla="*/ 2147483646 h 1117"/>
                  <a:gd name="T106" fmla="*/ 2147483646 w 1622"/>
                  <a:gd name="T107" fmla="*/ 2147483646 h 1117"/>
                  <a:gd name="T108" fmla="*/ 2147483646 w 1622"/>
                  <a:gd name="T109" fmla="*/ 2147483646 h 1117"/>
                  <a:gd name="T110" fmla="*/ 0 w 1622"/>
                  <a:gd name="T111" fmla="*/ 2147483646 h 1117"/>
                  <a:gd name="T112" fmla="*/ 2147483646 w 1622"/>
                  <a:gd name="T113" fmla="*/ 2147483646 h 1117"/>
                  <a:gd name="T114" fmla="*/ 2147483646 w 1622"/>
                  <a:gd name="T115" fmla="*/ 2147483646 h 1117"/>
                  <a:gd name="T116" fmla="*/ 2147483646 w 1622"/>
                  <a:gd name="T117" fmla="*/ 2147483646 h 1117"/>
                  <a:gd name="T118" fmla="*/ 2147483646 w 1622"/>
                  <a:gd name="T119" fmla="*/ 2147483646 h 1117"/>
                  <a:gd name="T120" fmla="*/ 2147483646 w 1622"/>
                  <a:gd name="T121" fmla="*/ 2147483646 h 1117"/>
                  <a:gd name="T122" fmla="*/ 2147483646 w 1622"/>
                  <a:gd name="T123" fmla="*/ 2147483646 h 1117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622" h="1117">
                    <a:moveTo>
                      <a:pt x="931" y="943"/>
                    </a:moveTo>
                    <a:lnTo>
                      <a:pt x="973" y="955"/>
                    </a:lnTo>
                    <a:lnTo>
                      <a:pt x="1075" y="1003"/>
                    </a:lnTo>
                    <a:lnTo>
                      <a:pt x="1111" y="1081"/>
                    </a:lnTo>
                    <a:lnTo>
                      <a:pt x="1111" y="1117"/>
                    </a:lnTo>
                    <a:lnTo>
                      <a:pt x="1190" y="1093"/>
                    </a:lnTo>
                    <a:lnTo>
                      <a:pt x="1232" y="1057"/>
                    </a:lnTo>
                    <a:lnTo>
                      <a:pt x="1262" y="1051"/>
                    </a:lnTo>
                    <a:lnTo>
                      <a:pt x="1322" y="1039"/>
                    </a:lnTo>
                    <a:lnTo>
                      <a:pt x="1370" y="979"/>
                    </a:lnTo>
                    <a:lnTo>
                      <a:pt x="1394" y="985"/>
                    </a:lnTo>
                    <a:lnTo>
                      <a:pt x="1406" y="1045"/>
                    </a:lnTo>
                    <a:lnTo>
                      <a:pt x="1430" y="1027"/>
                    </a:lnTo>
                    <a:lnTo>
                      <a:pt x="1448" y="1033"/>
                    </a:lnTo>
                    <a:lnTo>
                      <a:pt x="1436" y="1051"/>
                    </a:lnTo>
                    <a:lnTo>
                      <a:pt x="1448" y="1075"/>
                    </a:lnTo>
                    <a:lnTo>
                      <a:pt x="1502" y="1033"/>
                    </a:lnTo>
                    <a:lnTo>
                      <a:pt x="1520" y="1009"/>
                    </a:lnTo>
                    <a:lnTo>
                      <a:pt x="1466" y="1003"/>
                    </a:lnTo>
                    <a:lnTo>
                      <a:pt x="1442" y="967"/>
                    </a:lnTo>
                    <a:lnTo>
                      <a:pt x="1460" y="949"/>
                    </a:lnTo>
                    <a:lnTo>
                      <a:pt x="1466" y="925"/>
                    </a:lnTo>
                    <a:lnTo>
                      <a:pt x="1382" y="943"/>
                    </a:lnTo>
                    <a:lnTo>
                      <a:pt x="1340" y="979"/>
                    </a:lnTo>
                    <a:lnTo>
                      <a:pt x="1358" y="937"/>
                    </a:lnTo>
                    <a:lnTo>
                      <a:pt x="1400" y="913"/>
                    </a:lnTo>
                    <a:lnTo>
                      <a:pt x="1424" y="889"/>
                    </a:lnTo>
                    <a:lnTo>
                      <a:pt x="1496" y="895"/>
                    </a:lnTo>
                    <a:lnTo>
                      <a:pt x="1550" y="889"/>
                    </a:lnTo>
                    <a:lnTo>
                      <a:pt x="1592" y="859"/>
                    </a:lnTo>
                    <a:lnTo>
                      <a:pt x="1622" y="835"/>
                    </a:lnTo>
                    <a:lnTo>
                      <a:pt x="1598" y="775"/>
                    </a:lnTo>
                    <a:lnTo>
                      <a:pt x="1592" y="745"/>
                    </a:lnTo>
                    <a:lnTo>
                      <a:pt x="1514" y="703"/>
                    </a:lnTo>
                    <a:lnTo>
                      <a:pt x="1514" y="679"/>
                    </a:lnTo>
                    <a:lnTo>
                      <a:pt x="1448" y="553"/>
                    </a:lnTo>
                    <a:lnTo>
                      <a:pt x="1430" y="607"/>
                    </a:lnTo>
                    <a:lnTo>
                      <a:pt x="1388" y="619"/>
                    </a:lnTo>
                    <a:lnTo>
                      <a:pt x="1376" y="607"/>
                    </a:lnTo>
                    <a:lnTo>
                      <a:pt x="1358" y="607"/>
                    </a:lnTo>
                    <a:lnTo>
                      <a:pt x="1358" y="522"/>
                    </a:lnTo>
                    <a:lnTo>
                      <a:pt x="1322" y="516"/>
                    </a:lnTo>
                    <a:lnTo>
                      <a:pt x="1292" y="474"/>
                    </a:lnTo>
                    <a:lnTo>
                      <a:pt x="1262" y="480"/>
                    </a:lnTo>
                    <a:lnTo>
                      <a:pt x="1226" y="468"/>
                    </a:lnTo>
                    <a:lnTo>
                      <a:pt x="1202" y="474"/>
                    </a:lnTo>
                    <a:lnTo>
                      <a:pt x="1202" y="504"/>
                    </a:lnTo>
                    <a:lnTo>
                      <a:pt x="1202" y="535"/>
                    </a:lnTo>
                    <a:lnTo>
                      <a:pt x="1196" y="601"/>
                    </a:lnTo>
                    <a:lnTo>
                      <a:pt x="1190" y="625"/>
                    </a:lnTo>
                    <a:lnTo>
                      <a:pt x="1226" y="697"/>
                    </a:lnTo>
                    <a:lnTo>
                      <a:pt x="1166" y="751"/>
                    </a:lnTo>
                    <a:lnTo>
                      <a:pt x="1178" y="841"/>
                    </a:lnTo>
                    <a:lnTo>
                      <a:pt x="1154" y="859"/>
                    </a:lnTo>
                    <a:lnTo>
                      <a:pt x="1130" y="847"/>
                    </a:lnTo>
                    <a:lnTo>
                      <a:pt x="1117" y="739"/>
                    </a:lnTo>
                    <a:lnTo>
                      <a:pt x="1057" y="733"/>
                    </a:lnTo>
                    <a:lnTo>
                      <a:pt x="943" y="667"/>
                    </a:lnTo>
                    <a:lnTo>
                      <a:pt x="919" y="667"/>
                    </a:lnTo>
                    <a:lnTo>
                      <a:pt x="901" y="613"/>
                    </a:lnTo>
                    <a:lnTo>
                      <a:pt x="883" y="595"/>
                    </a:lnTo>
                    <a:lnTo>
                      <a:pt x="931" y="450"/>
                    </a:lnTo>
                    <a:lnTo>
                      <a:pt x="961" y="420"/>
                    </a:lnTo>
                    <a:lnTo>
                      <a:pt x="991" y="402"/>
                    </a:lnTo>
                    <a:lnTo>
                      <a:pt x="1009" y="402"/>
                    </a:lnTo>
                    <a:lnTo>
                      <a:pt x="1027" y="342"/>
                    </a:lnTo>
                    <a:lnTo>
                      <a:pt x="1039" y="294"/>
                    </a:lnTo>
                    <a:lnTo>
                      <a:pt x="1099" y="282"/>
                    </a:lnTo>
                    <a:lnTo>
                      <a:pt x="1130" y="258"/>
                    </a:lnTo>
                    <a:lnTo>
                      <a:pt x="1111" y="204"/>
                    </a:lnTo>
                    <a:lnTo>
                      <a:pt x="1124" y="168"/>
                    </a:lnTo>
                    <a:lnTo>
                      <a:pt x="1099" y="138"/>
                    </a:lnTo>
                    <a:lnTo>
                      <a:pt x="1063" y="132"/>
                    </a:lnTo>
                    <a:lnTo>
                      <a:pt x="1051" y="192"/>
                    </a:lnTo>
                    <a:lnTo>
                      <a:pt x="1015" y="246"/>
                    </a:lnTo>
                    <a:lnTo>
                      <a:pt x="1003" y="180"/>
                    </a:lnTo>
                    <a:lnTo>
                      <a:pt x="985" y="156"/>
                    </a:lnTo>
                    <a:lnTo>
                      <a:pt x="961" y="186"/>
                    </a:lnTo>
                    <a:lnTo>
                      <a:pt x="949" y="156"/>
                    </a:lnTo>
                    <a:lnTo>
                      <a:pt x="925" y="114"/>
                    </a:lnTo>
                    <a:lnTo>
                      <a:pt x="913" y="60"/>
                    </a:lnTo>
                    <a:lnTo>
                      <a:pt x="877" y="0"/>
                    </a:lnTo>
                    <a:lnTo>
                      <a:pt x="847" y="84"/>
                    </a:lnTo>
                    <a:lnTo>
                      <a:pt x="847" y="114"/>
                    </a:lnTo>
                    <a:lnTo>
                      <a:pt x="889" y="150"/>
                    </a:lnTo>
                    <a:lnTo>
                      <a:pt x="895" y="186"/>
                    </a:lnTo>
                    <a:lnTo>
                      <a:pt x="865" y="216"/>
                    </a:lnTo>
                    <a:lnTo>
                      <a:pt x="847" y="204"/>
                    </a:lnTo>
                    <a:lnTo>
                      <a:pt x="823" y="204"/>
                    </a:lnTo>
                    <a:lnTo>
                      <a:pt x="811" y="234"/>
                    </a:lnTo>
                    <a:lnTo>
                      <a:pt x="769" y="222"/>
                    </a:lnTo>
                    <a:lnTo>
                      <a:pt x="709" y="222"/>
                    </a:lnTo>
                    <a:lnTo>
                      <a:pt x="673" y="198"/>
                    </a:lnTo>
                    <a:lnTo>
                      <a:pt x="619" y="210"/>
                    </a:lnTo>
                    <a:lnTo>
                      <a:pt x="625" y="228"/>
                    </a:lnTo>
                    <a:lnTo>
                      <a:pt x="631" y="264"/>
                    </a:lnTo>
                    <a:lnTo>
                      <a:pt x="613" y="258"/>
                    </a:lnTo>
                    <a:lnTo>
                      <a:pt x="583" y="222"/>
                    </a:lnTo>
                    <a:lnTo>
                      <a:pt x="517" y="234"/>
                    </a:lnTo>
                    <a:lnTo>
                      <a:pt x="487" y="210"/>
                    </a:lnTo>
                    <a:lnTo>
                      <a:pt x="499" y="186"/>
                    </a:lnTo>
                    <a:lnTo>
                      <a:pt x="457" y="174"/>
                    </a:lnTo>
                    <a:lnTo>
                      <a:pt x="409" y="150"/>
                    </a:lnTo>
                    <a:lnTo>
                      <a:pt x="343" y="132"/>
                    </a:lnTo>
                    <a:lnTo>
                      <a:pt x="301" y="144"/>
                    </a:lnTo>
                    <a:lnTo>
                      <a:pt x="259" y="96"/>
                    </a:lnTo>
                    <a:lnTo>
                      <a:pt x="145" y="150"/>
                    </a:lnTo>
                    <a:lnTo>
                      <a:pt x="115" y="180"/>
                    </a:lnTo>
                    <a:lnTo>
                      <a:pt x="67" y="168"/>
                    </a:lnTo>
                    <a:lnTo>
                      <a:pt x="37" y="138"/>
                    </a:lnTo>
                    <a:lnTo>
                      <a:pt x="0" y="126"/>
                    </a:lnTo>
                    <a:lnTo>
                      <a:pt x="0" y="553"/>
                    </a:lnTo>
                    <a:lnTo>
                      <a:pt x="61" y="583"/>
                    </a:lnTo>
                    <a:lnTo>
                      <a:pt x="109" y="559"/>
                    </a:lnTo>
                    <a:lnTo>
                      <a:pt x="175" y="679"/>
                    </a:lnTo>
                    <a:lnTo>
                      <a:pt x="217" y="709"/>
                    </a:lnTo>
                    <a:lnTo>
                      <a:pt x="211" y="757"/>
                    </a:lnTo>
                    <a:lnTo>
                      <a:pt x="229" y="793"/>
                    </a:lnTo>
                    <a:lnTo>
                      <a:pt x="277" y="859"/>
                    </a:lnTo>
                    <a:lnTo>
                      <a:pt x="343" y="901"/>
                    </a:lnTo>
                    <a:lnTo>
                      <a:pt x="349" y="931"/>
                    </a:lnTo>
                    <a:lnTo>
                      <a:pt x="871" y="931"/>
                    </a:lnTo>
                    <a:lnTo>
                      <a:pt x="931" y="943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38" name="Freeform 399">
                <a:extLst>
                  <a:ext uri="{FF2B5EF4-FFF2-40B4-BE49-F238E27FC236}">
                    <a16:creationId xmlns:a16="http://schemas.microsoft.com/office/drawing/2014/main" id="{95912F2F-85DF-C16B-7B74-3A89057DF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3689" y="2253080"/>
                <a:ext cx="1108207" cy="572492"/>
              </a:xfrm>
              <a:custGeom>
                <a:avLst/>
                <a:gdLst>
                  <a:gd name="T0" fmla="*/ 2147483646 w 1099"/>
                  <a:gd name="T1" fmla="*/ 2147483646 h 571"/>
                  <a:gd name="T2" fmla="*/ 2147483646 w 1099"/>
                  <a:gd name="T3" fmla="*/ 2147483646 h 571"/>
                  <a:gd name="T4" fmla="*/ 2147483646 w 1099"/>
                  <a:gd name="T5" fmla="*/ 2147483646 h 571"/>
                  <a:gd name="T6" fmla="*/ 2147483646 w 1099"/>
                  <a:gd name="T7" fmla="*/ 2147483646 h 571"/>
                  <a:gd name="T8" fmla="*/ 2147483646 w 1099"/>
                  <a:gd name="T9" fmla="*/ 2147483646 h 571"/>
                  <a:gd name="T10" fmla="*/ 2147483646 w 1099"/>
                  <a:gd name="T11" fmla="*/ 2147483646 h 571"/>
                  <a:gd name="T12" fmla="*/ 2147483646 w 1099"/>
                  <a:gd name="T13" fmla="*/ 2147483646 h 571"/>
                  <a:gd name="T14" fmla="*/ 2147483646 w 1099"/>
                  <a:gd name="T15" fmla="*/ 2147483646 h 571"/>
                  <a:gd name="T16" fmla="*/ 2147483646 w 1099"/>
                  <a:gd name="T17" fmla="*/ 2147483646 h 571"/>
                  <a:gd name="T18" fmla="*/ 2147483646 w 1099"/>
                  <a:gd name="T19" fmla="*/ 2147483646 h 571"/>
                  <a:gd name="T20" fmla="*/ 2147483646 w 1099"/>
                  <a:gd name="T21" fmla="*/ 2147483646 h 571"/>
                  <a:gd name="T22" fmla="*/ 2147483646 w 1099"/>
                  <a:gd name="T23" fmla="*/ 2147483646 h 571"/>
                  <a:gd name="T24" fmla="*/ 2147483646 w 1099"/>
                  <a:gd name="T25" fmla="*/ 2147483646 h 571"/>
                  <a:gd name="T26" fmla="*/ 2147483646 w 1099"/>
                  <a:gd name="T27" fmla="*/ 2147483646 h 571"/>
                  <a:gd name="T28" fmla="*/ 2147483646 w 1099"/>
                  <a:gd name="T29" fmla="*/ 2147483646 h 571"/>
                  <a:gd name="T30" fmla="*/ 2147483646 w 1099"/>
                  <a:gd name="T31" fmla="*/ 2147483646 h 571"/>
                  <a:gd name="T32" fmla="*/ 2147483646 w 1099"/>
                  <a:gd name="T33" fmla="*/ 2147483646 h 571"/>
                  <a:gd name="T34" fmla="*/ 2147483646 w 1099"/>
                  <a:gd name="T35" fmla="*/ 2147483646 h 571"/>
                  <a:gd name="T36" fmla="*/ 2147483646 w 1099"/>
                  <a:gd name="T37" fmla="*/ 2147483646 h 571"/>
                  <a:gd name="T38" fmla="*/ 2147483646 w 1099"/>
                  <a:gd name="T39" fmla="*/ 2147483646 h 571"/>
                  <a:gd name="T40" fmla="*/ 2147483646 w 1099"/>
                  <a:gd name="T41" fmla="*/ 2147483646 h 571"/>
                  <a:gd name="T42" fmla="*/ 2147483646 w 1099"/>
                  <a:gd name="T43" fmla="*/ 2147483646 h 571"/>
                  <a:gd name="T44" fmla="*/ 2147483646 w 1099"/>
                  <a:gd name="T45" fmla="*/ 2147483646 h 571"/>
                  <a:gd name="T46" fmla="*/ 2147483646 w 1099"/>
                  <a:gd name="T47" fmla="*/ 2147483646 h 571"/>
                  <a:gd name="T48" fmla="*/ 2147483646 w 1099"/>
                  <a:gd name="T49" fmla="*/ 2147483646 h 571"/>
                  <a:gd name="T50" fmla="*/ 2147483646 w 1099"/>
                  <a:gd name="T51" fmla="*/ 0 h 571"/>
                  <a:gd name="T52" fmla="*/ 2147483646 w 1099"/>
                  <a:gd name="T53" fmla="*/ 2147483646 h 571"/>
                  <a:gd name="T54" fmla="*/ 2147483646 w 1099"/>
                  <a:gd name="T55" fmla="*/ 2147483646 h 571"/>
                  <a:gd name="T56" fmla="*/ 2147483646 w 1099"/>
                  <a:gd name="T57" fmla="*/ 2147483646 h 571"/>
                  <a:gd name="T58" fmla="*/ 0 w 1099"/>
                  <a:gd name="T59" fmla="*/ 2147483646 h 571"/>
                  <a:gd name="T60" fmla="*/ 2147483646 w 1099"/>
                  <a:gd name="T61" fmla="*/ 2147483646 h 571"/>
                  <a:gd name="T62" fmla="*/ 2147483646 w 1099"/>
                  <a:gd name="T63" fmla="*/ 2147483646 h 571"/>
                  <a:gd name="T64" fmla="*/ 2147483646 w 1099"/>
                  <a:gd name="T65" fmla="*/ 2147483646 h 571"/>
                  <a:gd name="T66" fmla="*/ 2147483646 w 1099"/>
                  <a:gd name="T67" fmla="*/ 2147483646 h 571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099" h="571">
                    <a:moveTo>
                      <a:pt x="252" y="439"/>
                    </a:moveTo>
                    <a:lnTo>
                      <a:pt x="300" y="439"/>
                    </a:lnTo>
                    <a:lnTo>
                      <a:pt x="318" y="427"/>
                    </a:lnTo>
                    <a:lnTo>
                      <a:pt x="348" y="433"/>
                    </a:lnTo>
                    <a:lnTo>
                      <a:pt x="396" y="487"/>
                    </a:lnTo>
                    <a:lnTo>
                      <a:pt x="432" y="475"/>
                    </a:lnTo>
                    <a:lnTo>
                      <a:pt x="456" y="493"/>
                    </a:lnTo>
                    <a:lnTo>
                      <a:pt x="474" y="523"/>
                    </a:lnTo>
                    <a:lnTo>
                      <a:pt x="498" y="547"/>
                    </a:lnTo>
                    <a:lnTo>
                      <a:pt x="528" y="553"/>
                    </a:lnTo>
                    <a:lnTo>
                      <a:pt x="528" y="511"/>
                    </a:lnTo>
                    <a:lnTo>
                      <a:pt x="552" y="487"/>
                    </a:lnTo>
                    <a:lnTo>
                      <a:pt x="570" y="469"/>
                    </a:lnTo>
                    <a:lnTo>
                      <a:pt x="630" y="475"/>
                    </a:lnTo>
                    <a:lnTo>
                      <a:pt x="666" y="475"/>
                    </a:lnTo>
                    <a:lnTo>
                      <a:pt x="714" y="463"/>
                    </a:lnTo>
                    <a:lnTo>
                      <a:pt x="744" y="463"/>
                    </a:lnTo>
                    <a:lnTo>
                      <a:pt x="774" y="457"/>
                    </a:lnTo>
                    <a:lnTo>
                      <a:pt x="780" y="487"/>
                    </a:lnTo>
                    <a:lnTo>
                      <a:pt x="792" y="529"/>
                    </a:lnTo>
                    <a:lnTo>
                      <a:pt x="829" y="565"/>
                    </a:lnTo>
                    <a:lnTo>
                      <a:pt x="847" y="571"/>
                    </a:lnTo>
                    <a:lnTo>
                      <a:pt x="841" y="511"/>
                    </a:lnTo>
                    <a:lnTo>
                      <a:pt x="817" y="445"/>
                    </a:lnTo>
                    <a:lnTo>
                      <a:pt x="847" y="409"/>
                    </a:lnTo>
                    <a:lnTo>
                      <a:pt x="877" y="397"/>
                    </a:lnTo>
                    <a:lnTo>
                      <a:pt x="931" y="343"/>
                    </a:lnTo>
                    <a:lnTo>
                      <a:pt x="925" y="307"/>
                    </a:lnTo>
                    <a:lnTo>
                      <a:pt x="919" y="271"/>
                    </a:lnTo>
                    <a:lnTo>
                      <a:pt x="937" y="283"/>
                    </a:lnTo>
                    <a:lnTo>
                      <a:pt x="943" y="277"/>
                    </a:lnTo>
                    <a:lnTo>
                      <a:pt x="937" y="253"/>
                    </a:lnTo>
                    <a:lnTo>
                      <a:pt x="949" y="253"/>
                    </a:lnTo>
                    <a:lnTo>
                      <a:pt x="967" y="247"/>
                    </a:lnTo>
                    <a:lnTo>
                      <a:pt x="979" y="217"/>
                    </a:lnTo>
                    <a:lnTo>
                      <a:pt x="1003" y="211"/>
                    </a:lnTo>
                    <a:lnTo>
                      <a:pt x="1039" y="193"/>
                    </a:lnTo>
                    <a:lnTo>
                      <a:pt x="1039" y="144"/>
                    </a:lnTo>
                    <a:lnTo>
                      <a:pt x="1099" y="114"/>
                    </a:lnTo>
                    <a:lnTo>
                      <a:pt x="1087" y="54"/>
                    </a:lnTo>
                    <a:lnTo>
                      <a:pt x="1063" y="48"/>
                    </a:lnTo>
                    <a:lnTo>
                      <a:pt x="1015" y="108"/>
                    </a:lnTo>
                    <a:lnTo>
                      <a:pt x="955" y="120"/>
                    </a:lnTo>
                    <a:lnTo>
                      <a:pt x="925" y="126"/>
                    </a:lnTo>
                    <a:lnTo>
                      <a:pt x="883" y="162"/>
                    </a:lnTo>
                    <a:lnTo>
                      <a:pt x="804" y="186"/>
                    </a:lnTo>
                    <a:lnTo>
                      <a:pt x="804" y="150"/>
                    </a:lnTo>
                    <a:lnTo>
                      <a:pt x="768" y="72"/>
                    </a:lnTo>
                    <a:lnTo>
                      <a:pt x="666" y="24"/>
                    </a:lnTo>
                    <a:lnTo>
                      <a:pt x="624" y="12"/>
                    </a:lnTo>
                    <a:lnTo>
                      <a:pt x="564" y="0"/>
                    </a:lnTo>
                    <a:lnTo>
                      <a:pt x="42" y="0"/>
                    </a:lnTo>
                    <a:lnTo>
                      <a:pt x="48" y="36"/>
                    </a:lnTo>
                    <a:lnTo>
                      <a:pt x="30" y="48"/>
                    </a:lnTo>
                    <a:lnTo>
                      <a:pt x="36" y="24"/>
                    </a:lnTo>
                    <a:lnTo>
                      <a:pt x="0" y="12"/>
                    </a:lnTo>
                    <a:lnTo>
                      <a:pt x="18" y="78"/>
                    </a:lnTo>
                    <a:lnTo>
                      <a:pt x="12" y="126"/>
                    </a:lnTo>
                    <a:lnTo>
                      <a:pt x="0" y="174"/>
                    </a:lnTo>
                    <a:lnTo>
                      <a:pt x="12" y="211"/>
                    </a:lnTo>
                    <a:lnTo>
                      <a:pt x="12" y="235"/>
                    </a:lnTo>
                    <a:lnTo>
                      <a:pt x="42" y="295"/>
                    </a:lnTo>
                    <a:lnTo>
                      <a:pt x="66" y="337"/>
                    </a:lnTo>
                    <a:lnTo>
                      <a:pt x="84" y="367"/>
                    </a:lnTo>
                    <a:lnTo>
                      <a:pt x="138" y="403"/>
                    </a:lnTo>
                    <a:lnTo>
                      <a:pt x="144" y="415"/>
                    </a:lnTo>
                    <a:lnTo>
                      <a:pt x="192" y="409"/>
                    </a:lnTo>
                    <a:lnTo>
                      <a:pt x="252" y="439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39" name="Freeform 454">
                <a:extLst>
                  <a:ext uri="{FF2B5EF4-FFF2-40B4-BE49-F238E27FC236}">
                    <a16:creationId xmlns:a16="http://schemas.microsoft.com/office/drawing/2014/main" id="{D081E8F8-6784-88D6-BA42-4203D7AFA3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5006" y="1929444"/>
                <a:ext cx="145633" cy="284407"/>
              </a:xfrm>
              <a:custGeom>
                <a:avLst/>
                <a:gdLst>
                  <a:gd name="T0" fmla="*/ 2265696 w 24"/>
                  <a:gd name="T1" fmla="*/ 11636360 h 47"/>
                  <a:gd name="T2" fmla="*/ 1548613 w 24"/>
                  <a:gd name="T3" fmla="*/ 10984915 h 47"/>
                  <a:gd name="T4" fmla="*/ 3815242 w 24"/>
                  <a:gd name="T5" fmla="*/ 9628014 h 47"/>
                  <a:gd name="T6" fmla="*/ 3443575 w 24"/>
                  <a:gd name="T7" fmla="*/ 8328599 h 47"/>
                  <a:gd name="T8" fmla="*/ 3008975 w 24"/>
                  <a:gd name="T9" fmla="*/ 7283639 h 47"/>
                  <a:gd name="T10" fmla="*/ 1177883 w 24"/>
                  <a:gd name="T11" fmla="*/ 7283639 h 47"/>
                  <a:gd name="T12" fmla="*/ 1548613 w 24"/>
                  <a:gd name="T13" fmla="*/ 5335900 h 47"/>
                  <a:gd name="T14" fmla="*/ 371667 w 24"/>
                  <a:gd name="T15" fmla="*/ 5983953 h 47"/>
                  <a:gd name="T16" fmla="*/ 0 w 24"/>
                  <a:gd name="T17" fmla="*/ 4290936 h 47"/>
                  <a:gd name="T18" fmla="*/ 0 w 24"/>
                  <a:gd name="T19" fmla="*/ 2675083 h 47"/>
                  <a:gd name="T20" fmla="*/ 371667 w 24"/>
                  <a:gd name="T21" fmla="*/ 1299416 h 47"/>
                  <a:gd name="T22" fmla="*/ 1920279 w 24"/>
                  <a:gd name="T23" fmla="*/ 0 h 47"/>
                  <a:gd name="T24" fmla="*/ 3008975 w 24"/>
                  <a:gd name="T25" fmla="*/ 316438 h 47"/>
                  <a:gd name="T26" fmla="*/ 2637292 w 24"/>
                  <a:gd name="T27" fmla="*/ 2028208 h 47"/>
                  <a:gd name="T28" fmla="*/ 4907846 w 24"/>
                  <a:gd name="T29" fmla="*/ 2028208 h 47"/>
                  <a:gd name="T30" fmla="*/ 4185992 w 24"/>
                  <a:gd name="T31" fmla="*/ 3644078 h 47"/>
                  <a:gd name="T32" fmla="*/ 3443575 w 24"/>
                  <a:gd name="T33" fmla="*/ 5019458 h 47"/>
                  <a:gd name="T34" fmla="*/ 4907846 w 24"/>
                  <a:gd name="T35" fmla="*/ 5652403 h 47"/>
                  <a:gd name="T36" fmla="*/ 6452554 w 24"/>
                  <a:gd name="T37" fmla="*/ 8012161 h 47"/>
                  <a:gd name="T38" fmla="*/ 7174704 w 24"/>
                  <a:gd name="T39" fmla="*/ 9628014 h 47"/>
                  <a:gd name="T40" fmla="*/ 7174704 w 24"/>
                  <a:gd name="T41" fmla="*/ 10591397 h 47"/>
                  <a:gd name="T42" fmla="*/ 8723388 w 24"/>
                  <a:gd name="T43" fmla="*/ 10591397 h 47"/>
                  <a:gd name="T44" fmla="*/ 8351425 w 24"/>
                  <a:gd name="T45" fmla="*/ 12936043 h 47"/>
                  <a:gd name="T46" fmla="*/ 9094983 w 24"/>
                  <a:gd name="T47" fmla="*/ 13252214 h 47"/>
                  <a:gd name="T48" fmla="*/ 6452554 w 24"/>
                  <a:gd name="T49" fmla="*/ 14312535 h 47"/>
                  <a:gd name="T50" fmla="*/ 4185992 w 24"/>
                  <a:gd name="T51" fmla="*/ 14628977 h 47"/>
                  <a:gd name="T52" fmla="*/ 3008975 w 24"/>
                  <a:gd name="T53" fmla="*/ 14963980 h 47"/>
                  <a:gd name="T54" fmla="*/ 1548613 w 24"/>
                  <a:gd name="T55" fmla="*/ 14963980 h 47"/>
                  <a:gd name="T56" fmla="*/ 371667 w 24"/>
                  <a:gd name="T57" fmla="*/ 15280422 h 47"/>
                  <a:gd name="T58" fmla="*/ 1920279 w 24"/>
                  <a:gd name="T59" fmla="*/ 13899088 h 47"/>
                  <a:gd name="T60" fmla="*/ 2265696 w 24"/>
                  <a:gd name="T61" fmla="*/ 12619535 h 47"/>
                  <a:gd name="T62" fmla="*/ 1177883 w 24"/>
                  <a:gd name="T63" fmla="*/ 12284331 h 4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4" h="47">
                    <a:moveTo>
                      <a:pt x="3" y="37"/>
                    </a:moveTo>
                    <a:cubicBezTo>
                      <a:pt x="6" y="35"/>
                      <a:pt x="6" y="35"/>
                      <a:pt x="6" y="35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0" y="17"/>
                      <a:pt x="0" y="16"/>
                    </a:cubicBezTo>
                    <a:cubicBezTo>
                      <a:pt x="0" y="15"/>
                      <a:pt x="0" y="13"/>
                      <a:pt x="0" y="13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4"/>
                      <a:pt x="10" y="43"/>
                      <a:pt x="9" y="43"/>
                    </a:cubicBezTo>
                    <a:cubicBezTo>
                      <a:pt x="9" y="43"/>
                      <a:pt x="8" y="45"/>
                      <a:pt x="8" y="45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4" y="38"/>
                      <a:pt x="4" y="38"/>
                      <a:pt x="4" y="38"/>
                    </a:cubicBezTo>
                    <a:lnTo>
                      <a:pt x="3" y="3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40" name="Freeform 344">
                <a:extLst>
                  <a:ext uri="{FF2B5EF4-FFF2-40B4-BE49-F238E27FC236}">
                    <a16:creationId xmlns:a16="http://schemas.microsoft.com/office/drawing/2014/main" id="{95179D64-5C77-C4C5-CEDF-71F7809EC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4647" y="2067971"/>
                <a:ext cx="154463" cy="225564"/>
              </a:xfrm>
              <a:custGeom>
                <a:avLst/>
                <a:gdLst>
                  <a:gd name="T0" fmla="*/ 2147483646 w 10045"/>
                  <a:gd name="T1" fmla="*/ 2147483646 h 10019"/>
                  <a:gd name="T2" fmla="*/ 2147483646 w 10045"/>
                  <a:gd name="T3" fmla="*/ 2147483646 h 10019"/>
                  <a:gd name="T4" fmla="*/ 2147483646 w 10045"/>
                  <a:gd name="T5" fmla="*/ 2147483646 h 10019"/>
                  <a:gd name="T6" fmla="*/ 2147483646 w 10045"/>
                  <a:gd name="T7" fmla="*/ 2147483646 h 10019"/>
                  <a:gd name="T8" fmla="*/ 2147483646 w 10045"/>
                  <a:gd name="T9" fmla="*/ 2147483646 h 10019"/>
                  <a:gd name="T10" fmla="*/ 2147483646 w 10045"/>
                  <a:gd name="T11" fmla="*/ 2147483646 h 10019"/>
                  <a:gd name="T12" fmla="*/ 2147483646 w 10045"/>
                  <a:gd name="T13" fmla="*/ 2147483646 h 10019"/>
                  <a:gd name="T14" fmla="*/ 2147483646 w 10045"/>
                  <a:gd name="T15" fmla="*/ 2147483646 h 10019"/>
                  <a:gd name="T16" fmla="*/ 2147483646 w 10045"/>
                  <a:gd name="T17" fmla="*/ 2147483646 h 10019"/>
                  <a:gd name="T18" fmla="*/ 0 w 10045"/>
                  <a:gd name="T19" fmla="*/ 2147483646 h 10019"/>
                  <a:gd name="T20" fmla="*/ 2147483646 w 10045"/>
                  <a:gd name="T21" fmla="*/ 2147483646 h 10019"/>
                  <a:gd name="T22" fmla="*/ 2147483646 w 10045"/>
                  <a:gd name="T23" fmla="*/ 2147483646 h 10019"/>
                  <a:gd name="T24" fmla="*/ 2147483646 w 10045"/>
                  <a:gd name="T25" fmla="*/ 2147483646 h 10019"/>
                  <a:gd name="T26" fmla="*/ 2147483646 w 10045"/>
                  <a:gd name="T27" fmla="*/ 2147483646 h 10019"/>
                  <a:gd name="T28" fmla="*/ 2147483646 w 10045"/>
                  <a:gd name="T29" fmla="*/ 2147483646 h 10019"/>
                  <a:gd name="T30" fmla="*/ 2147483646 w 10045"/>
                  <a:gd name="T31" fmla="*/ 2147483646 h 10019"/>
                  <a:gd name="T32" fmla="*/ 2147483646 w 10045"/>
                  <a:gd name="T33" fmla="*/ 2147483646 h 10019"/>
                  <a:gd name="T34" fmla="*/ 2147483646 w 10045"/>
                  <a:gd name="T35" fmla="*/ 2147483646 h 10019"/>
                  <a:gd name="T36" fmla="*/ 2147483646 w 10045"/>
                  <a:gd name="T37" fmla="*/ 2147483646 h 10019"/>
                  <a:gd name="T38" fmla="*/ 2147483646 w 10045"/>
                  <a:gd name="T39" fmla="*/ 2147483646 h 10019"/>
                  <a:gd name="T40" fmla="*/ 2147483646 w 10045"/>
                  <a:gd name="T41" fmla="*/ 2147483646 h 10019"/>
                  <a:gd name="T42" fmla="*/ 2147483646 w 10045"/>
                  <a:gd name="T43" fmla="*/ 2147483646 h 10019"/>
                  <a:gd name="T44" fmla="*/ 2147483646 w 10045"/>
                  <a:gd name="T45" fmla="*/ 2147483646 h 10019"/>
                  <a:gd name="T46" fmla="*/ 2147483646 w 10045"/>
                  <a:gd name="T47" fmla="*/ 2147483646 h 10019"/>
                  <a:gd name="T48" fmla="*/ 2147483646 w 10045"/>
                  <a:gd name="T49" fmla="*/ 2147483646 h 10019"/>
                  <a:gd name="T50" fmla="*/ 2147483646 w 10045"/>
                  <a:gd name="T51" fmla="*/ 2147483646 h 10019"/>
                  <a:gd name="T52" fmla="*/ 2147483646 w 10045"/>
                  <a:gd name="T53" fmla="*/ 2147483646 h 10019"/>
                  <a:gd name="T54" fmla="*/ 2147483646 w 10045"/>
                  <a:gd name="T55" fmla="*/ 2147483646 h 10019"/>
                  <a:gd name="T56" fmla="*/ 2147483646 w 10045"/>
                  <a:gd name="T57" fmla="*/ 2147483646 h 10019"/>
                  <a:gd name="T58" fmla="*/ 2147483646 w 10045"/>
                  <a:gd name="T59" fmla="*/ 2147483646 h 10019"/>
                  <a:gd name="T60" fmla="*/ 2147483646 w 10045"/>
                  <a:gd name="T61" fmla="*/ 2147483646 h 10019"/>
                  <a:gd name="T62" fmla="*/ 2147483646 w 10045"/>
                  <a:gd name="T63" fmla="*/ 2147483646 h 10019"/>
                  <a:gd name="T64" fmla="*/ 2147483646 w 10045"/>
                  <a:gd name="T65" fmla="*/ 2147483646 h 10019"/>
                  <a:gd name="T66" fmla="*/ 2147483646 w 10045"/>
                  <a:gd name="T67" fmla="*/ 2147483646 h 10019"/>
                  <a:gd name="T68" fmla="*/ 2147483646 w 10045"/>
                  <a:gd name="T69" fmla="*/ 2147483646 h 10019"/>
                  <a:gd name="T70" fmla="*/ 2147483646 w 10045"/>
                  <a:gd name="T71" fmla="*/ 2147483646 h 10019"/>
                  <a:gd name="T72" fmla="*/ 2147483646 w 10045"/>
                  <a:gd name="T73" fmla="*/ 2147483646 h 10019"/>
                  <a:gd name="T74" fmla="*/ 2147483646 w 10045"/>
                  <a:gd name="T75" fmla="*/ 2147483646 h 10019"/>
                  <a:gd name="T76" fmla="*/ 2147483646 w 10045"/>
                  <a:gd name="T77" fmla="*/ 2147483646 h 10019"/>
                  <a:gd name="T78" fmla="*/ 2147483646 w 10045"/>
                  <a:gd name="T79" fmla="*/ 2147483646 h 10019"/>
                  <a:gd name="T80" fmla="*/ 2147483646 w 10045"/>
                  <a:gd name="T81" fmla="*/ 2147483646 h 10019"/>
                  <a:gd name="T82" fmla="*/ 2147483646 w 10045"/>
                  <a:gd name="T83" fmla="*/ 2147483646 h 10019"/>
                  <a:gd name="T84" fmla="*/ 2147483646 w 10045"/>
                  <a:gd name="T85" fmla="*/ 2147483646 h 10019"/>
                  <a:gd name="T86" fmla="*/ 2147483646 w 10045"/>
                  <a:gd name="T87" fmla="*/ 2147483646 h 10019"/>
                  <a:gd name="T88" fmla="*/ 2147483646 w 10045"/>
                  <a:gd name="T89" fmla="*/ 2147483646 h 10019"/>
                  <a:gd name="T90" fmla="*/ 2147483646 w 10045"/>
                  <a:gd name="T91" fmla="*/ 2147483646 h 10019"/>
                  <a:gd name="T92" fmla="*/ 2147483646 w 10045"/>
                  <a:gd name="T93" fmla="*/ 2147483646 h 10019"/>
                  <a:gd name="T94" fmla="*/ 2147483646 w 10045"/>
                  <a:gd name="T95" fmla="*/ 2147483646 h 10019"/>
                  <a:gd name="T96" fmla="*/ 2147483646 w 10045"/>
                  <a:gd name="T97" fmla="*/ 2147483646 h 10019"/>
                  <a:gd name="T98" fmla="*/ 2147483646 w 10045"/>
                  <a:gd name="T99" fmla="*/ 2147483646 h 10019"/>
                  <a:gd name="T100" fmla="*/ 2147483646 w 10045"/>
                  <a:gd name="T101" fmla="*/ 2147483646 h 10019"/>
                  <a:gd name="T102" fmla="*/ 2147483646 w 10045"/>
                  <a:gd name="T103" fmla="*/ 0 h 10019"/>
                  <a:gd name="T104" fmla="*/ 2147483646 w 10045"/>
                  <a:gd name="T105" fmla="*/ 2147483646 h 10019"/>
                  <a:gd name="T106" fmla="*/ 2147483646 w 10045"/>
                  <a:gd name="T107" fmla="*/ 2147483646 h 10019"/>
                  <a:gd name="T108" fmla="*/ 2147483646 w 10045"/>
                  <a:gd name="T109" fmla="*/ 2147483646 h 10019"/>
                  <a:gd name="T110" fmla="*/ 2147483646 w 10045"/>
                  <a:gd name="T111" fmla="*/ 2147483646 h 10019"/>
                  <a:gd name="T112" fmla="*/ 2147483646 w 10045"/>
                  <a:gd name="T113" fmla="*/ 2147483646 h 10019"/>
                  <a:gd name="T114" fmla="*/ 2147483646 w 10045"/>
                  <a:gd name="T115" fmla="*/ 2147483646 h 10019"/>
                  <a:gd name="T116" fmla="*/ 2147483646 w 10045"/>
                  <a:gd name="T117" fmla="*/ 2147483646 h 10019"/>
                  <a:gd name="T118" fmla="*/ 2147483646 w 10045"/>
                  <a:gd name="T119" fmla="*/ 2147483646 h 10019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10045" h="10019">
                    <a:moveTo>
                      <a:pt x="1724" y="2609"/>
                    </a:moveTo>
                    <a:lnTo>
                      <a:pt x="1379" y="3132"/>
                    </a:lnTo>
                    <a:lnTo>
                      <a:pt x="1379" y="3915"/>
                    </a:lnTo>
                    <a:lnTo>
                      <a:pt x="690" y="4436"/>
                    </a:lnTo>
                    <a:lnTo>
                      <a:pt x="690" y="5219"/>
                    </a:lnTo>
                    <a:lnTo>
                      <a:pt x="345" y="5741"/>
                    </a:lnTo>
                    <a:lnTo>
                      <a:pt x="690" y="6263"/>
                    </a:lnTo>
                    <a:lnTo>
                      <a:pt x="345" y="6786"/>
                    </a:lnTo>
                    <a:lnTo>
                      <a:pt x="0" y="7306"/>
                    </a:lnTo>
                    <a:lnTo>
                      <a:pt x="1034" y="7568"/>
                    </a:lnTo>
                    <a:lnTo>
                      <a:pt x="1724" y="7829"/>
                    </a:lnTo>
                    <a:cubicBezTo>
                      <a:pt x="2069" y="7916"/>
                      <a:pt x="2675" y="8005"/>
                      <a:pt x="2759" y="8090"/>
                    </a:cubicBezTo>
                    <a:cubicBezTo>
                      <a:pt x="2843" y="8175"/>
                      <a:pt x="2382" y="8117"/>
                      <a:pt x="2230" y="8339"/>
                    </a:cubicBezTo>
                    <a:cubicBezTo>
                      <a:pt x="2078" y="8560"/>
                      <a:pt x="1874" y="9189"/>
                      <a:pt x="1848" y="9422"/>
                    </a:cubicBezTo>
                    <a:cubicBezTo>
                      <a:pt x="1822" y="9656"/>
                      <a:pt x="1806" y="9700"/>
                      <a:pt x="2073" y="9738"/>
                    </a:cubicBezTo>
                    <a:cubicBezTo>
                      <a:pt x="2340" y="9777"/>
                      <a:pt x="3104" y="9626"/>
                      <a:pt x="3448" y="9656"/>
                    </a:cubicBezTo>
                    <a:cubicBezTo>
                      <a:pt x="3792" y="9686"/>
                      <a:pt x="3969" y="9858"/>
                      <a:pt x="4138" y="9917"/>
                    </a:cubicBezTo>
                    <a:cubicBezTo>
                      <a:pt x="4307" y="9976"/>
                      <a:pt x="4368" y="9999"/>
                      <a:pt x="4463" y="10013"/>
                    </a:cubicBezTo>
                    <a:cubicBezTo>
                      <a:pt x="4558" y="10027"/>
                      <a:pt x="4532" y="10015"/>
                      <a:pt x="4708" y="9999"/>
                    </a:cubicBezTo>
                    <a:cubicBezTo>
                      <a:pt x="4884" y="9983"/>
                      <a:pt x="5267" y="9931"/>
                      <a:pt x="5517" y="9917"/>
                    </a:cubicBezTo>
                    <a:cubicBezTo>
                      <a:pt x="5767" y="9903"/>
                      <a:pt x="5977" y="9917"/>
                      <a:pt x="6207" y="9917"/>
                    </a:cubicBezTo>
                    <a:cubicBezTo>
                      <a:pt x="6667" y="9830"/>
                      <a:pt x="7228" y="9704"/>
                      <a:pt x="7586" y="9656"/>
                    </a:cubicBezTo>
                    <a:cubicBezTo>
                      <a:pt x="7944" y="9608"/>
                      <a:pt x="8185" y="9677"/>
                      <a:pt x="8353" y="9629"/>
                    </a:cubicBezTo>
                    <a:cubicBezTo>
                      <a:pt x="8521" y="9581"/>
                      <a:pt x="8604" y="9494"/>
                      <a:pt x="8597" y="9368"/>
                    </a:cubicBezTo>
                    <a:cubicBezTo>
                      <a:pt x="8590" y="9242"/>
                      <a:pt x="8278" y="8989"/>
                      <a:pt x="8312" y="8872"/>
                    </a:cubicBezTo>
                    <a:cubicBezTo>
                      <a:pt x="8346" y="8755"/>
                      <a:pt x="8653" y="8734"/>
                      <a:pt x="8802" y="8668"/>
                    </a:cubicBezTo>
                    <a:cubicBezTo>
                      <a:pt x="8951" y="8602"/>
                      <a:pt x="9106" y="8518"/>
                      <a:pt x="9207" y="8474"/>
                    </a:cubicBezTo>
                    <a:cubicBezTo>
                      <a:pt x="9308" y="8430"/>
                      <a:pt x="9462" y="8479"/>
                      <a:pt x="9408" y="8406"/>
                    </a:cubicBezTo>
                    <a:cubicBezTo>
                      <a:pt x="9354" y="8333"/>
                      <a:pt x="9101" y="8223"/>
                      <a:pt x="8882" y="8035"/>
                    </a:cubicBezTo>
                    <a:cubicBezTo>
                      <a:pt x="8663" y="7847"/>
                      <a:pt x="8352" y="7492"/>
                      <a:pt x="8092" y="7279"/>
                    </a:cubicBezTo>
                    <a:cubicBezTo>
                      <a:pt x="7832" y="7066"/>
                      <a:pt x="7487" y="6889"/>
                      <a:pt x="7321" y="6759"/>
                    </a:cubicBezTo>
                    <a:cubicBezTo>
                      <a:pt x="7155" y="6629"/>
                      <a:pt x="7054" y="6580"/>
                      <a:pt x="7098" y="6497"/>
                    </a:cubicBezTo>
                    <a:cubicBezTo>
                      <a:pt x="7142" y="6414"/>
                      <a:pt x="7390" y="6345"/>
                      <a:pt x="7586" y="6263"/>
                    </a:cubicBezTo>
                    <a:cubicBezTo>
                      <a:pt x="7782" y="6181"/>
                      <a:pt x="8026" y="6082"/>
                      <a:pt x="8276" y="6002"/>
                    </a:cubicBezTo>
                    <a:cubicBezTo>
                      <a:pt x="8526" y="5922"/>
                      <a:pt x="8900" y="5853"/>
                      <a:pt x="9086" y="5782"/>
                    </a:cubicBezTo>
                    <a:cubicBezTo>
                      <a:pt x="9272" y="5711"/>
                      <a:pt x="9238" y="5584"/>
                      <a:pt x="9390" y="5577"/>
                    </a:cubicBezTo>
                    <a:cubicBezTo>
                      <a:pt x="9542" y="5570"/>
                      <a:pt x="9898" y="5757"/>
                      <a:pt x="10000" y="5741"/>
                    </a:cubicBezTo>
                    <a:cubicBezTo>
                      <a:pt x="10102" y="5725"/>
                      <a:pt x="10000" y="5568"/>
                      <a:pt x="10000" y="5481"/>
                    </a:cubicBezTo>
                    <a:lnTo>
                      <a:pt x="10000" y="4697"/>
                    </a:lnTo>
                    <a:cubicBezTo>
                      <a:pt x="9655" y="4697"/>
                      <a:pt x="9655" y="3654"/>
                      <a:pt x="9655" y="3654"/>
                    </a:cubicBezTo>
                    <a:lnTo>
                      <a:pt x="9655" y="2871"/>
                    </a:lnTo>
                    <a:lnTo>
                      <a:pt x="9655" y="2609"/>
                    </a:lnTo>
                    <a:lnTo>
                      <a:pt x="9310" y="1827"/>
                    </a:lnTo>
                    <a:lnTo>
                      <a:pt x="9310" y="1305"/>
                    </a:lnTo>
                    <a:lnTo>
                      <a:pt x="7931" y="783"/>
                    </a:lnTo>
                    <a:lnTo>
                      <a:pt x="6552" y="1305"/>
                    </a:lnTo>
                    <a:cubicBezTo>
                      <a:pt x="6552" y="1305"/>
                      <a:pt x="6207" y="1305"/>
                      <a:pt x="5862" y="1044"/>
                    </a:cubicBezTo>
                    <a:lnTo>
                      <a:pt x="5862" y="522"/>
                    </a:lnTo>
                    <a:lnTo>
                      <a:pt x="4828" y="261"/>
                    </a:lnTo>
                    <a:lnTo>
                      <a:pt x="4138" y="0"/>
                    </a:lnTo>
                    <a:lnTo>
                      <a:pt x="3793" y="261"/>
                    </a:lnTo>
                    <a:lnTo>
                      <a:pt x="3448" y="1305"/>
                    </a:lnTo>
                    <a:lnTo>
                      <a:pt x="3103" y="1827"/>
                    </a:lnTo>
                    <a:lnTo>
                      <a:pt x="2414" y="1827"/>
                    </a:lnTo>
                    <a:lnTo>
                      <a:pt x="1724" y="1827"/>
                    </a:lnTo>
                    <a:lnTo>
                      <a:pt x="1724" y="2088"/>
                    </a:lnTo>
                    <a:lnTo>
                      <a:pt x="1724" y="2609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  <p:sp>
            <p:nvSpPr>
              <p:cNvPr id="41" name="Freeform 360">
                <a:extLst>
                  <a:ext uri="{FF2B5EF4-FFF2-40B4-BE49-F238E27FC236}">
                    <a16:creationId xmlns:a16="http://schemas.microsoft.com/office/drawing/2014/main" id="{40843007-F7BC-4010-7C28-57B4B9E38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7236" y="2063067"/>
                <a:ext cx="187562" cy="167947"/>
              </a:xfrm>
              <a:custGeom>
                <a:avLst/>
                <a:gdLst>
                  <a:gd name="T0" fmla="*/ 2147483646 w 31"/>
                  <a:gd name="T1" fmla="*/ 2147483646 h 28"/>
                  <a:gd name="T2" fmla="*/ 2147483646 w 31"/>
                  <a:gd name="T3" fmla="*/ 2147483646 h 28"/>
                  <a:gd name="T4" fmla="*/ 2147483646 w 31"/>
                  <a:gd name="T5" fmla="*/ 2147483646 h 28"/>
                  <a:gd name="T6" fmla="*/ 2147483646 w 31"/>
                  <a:gd name="T7" fmla="*/ 2147483646 h 28"/>
                  <a:gd name="T8" fmla="*/ 2147483646 w 31"/>
                  <a:gd name="T9" fmla="*/ 2147483646 h 28"/>
                  <a:gd name="T10" fmla="*/ 2147483646 w 31"/>
                  <a:gd name="T11" fmla="*/ 2147483646 h 28"/>
                  <a:gd name="T12" fmla="*/ 2147483646 w 31"/>
                  <a:gd name="T13" fmla="*/ 2147483646 h 28"/>
                  <a:gd name="T14" fmla="*/ 2147483646 w 31"/>
                  <a:gd name="T15" fmla="*/ 2147483646 h 28"/>
                  <a:gd name="T16" fmla="*/ 2147483646 w 31"/>
                  <a:gd name="T17" fmla="*/ 2147483646 h 28"/>
                  <a:gd name="T18" fmla="*/ 2147483646 w 31"/>
                  <a:gd name="T19" fmla="*/ 2147483646 h 28"/>
                  <a:gd name="T20" fmla="*/ 2147483646 w 31"/>
                  <a:gd name="T21" fmla="*/ 2147483646 h 28"/>
                  <a:gd name="T22" fmla="*/ 2147483646 w 31"/>
                  <a:gd name="T23" fmla="*/ 2147483646 h 28"/>
                  <a:gd name="T24" fmla="*/ 2147483646 w 31"/>
                  <a:gd name="T25" fmla="*/ 2147483646 h 28"/>
                  <a:gd name="T26" fmla="*/ 2147483646 w 31"/>
                  <a:gd name="T27" fmla="*/ 2147483646 h 28"/>
                  <a:gd name="T28" fmla="*/ 2147483646 w 31"/>
                  <a:gd name="T29" fmla="*/ 2147483646 h 28"/>
                  <a:gd name="T30" fmla="*/ 2147483646 w 31"/>
                  <a:gd name="T31" fmla="*/ 2147483646 h 28"/>
                  <a:gd name="T32" fmla="*/ 2147483646 w 31"/>
                  <a:gd name="T33" fmla="*/ 2147483646 h 28"/>
                  <a:gd name="T34" fmla="*/ 2147483646 w 31"/>
                  <a:gd name="T35" fmla="*/ 2147483646 h 28"/>
                  <a:gd name="T36" fmla="*/ 2147483646 w 31"/>
                  <a:gd name="T37" fmla="*/ 2147483646 h 28"/>
                  <a:gd name="T38" fmla="*/ 2147483646 w 31"/>
                  <a:gd name="T39" fmla="*/ 2147483646 h 28"/>
                  <a:gd name="T40" fmla="*/ 2147483646 w 31"/>
                  <a:gd name="T41" fmla="*/ 2147483646 h 28"/>
                  <a:gd name="T42" fmla="*/ 2147483646 w 31"/>
                  <a:gd name="T43" fmla="*/ 2147483646 h 28"/>
                  <a:gd name="T44" fmla="*/ 2147483646 w 31"/>
                  <a:gd name="T45" fmla="*/ 2147483646 h 28"/>
                  <a:gd name="T46" fmla="*/ 2147483646 w 31"/>
                  <a:gd name="T47" fmla="*/ 0 h 28"/>
                  <a:gd name="T48" fmla="*/ 2147483646 w 31"/>
                  <a:gd name="T49" fmla="*/ 2147483646 h 28"/>
                  <a:gd name="T50" fmla="*/ 2147483646 w 31"/>
                  <a:gd name="T51" fmla="*/ 2147483646 h 28"/>
                  <a:gd name="T52" fmla="*/ 2147483646 w 31"/>
                  <a:gd name="T53" fmla="*/ 0 h 28"/>
                  <a:gd name="T54" fmla="*/ 2147483646 w 31"/>
                  <a:gd name="T55" fmla="*/ 0 h 28"/>
                  <a:gd name="T56" fmla="*/ 2147483646 w 31"/>
                  <a:gd name="T57" fmla="*/ 2147483646 h 28"/>
                  <a:gd name="T58" fmla="*/ 2147483646 w 31"/>
                  <a:gd name="T59" fmla="*/ 2147483646 h 28"/>
                  <a:gd name="T60" fmla="*/ 0 w 31"/>
                  <a:gd name="T61" fmla="*/ 2147483646 h 28"/>
                  <a:gd name="T62" fmla="*/ 0 w 31"/>
                  <a:gd name="T63" fmla="*/ 2147483646 h 28"/>
                  <a:gd name="T64" fmla="*/ 2147483646 w 31"/>
                  <a:gd name="T65" fmla="*/ 2147483646 h 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1" h="28">
                    <a:moveTo>
                      <a:pt x="1" y="9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7"/>
                      <a:pt x="2" y="17"/>
                    </a:cubicBezTo>
                    <a:cubicBezTo>
                      <a:pt x="2" y="17"/>
                      <a:pt x="2" y="19"/>
                      <a:pt x="2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5" y="1"/>
                      <a:pt x="15" y="1"/>
                    </a:cubicBezTo>
                    <a:cubicBezTo>
                      <a:pt x="14" y="1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" y="9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3F3F3F"/>
                  </a:solidFill>
                  <a:latin typeface="Arial" charset="0"/>
                </a:endParaRPr>
              </a:p>
            </p:txBody>
          </p:sp>
        </p:grp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3743CF0B-7565-C000-DBBF-B7D0F4C3F2B5}"/>
                </a:ext>
              </a:extLst>
            </p:cNvPr>
            <p:cNvSpPr/>
            <p:nvPr/>
          </p:nvSpPr>
          <p:spPr>
            <a:xfrm>
              <a:off x="3893193" y="1964726"/>
              <a:ext cx="144000" cy="144000"/>
            </a:xfrm>
            <a:prstGeom prst="ellipse">
              <a:avLst/>
            </a:prstGeom>
            <a:solidFill>
              <a:srgbClr val="002060"/>
            </a:solidFill>
            <a:ln w="63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55E73211-C456-9857-9352-CF440CE9C899}"/>
                </a:ext>
              </a:extLst>
            </p:cNvPr>
            <p:cNvSpPr/>
            <p:nvPr/>
          </p:nvSpPr>
          <p:spPr>
            <a:xfrm>
              <a:off x="3900534" y="2188660"/>
              <a:ext cx="144000" cy="144000"/>
            </a:xfrm>
            <a:prstGeom prst="ellipse">
              <a:avLst/>
            </a:prstGeom>
            <a:solidFill>
              <a:srgbClr val="002060"/>
            </a:solidFill>
            <a:ln w="63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717E97CC-C1A1-3526-E068-00C228900472}"/>
                </a:ext>
              </a:extLst>
            </p:cNvPr>
            <p:cNvSpPr/>
            <p:nvPr/>
          </p:nvSpPr>
          <p:spPr>
            <a:xfrm>
              <a:off x="4198800" y="2638602"/>
              <a:ext cx="144000" cy="144000"/>
            </a:xfrm>
            <a:prstGeom prst="ellipse">
              <a:avLst/>
            </a:prstGeom>
            <a:solidFill>
              <a:srgbClr val="002060"/>
            </a:solidFill>
            <a:ln w="63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5622EA6E-1CA0-0011-ABB3-F311BD8E7F24}"/>
                </a:ext>
              </a:extLst>
            </p:cNvPr>
            <p:cNvSpPr/>
            <p:nvPr/>
          </p:nvSpPr>
          <p:spPr>
            <a:xfrm>
              <a:off x="4598391" y="1825619"/>
              <a:ext cx="144000" cy="144000"/>
            </a:xfrm>
            <a:prstGeom prst="ellipse">
              <a:avLst/>
            </a:prstGeom>
            <a:solidFill>
              <a:srgbClr val="002060"/>
            </a:solidFill>
            <a:ln w="63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463CAADE-DDF3-9DF7-083B-9EB155F62F88}"/>
                </a:ext>
              </a:extLst>
            </p:cNvPr>
            <p:cNvSpPr/>
            <p:nvPr/>
          </p:nvSpPr>
          <p:spPr>
            <a:xfrm>
              <a:off x="4750791" y="1978019"/>
              <a:ext cx="144000" cy="144000"/>
            </a:xfrm>
            <a:prstGeom prst="ellipse">
              <a:avLst/>
            </a:prstGeom>
            <a:solidFill>
              <a:srgbClr val="002060"/>
            </a:solidFill>
            <a:ln w="63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DC459D6A-1D94-9F08-C802-AC332F1179A4}"/>
                </a:ext>
              </a:extLst>
            </p:cNvPr>
            <p:cNvSpPr/>
            <p:nvPr/>
          </p:nvSpPr>
          <p:spPr>
            <a:xfrm>
              <a:off x="4903191" y="2130419"/>
              <a:ext cx="144000" cy="144000"/>
            </a:xfrm>
            <a:prstGeom prst="ellipse">
              <a:avLst/>
            </a:prstGeom>
            <a:solidFill>
              <a:srgbClr val="002060"/>
            </a:solidFill>
            <a:ln w="63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68D6893F-A5F0-D0D3-5788-4EDFD639E67C}"/>
                </a:ext>
              </a:extLst>
            </p:cNvPr>
            <p:cNvSpPr/>
            <p:nvPr/>
          </p:nvSpPr>
          <p:spPr>
            <a:xfrm>
              <a:off x="4788038" y="2579073"/>
              <a:ext cx="144000" cy="144000"/>
            </a:xfrm>
            <a:prstGeom prst="ellipse">
              <a:avLst/>
            </a:prstGeom>
            <a:solidFill>
              <a:srgbClr val="002060"/>
            </a:solidFill>
            <a:ln w="63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591EA49D-6D44-048C-6349-535B13FEEB3E}"/>
                </a:ext>
              </a:extLst>
            </p:cNvPr>
            <p:cNvSpPr/>
            <p:nvPr/>
          </p:nvSpPr>
          <p:spPr>
            <a:xfrm>
              <a:off x="5528062" y="2749904"/>
              <a:ext cx="144000" cy="144000"/>
            </a:xfrm>
            <a:prstGeom prst="ellipse">
              <a:avLst/>
            </a:prstGeom>
            <a:solidFill>
              <a:srgbClr val="002060"/>
            </a:solidFill>
            <a:ln w="63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9146408A-D94E-95D6-24C2-1A57B2D776B5}"/>
                </a:ext>
              </a:extLst>
            </p:cNvPr>
            <p:cNvSpPr/>
            <p:nvPr/>
          </p:nvSpPr>
          <p:spPr>
            <a:xfrm>
              <a:off x="5650830" y="2952543"/>
              <a:ext cx="144000" cy="144000"/>
            </a:xfrm>
            <a:prstGeom prst="ellipse">
              <a:avLst/>
            </a:prstGeom>
            <a:solidFill>
              <a:srgbClr val="002060"/>
            </a:solidFill>
            <a:ln w="63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0025A5B8-C042-32AA-FEE9-6AE8993BD254}"/>
                </a:ext>
              </a:extLst>
            </p:cNvPr>
            <p:cNvCxnSpPr>
              <a:cxnSpLocks/>
              <a:stCxn id="32" idx="6"/>
              <a:endCxn id="27" idx="4"/>
            </p:cNvCxnSpPr>
            <p:nvPr/>
          </p:nvCxnSpPr>
          <p:spPr>
            <a:xfrm>
              <a:off x="4037193" y="2036726"/>
              <a:ext cx="563407" cy="25632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F972CCCA-61B8-5342-D30E-3DA869CD3CCE}"/>
                </a:ext>
              </a:extLst>
            </p:cNvPr>
            <p:cNvCxnSpPr>
              <a:cxnSpLocks/>
              <a:stCxn id="33" idx="6"/>
              <a:endCxn id="27" idx="5"/>
            </p:cNvCxnSpPr>
            <p:nvPr/>
          </p:nvCxnSpPr>
          <p:spPr>
            <a:xfrm>
              <a:off x="4044534" y="2260660"/>
              <a:ext cx="568794" cy="2711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F59D0A1D-CD62-8B38-545C-48326FE84A62}"/>
                </a:ext>
              </a:extLst>
            </p:cNvPr>
            <p:cNvCxnSpPr>
              <a:cxnSpLocks/>
              <a:stCxn id="47" idx="7"/>
              <a:endCxn id="27" idx="3"/>
            </p:cNvCxnSpPr>
            <p:nvPr/>
          </p:nvCxnSpPr>
          <p:spPr>
            <a:xfrm flipV="1">
              <a:off x="4321712" y="2287778"/>
              <a:ext cx="266160" cy="37191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C378B281-6DF6-299B-1B3B-97927F931115}"/>
                </a:ext>
              </a:extLst>
            </p:cNvPr>
            <p:cNvCxnSpPr>
              <a:cxnSpLocks/>
              <a:stCxn id="58" idx="1"/>
              <a:endCxn id="27" idx="4"/>
            </p:cNvCxnSpPr>
            <p:nvPr/>
          </p:nvCxnSpPr>
          <p:spPr>
            <a:xfrm flipH="1" flipV="1">
              <a:off x="4600600" y="2293050"/>
              <a:ext cx="208526" cy="30711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FD8E2592-B5E4-F060-4823-217E5FD5B350}"/>
                </a:ext>
              </a:extLst>
            </p:cNvPr>
            <p:cNvCxnSpPr>
              <a:cxnSpLocks/>
              <a:stCxn id="59" idx="1"/>
              <a:endCxn id="27" idx="5"/>
            </p:cNvCxnSpPr>
            <p:nvPr/>
          </p:nvCxnSpPr>
          <p:spPr>
            <a:xfrm flipH="1" flipV="1">
              <a:off x="4613328" y="2287778"/>
              <a:ext cx="935822" cy="48321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5ADC9367-7BDC-0057-2B71-3FB1140F962A}"/>
                </a:ext>
              </a:extLst>
            </p:cNvPr>
            <p:cNvCxnSpPr>
              <a:cxnSpLocks/>
              <a:stCxn id="60" idx="2"/>
              <a:endCxn id="27" idx="5"/>
            </p:cNvCxnSpPr>
            <p:nvPr/>
          </p:nvCxnSpPr>
          <p:spPr>
            <a:xfrm flipH="1" flipV="1">
              <a:off x="4613328" y="2287778"/>
              <a:ext cx="1037502" cy="73676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6F9BE8B8-762D-83E9-69AD-2C49A8EF8BCE}"/>
                </a:ext>
              </a:extLst>
            </p:cNvPr>
            <p:cNvCxnSpPr>
              <a:cxnSpLocks/>
              <a:stCxn id="57" idx="2"/>
              <a:endCxn id="27" idx="5"/>
            </p:cNvCxnSpPr>
            <p:nvPr/>
          </p:nvCxnSpPr>
          <p:spPr>
            <a:xfrm flipH="1">
              <a:off x="4613328" y="2202419"/>
              <a:ext cx="289863" cy="8535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Connecteur droit 668">
              <a:extLst>
                <a:ext uri="{FF2B5EF4-FFF2-40B4-BE49-F238E27FC236}">
                  <a16:creationId xmlns:a16="http://schemas.microsoft.com/office/drawing/2014/main" id="{86C5D2F5-5BF8-E033-CC99-3DA5E85D7F97}"/>
                </a:ext>
              </a:extLst>
            </p:cNvPr>
            <p:cNvCxnSpPr>
              <a:cxnSpLocks/>
              <a:stCxn id="48" idx="4"/>
              <a:endCxn id="27" idx="4"/>
            </p:cNvCxnSpPr>
            <p:nvPr/>
          </p:nvCxnSpPr>
          <p:spPr>
            <a:xfrm flipH="1">
              <a:off x="4600600" y="1969619"/>
              <a:ext cx="69791" cy="32343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Connecteur droit 680">
              <a:extLst>
                <a:ext uri="{FF2B5EF4-FFF2-40B4-BE49-F238E27FC236}">
                  <a16:creationId xmlns:a16="http://schemas.microsoft.com/office/drawing/2014/main" id="{FEC485EE-25A7-4529-ED74-D009532F0703}"/>
                </a:ext>
              </a:extLst>
            </p:cNvPr>
            <p:cNvCxnSpPr>
              <a:cxnSpLocks/>
              <a:stCxn id="56" idx="3"/>
              <a:endCxn id="27" idx="7"/>
            </p:cNvCxnSpPr>
            <p:nvPr/>
          </p:nvCxnSpPr>
          <p:spPr>
            <a:xfrm flipH="1">
              <a:off x="4613328" y="2100931"/>
              <a:ext cx="158551" cy="1613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58B1A87-DF54-66F6-AE54-A980F5AB0DE2}"/>
                </a:ext>
              </a:extLst>
            </p:cNvPr>
            <p:cNvSpPr/>
            <p:nvPr/>
          </p:nvSpPr>
          <p:spPr>
            <a:xfrm>
              <a:off x="4582600" y="2257050"/>
              <a:ext cx="36000" cy="36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6"/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B8003C45-B4AB-BD3C-319B-56E4B312CD77}"/>
                </a:ext>
              </a:extLst>
            </p:cNvPr>
            <p:cNvSpPr/>
            <p:nvPr/>
          </p:nvSpPr>
          <p:spPr>
            <a:xfrm>
              <a:off x="4438600" y="2113050"/>
              <a:ext cx="324000" cy="324000"/>
            </a:xfrm>
            <a:prstGeom prst="ellipse">
              <a:avLst/>
            </a:prstGeom>
            <a:solidFill>
              <a:srgbClr val="002060"/>
            </a:soli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99704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D25988-CC96-623B-1383-1F75F54F9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kern="0">
                <a:solidFill>
                  <a:schemeClr val="accent1"/>
                </a:solidFill>
                <a:effectLst/>
                <a:latin typeface="Vinci Sans Light" panose="02000000000000000000"/>
              </a:rPr>
              <a:t>1.4 </a:t>
            </a:r>
            <a:r>
              <a:rPr lang="en-US" b="1" kern="0">
                <a:latin typeface="Vinci Sans Light" panose="02000000000000000000"/>
              </a:rPr>
              <a:t>F</a:t>
            </a:r>
            <a:r>
              <a:rPr lang="en-US" b="1" i="0" kern="0">
                <a:solidFill>
                  <a:schemeClr val="accent1"/>
                </a:solidFill>
                <a:effectLst/>
                <a:latin typeface="Vinci Sans Light" panose="02000000000000000000"/>
              </a:rPr>
              <a:t>ederated Governance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E74273DF-B475-5EC2-A225-A355F7C0D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Example of a federated managements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F14979-3824-2FC5-0872-944045C8F21A}"/>
              </a:ext>
            </a:extLst>
          </p:cNvPr>
          <p:cNvSpPr/>
          <p:nvPr/>
        </p:nvSpPr>
        <p:spPr>
          <a:xfrm>
            <a:off x="713983" y="1643475"/>
            <a:ext cx="10029547" cy="2269278"/>
          </a:xfrm>
          <a:prstGeom prst="rect">
            <a:avLst/>
          </a:prstGeom>
          <a:noFill/>
          <a:ln w="6350">
            <a:solidFill>
              <a:schemeClr val="bg2"/>
            </a:solidFill>
          </a:ln>
          <a:effectLst>
            <a:outerShdw sx="0" sy="0" algn="ctr" rotWithShape="0">
              <a:prstClr val="black">
                <a:alpha val="40000"/>
              </a:prstClr>
            </a:outerShdw>
          </a:effectLst>
          <a:extLst>
            <a:ext uri="{31F19639-BCED-4A60-ADC4-E9642A236FB7}">
              <a14:hiddenScene3d xmlns:a14="http://schemas.microsoft.com/office/drawing/2010/main">
                <a:camera prst="orthographicFront"/>
                <a:lightRig rig="threePt" dir="t"/>
              </a14:hiddenScene3d>
            </a:ext>
            <a:ext uri="{E45631CC-5BF2-4C18-A39C-3461C7D3F71A}">
              <a14:hiddenSp3d xmlns:a14="http://schemas.microsoft.com/office/drawing/2010/main">
                <a:bevelT w="0" h="0"/>
                <a:bevelB w="0" h="0"/>
              </a14:hiddenSp3d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1" u="none" strike="noStrike" kern="0" cap="none" spc="0" normalizeH="0" baseline="0">
              <a:ln>
                <a:noFill/>
              </a:ln>
              <a:solidFill>
                <a:srgbClr val="004489"/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</p:txBody>
      </p:sp>
      <p:sp>
        <p:nvSpPr>
          <p:cNvPr id="25" name="ZoneTexte 15">
            <a:extLst>
              <a:ext uri="{FF2B5EF4-FFF2-40B4-BE49-F238E27FC236}">
                <a16:creationId xmlns:a16="http://schemas.microsoft.com/office/drawing/2014/main" id="{F3412899-FB64-46AE-6E34-B9CB976DE112}"/>
              </a:ext>
            </a:extLst>
          </p:cNvPr>
          <p:cNvSpPr txBox="1"/>
          <p:nvPr/>
        </p:nvSpPr>
        <p:spPr>
          <a:xfrm>
            <a:off x="754969" y="1481196"/>
            <a:ext cx="310091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7F7F7F"/>
                </a:solidFill>
                <a:latin typeface="Vinci Sans Light"/>
              </a:rPr>
              <a:t>CENTRAL DATA PRODUCT</a:t>
            </a:r>
            <a:endParaRPr kumimoji="0" lang="en-US" sz="1600" b="0" i="0" u="none" strike="noStrike" kern="1200" cap="none" spc="0" normalizeH="0" baseline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5C8A5B4-3A77-9128-0F09-948A28580035}"/>
              </a:ext>
            </a:extLst>
          </p:cNvPr>
          <p:cNvGrpSpPr/>
          <p:nvPr/>
        </p:nvGrpSpPr>
        <p:grpSpPr>
          <a:xfrm>
            <a:off x="3890440" y="1536873"/>
            <a:ext cx="144000" cy="144000"/>
            <a:chOff x="9859888" y="339972"/>
            <a:chExt cx="144000" cy="144000"/>
          </a:xfrm>
        </p:grpSpPr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6719721C-42E3-1E55-E961-E4BD18AF7328}"/>
                </a:ext>
              </a:extLst>
            </p:cNvPr>
            <p:cNvSpPr/>
            <p:nvPr/>
          </p:nvSpPr>
          <p:spPr>
            <a:xfrm>
              <a:off x="9859888" y="33997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raphik" panose="020B0503030202060203" pitchFamily="34" charset="0"/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79C1EA28-BA77-F195-2AD7-7B5BE3E06B7E}"/>
                </a:ext>
              </a:extLst>
            </p:cNvPr>
            <p:cNvSpPr/>
            <p:nvPr/>
          </p:nvSpPr>
          <p:spPr>
            <a:xfrm>
              <a:off x="9859888" y="339972"/>
              <a:ext cx="144000" cy="144000"/>
            </a:xfrm>
            <a:prstGeom prst="ellipse">
              <a:avLst/>
            </a:prstGeom>
            <a:solidFill>
              <a:srgbClr val="00B0A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raphik" panose="020B0503030202060203" pitchFamily="34" charset="0"/>
              </a:endParaRP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4B1257A9-918D-14BB-91A2-C1214A88D3C7}"/>
              </a:ext>
            </a:extLst>
          </p:cNvPr>
          <p:cNvGrpSpPr/>
          <p:nvPr/>
        </p:nvGrpSpPr>
        <p:grpSpPr>
          <a:xfrm>
            <a:off x="4034440" y="1536873"/>
            <a:ext cx="144000" cy="144000"/>
            <a:chOff x="9859888" y="339972"/>
            <a:chExt cx="144000" cy="144000"/>
          </a:xfrm>
        </p:grpSpPr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A263CB99-25A2-2F35-29FA-4AF06EC73373}"/>
                </a:ext>
              </a:extLst>
            </p:cNvPr>
            <p:cNvSpPr/>
            <p:nvPr/>
          </p:nvSpPr>
          <p:spPr>
            <a:xfrm>
              <a:off x="9859888" y="33997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raphik" panose="020B0503030202060203" pitchFamily="34" charset="0"/>
              </a:endParaRPr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3202904F-997C-EBE4-B440-9DBB5A01B08A}"/>
                </a:ext>
              </a:extLst>
            </p:cNvPr>
            <p:cNvSpPr/>
            <p:nvPr/>
          </p:nvSpPr>
          <p:spPr>
            <a:xfrm>
              <a:off x="9859888" y="339972"/>
              <a:ext cx="144000" cy="144000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raphik" panose="020B0503030202060203" pitchFamily="34" charset="0"/>
              </a:endParaRPr>
            </a:p>
          </p:txBody>
        </p: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6DE97772-B71C-DAEE-6CFF-81C545B55643}"/>
              </a:ext>
            </a:extLst>
          </p:cNvPr>
          <p:cNvGrpSpPr/>
          <p:nvPr/>
        </p:nvGrpSpPr>
        <p:grpSpPr>
          <a:xfrm>
            <a:off x="3859960" y="1437714"/>
            <a:ext cx="429773" cy="425519"/>
            <a:chOff x="80304" y="1150867"/>
            <a:chExt cx="429773" cy="425519"/>
          </a:xfrm>
        </p:grpSpPr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65FB38E3-2721-61BE-3F49-D5D8449E90FE}"/>
                </a:ext>
              </a:extLst>
            </p:cNvPr>
            <p:cNvSpPr/>
            <p:nvPr/>
          </p:nvSpPr>
          <p:spPr>
            <a:xfrm>
              <a:off x="82431" y="1150867"/>
              <a:ext cx="425519" cy="425519"/>
            </a:xfrm>
            <a:prstGeom prst="ellipse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600">
                <a:solidFill>
                  <a:prstClr val="white"/>
                </a:solidFill>
                <a:latin typeface="Graphik" panose="020B0503030202060203" pitchFamily="34" charset="0"/>
              </a:endParaRPr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706B4EC8-29C5-C1C8-7E95-A47F6A1F67D7}"/>
                </a:ext>
              </a:extLst>
            </p:cNvPr>
            <p:cNvSpPr/>
            <p:nvPr/>
          </p:nvSpPr>
          <p:spPr>
            <a:xfrm>
              <a:off x="82431" y="1150867"/>
              <a:ext cx="425519" cy="425519"/>
            </a:xfrm>
            <a:prstGeom prst="ellipse">
              <a:avLst/>
            </a:prstGeom>
            <a:solidFill>
              <a:srgbClr val="7FD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600">
                <a:solidFill>
                  <a:prstClr val="white"/>
                </a:solidFill>
                <a:latin typeface="Graphik" panose="020B0503030202060203" pitchFamily="34" charset="0"/>
              </a:endParaRP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E4CE293E-E5A6-FA88-72F9-4F462DA25E7D}"/>
                </a:ext>
              </a:extLst>
            </p:cNvPr>
            <p:cNvSpPr txBox="1"/>
            <p:nvPr/>
          </p:nvSpPr>
          <p:spPr>
            <a:xfrm>
              <a:off x="80304" y="1271293"/>
              <a:ext cx="42977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600" dirty="0"/>
                <a:t>Data Producers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51DA049-91AF-12F2-4BB2-560716DD8DD0}"/>
              </a:ext>
            </a:extLst>
          </p:cNvPr>
          <p:cNvGrpSpPr/>
          <p:nvPr/>
        </p:nvGrpSpPr>
        <p:grpSpPr>
          <a:xfrm>
            <a:off x="10800540" y="35603"/>
            <a:ext cx="1335600" cy="1310400"/>
            <a:chOff x="9680171" y="1579853"/>
            <a:chExt cx="1334392" cy="1310980"/>
          </a:xfrm>
        </p:grpSpPr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84EB8565-6501-52B3-8DB7-13F6EC30FCE7}"/>
                </a:ext>
              </a:extLst>
            </p:cNvPr>
            <p:cNvSpPr/>
            <p:nvPr/>
          </p:nvSpPr>
          <p:spPr>
            <a:xfrm>
              <a:off x="9680171" y="1579853"/>
              <a:ext cx="1334392" cy="131098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/>
                <a:t>Big Bets</a:t>
              </a:r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98420C72-F664-2DBF-129B-36EBF460DDFE}"/>
                </a:ext>
              </a:extLst>
            </p:cNvPr>
            <p:cNvSpPr/>
            <p:nvPr/>
          </p:nvSpPr>
          <p:spPr>
            <a:xfrm>
              <a:off x="9746890" y="1645403"/>
              <a:ext cx="1200952" cy="1179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Federated </a:t>
              </a:r>
            </a:p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governance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C2BAE84-C7EF-E084-9496-6F14EFDEC98E}"/>
              </a:ext>
            </a:extLst>
          </p:cNvPr>
          <p:cNvSpPr/>
          <p:nvPr/>
        </p:nvSpPr>
        <p:spPr>
          <a:xfrm>
            <a:off x="713983" y="4191000"/>
            <a:ext cx="10029547" cy="2031723"/>
          </a:xfrm>
          <a:prstGeom prst="rect">
            <a:avLst/>
          </a:prstGeom>
          <a:noFill/>
          <a:ln w="6350">
            <a:solidFill>
              <a:schemeClr val="bg2"/>
            </a:solidFill>
          </a:ln>
          <a:effectLst>
            <a:outerShdw sx="0" sy="0" algn="ctr" rotWithShape="0">
              <a:prstClr val="black">
                <a:alpha val="40000"/>
              </a:prstClr>
            </a:outerShdw>
          </a:effectLst>
          <a:extLst>
            <a:ext uri="{31F19639-BCED-4A60-ADC4-E9642A236FB7}">
              <a14:hiddenScene3d xmlns:a14="http://schemas.microsoft.com/office/drawing/2010/main">
                <a:camera prst="orthographicFront"/>
                <a:lightRig rig="threePt" dir="t"/>
              </a14:hiddenScene3d>
            </a:ext>
            <a:ext uri="{E45631CC-5BF2-4C18-A39C-3461C7D3F71A}">
              <a14:hiddenSp3d xmlns:a14="http://schemas.microsoft.com/office/drawing/2010/main">
                <a:bevelT w="0" h="0"/>
                <a:bevelB w="0" h="0"/>
              </a14:hiddenSp3d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1" u="none" strike="noStrike" kern="0" cap="none" spc="0" normalizeH="0" baseline="0">
              <a:ln>
                <a:noFill/>
              </a:ln>
              <a:solidFill>
                <a:srgbClr val="004489"/>
              </a:solidFill>
              <a:effectLst/>
              <a:uLnTx/>
              <a:uFillTx/>
              <a:latin typeface="Vinci Sans Light"/>
              <a:ea typeface="+mn-ea"/>
              <a:cs typeface="+mn-cs"/>
            </a:endParaRPr>
          </a:p>
        </p:txBody>
      </p:sp>
      <p:sp>
        <p:nvSpPr>
          <p:cNvPr id="4" name="ZoneTexte 15">
            <a:extLst>
              <a:ext uri="{FF2B5EF4-FFF2-40B4-BE49-F238E27FC236}">
                <a16:creationId xmlns:a16="http://schemas.microsoft.com/office/drawing/2014/main" id="{C1F62C04-0AA4-7B93-7DB9-7E8B99476154}"/>
              </a:ext>
            </a:extLst>
          </p:cNvPr>
          <p:cNvSpPr txBox="1"/>
          <p:nvPr/>
        </p:nvSpPr>
        <p:spPr>
          <a:xfrm>
            <a:off x="780262" y="4048437"/>
            <a:ext cx="306638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Vinci Sans Light"/>
                <a:ea typeface="+mn-ea"/>
                <a:cs typeface="+mn-cs"/>
              </a:rPr>
              <a:t>LOCAL DATA PRODUCT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27E098F-D3FF-2B81-FA93-43DC9FAA6E86}"/>
              </a:ext>
            </a:extLst>
          </p:cNvPr>
          <p:cNvGrpSpPr/>
          <p:nvPr/>
        </p:nvGrpSpPr>
        <p:grpSpPr>
          <a:xfrm>
            <a:off x="3848774" y="3993939"/>
            <a:ext cx="429773" cy="425519"/>
            <a:chOff x="80304" y="1150867"/>
            <a:chExt cx="429773" cy="425519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88551A13-8EB2-9A6F-2626-441B0EA60A63}"/>
                </a:ext>
              </a:extLst>
            </p:cNvPr>
            <p:cNvSpPr/>
            <p:nvPr/>
          </p:nvSpPr>
          <p:spPr>
            <a:xfrm>
              <a:off x="82431" y="1150867"/>
              <a:ext cx="425519" cy="425519"/>
            </a:xfrm>
            <a:prstGeom prst="ellipse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600">
                <a:solidFill>
                  <a:prstClr val="white"/>
                </a:solidFill>
                <a:latin typeface="Graphik" panose="020B0503030202060203" pitchFamily="34" charset="0"/>
              </a:endParaRP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5A9893F-4F24-6BBA-323A-9D6ED547B23B}"/>
                </a:ext>
              </a:extLst>
            </p:cNvPr>
            <p:cNvSpPr/>
            <p:nvPr/>
          </p:nvSpPr>
          <p:spPr>
            <a:xfrm>
              <a:off x="82431" y="1150867"/>
              <a:ext cx="425519" cy="425519"/>
            </a:xfrm>
            <a:prstGeom prst="ellipse">
              <a:avLst/>
            </a:prstGeom>
            <a:solidFill>
              <a:srgbClr val="7FD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600">
                <a:solidFill>
                  <a:prstClr val="white"/>
                </a:solidFill>
                <a:latin typeface="Graphik" panose="020B0503030202060203" pitchFamily="34" charset="0"/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F82F09A-BFE7-6485-5C1D-50ED77CFE330}"/>
                </a:ext>
              </a:extLst>
            </p:cNvPr>
            <p:cNvSpPr txBox="1"/>
            <p:nvPr/>
          </p:nvSpPr>
          <p:spPr>
            <a:xfrm>
              <a:off x="80304" y="1271293"/>
              <a:ext cx="42977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600"/>
                <a:t>Data Producers</a:t>
              </a:r>
            </a:p>
          </p:txBody>
        </p:sp>
      </p:grp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F3035F91-146F-13F9-1C23-FFE66ECA9283}"/>
              </a:ext>
            </a:extLst>
          </p:cNvPr>
          <p:cNvCxnSpPr/>
          <p:nvPr/>
        </p:nvCxnSpPr>
        <p:spPr>
          <a:xfrm>
            <a:off x="4140975" y="2041864"/>
            <a:ext cx="0" cy="1539270"/>
          </a:xfrm>
          <a:prstGeom prst="line">
            <a:avLst/>
          </a:prstGeom>
          <a:ln w="1905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FDCF1DF8-8956-A06F-744A-FD852657BD6C}"/>
              </a:ext>
            </a:extLst>
          </p:cNvPr>
          <p:cNvCxnSpPr>
            <a:cxnSpLocks/>
          </p:cNvCxnSpPr>
          <p:nvPr/>
        </p:nvCxnSpPr>
        <p:spPr>
          <a:xfrm>
            <a:off x="7412397" y="2030185"/>
            <a:ext cx="0" cy="1539270"/>
          </a:xfrm>
          <a:prstGeom prst="line">
            <a:avLst/>
          </a:prstGeom>
          <a:ln w="1905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8A645C99-9DEF-8029-6CB6-7F6041F92E3F}"/>
              </a:ext>
            </a:extLst>
          </p:cNvPr>
          <p:cNvGrpSpPr/>
          <p:nvPr/>
        </p:nvGrpSpPr>
        <p:grpSpPr>
          <a:xfrm>
            <a:off x="4284943" y="1839656"/>
            <a:ext cx="2947384" cy="2017714"/>
            <a:chOff x="4034441" y="1839656"/>
            <a:chExt cx="2947384" cy="2017714"/>
          </a:xfrm>
        </p:grpSpPr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EBD65B76-8AAC-29C2-2E31-BFCC728B6E52}"/>
                </a:ext>
              </a:extLst>
            </p:cNvPr>
            <p:cNvSpPr txBox="1"/>
            <p:nvPr/>
          </p:nvSpPr>
          <p:spPr>
            <a:xfrm>
              <a:off x="4214224" y="1839656"/>
              <a:ext cx="2583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Domain Health &amp; Safety</a:t>
              </a: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9824139B-AB79-FA03-F2A6-D4C48CB59FEB}"/>
                </a:ext>
              </a:extLst>
            </p:cNvPr>
            <p:cNvSpPr txBox="1"/>
            <p:nvPr/>
          </p:nvSpPr>
          <p:spPr>
            <a:xfrm>
              <a:off x="4448954" y="3595760"/>
              <a:ext cx="21183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/>
                <a:t>Based on central data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82046739-1D06-9579-E9EA-FD56A5ADD280}"/>
                </a:ext>
              </a:extLst>
            </p:cNvPr>
            <p:cNvSpPr txBox="1"/>
            <p:nvPr/>
          </p:nvSpPr>
          <p:spPr>
            <a:xfrm>
              <a:off x="4034441" y="2448959"/>
              <a:ext cx="294738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Data Product :Inspections, Visits and Audits (E-Care)</a:t>
              </a:r>
            </a:p>
            <a:p>
              <a:pPr algn="ctr"/>
              <a:r>
                <a:rPr lang="en-US" sz="1400" dirty="0"/>
                <a:t>Data Owner : Regis AMBERNI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>
                  <a:highlight>
                    <a:srgbClr val="FFFF00"/>
                  </a:highlight>
                </a:rPr>
                <a:t>Analyst</a:t>
              </a:r>
              <a:r>
                <a:rPr lang="en-US" sz="1400" dirty="0"/>
                <a:t> : Maximilien HEPP</a:t>
              </a:r>
            </a:p>
            <a:p>
              <a:pPr algn="ctr"/>
              <a:r>
                <a:rPr lang="en-US" sz="1400" dirty="0"/>
                <a:t>Data Factory : Dominique POLVERELLI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BB78D613-4AFC-AFC6-B9AB-E0D0F31A0EED}"/>
              </a:ext>
            </a:extLst>
          </p:cNvPr>
          <p:cNvGrpSpPr/>
          <p:nvPr/>
        </p:nvGrpSpPr>
        <p:grpSpPr>
          <a:xfrm>
            <a:off x="7604128" y="1839841"/>
            <a:ext cx="2947384" cy="2017714"/>
            <a:chOff x="7272941" y="1839841"/>
            <a:chExt cx="2947384" cy="2017714"/>
          </a:xfrm>
        </p:grpSpPr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39C99028-F1F2-A4A1-AF91-18ED4770A8E1}"/>
                </a:ext>
              </a:extLst>
            </p:cNvPr>
            <p:cNvSpPr txBox="1"/>
            <p:nvPr/>
          </p:nvSpPr>
          <p:spPr>
            <a:xfrm>
              <a:off x="7620901" y="1839841"/>
              <a:ext cx="2308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Domain Environment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36BE265C-D1DD-FD15-1AEB-7B362CB1388F}"/>
                </a:ext>
              </a:extLst>
            </p:cNvPr>
            <p:cNvSpPr txBox="1"/>
            <p:nvPr/>
          </p:nvSpPr>
          <p:spPr>
            <a:xfrm>
              <a:off x="7687454" y="3595945"/>
              <a:ext cx="21183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/>
                <a:t>Based on central data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91FF44FC-FE14-D60F-01FA-0F5E9D8B645B}"/>
                </a:ext>
              </a:extLst>
            </p:cNvPr>
            <p:cNvSpPr txBox="1"/>
            <p:nvPr/>
          </p:nvSpPr>
          <p:spPr>
            <a:xfrm>
              <a:off x="7272941" y="2449144"/>
              <a:ext cx="294738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Data Product : Emissions Consolidated (KPI Environment)</a:t>
              </a:r>
            </a:p>
            <a:p>
              <a:pPr algn="ctr"/>
              <a:r>
                <a:rPr lang="en-US" sz="1400" dirty="0"/>
                <a:t>Data Owner : Lorène DUMEAUX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>
                  <a:highlight>
                    <a:srgbClr val="FFFF00"/>
                  </a:highlight>
                </a:rPr>
                <a:t>Analyst </a:t>
              </a:r>
              <a:r>
                <a:rPr lang="en-US" sz="1400" dirty="0"/>
                <a:t>: Nizar CHAFII</a:t>
              </a:r>
            </a:p>
            <a:p>
              <a:pPr algn="ctr"/>
              <a:r>
                <a:rPr lang="en-US" sz="1400" dirty="0"/>
                <a:t>Dara Factory : Sandra SORET</a:t>
              </a:r>
            </a:p>
          </p:txBody>
        </p:sp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265FECF3-A26F-7556-2565-2D898D76EA7F}"/>
              </a:ext>
            </a:extLst>
          </p:cNvPr>
          <p:cNvGrpSpPr/>
          <p:nvPr/>
        </p:nvGrpSpPr>
        <p:grpSpPr>
          <a:xfrm>
            <a:off x="780263" y="1835902"/>
            <a:ext cx="3312662" cy="2017714"/>
            <a:chOff x="821749" y="1835902"/>
            <a:chExt cx="3014206" cy="2017714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CAABC80B-4E20-49E6-CC2E-B42F98E14EED}"/>
                </a:ext>
              </a:extLst>
            </p:cNvPr>
            <p:cNvSpPr txBox="1"/>
            <p:nvPr/>
          </p:nvSpPr>
          <p:spPr>
            <a:xfrm>
              <a:off x="821749" y="1835902"/>
              <a:ext cx="3014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Domain Finance &amp; Controlling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278B068F-400F-17E6-B533-54725CA349C4}"/>
                </a:ext>
              </a:extLst>
            </p:cNvPr>
            <p:cNvSpPr txBox="1"/>
            <p:nvPr/>
          </p:nvSpPr>
          <p:spPr>
            <a:xfrm>
              <a:off x="1269673" y="3592006"/>
              <a:ext cx="21183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/>
                <a:t>Based on central data</a:t>
              </a: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211412B4-1D08-4A60-2C83-F1873164EAA8}"/>
                </a:ext>
              </a:extLst>
            </p:cNvPr>
            <p:cNvSpPr txBox="1"/>
            <p:nvPr/>
          </p:nvSpPr>
          <p:spPr>
            <a:xfrm>
              <a:off x="855160" y="2445205"/>
              <a:ext cx="294738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Data Product : Organizational Structure (COR)</a:t>
              </a:r>
            </a:p>
            <a:p>
              <a:pPr algn="ctr"/>
              <a:r>
                <a:rPr lang="en-US" sz="1400" dirty="0"/>
                <a:t>Data Owner: Jean-Luc MITRY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>
                  <a:highlight>
                    <a:srgbClr val="FFFF00"/>
                  </a:highlight>
                </a:rPr>
                <a:t>Analyst</a:t>
              </a:r>
              <a:r>
                <a:rPr lang="en-US" sz="1400" dirty="0"/>
                <a:t>: </a:t>
              </a:r>
              <a:r>
                <a:rPr lang="en-US" sz="1400" dirty="0" err="1"/>
                <a:t>Grégory</a:t>
              </a:r>
              <a:r>
                <a:rPr lang="en-US" sz="1400" dirty="0"/>
                <a:t> JULIER</a:t>
              </a:r>
            </a:p>
            <a:p>
              <a:pPr algn="ctr"/>
              <a:r>
                <a:rPr lang="en-US" sz="1400" dirty="0"/>
                <a:t>Data Factory: Sandra SORET</a:t>
              </a:r>
            </a:p>
          </p:txBody>
        </p:sp>
      </p:grp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4853453A-ABC9-EA61-45C2-A2B91E42E56C}"/>
              </a:ext>
            </a:extLst>
          </p:cNvPr>
          <p:cNvCxnSpPr>
            <a:cxnSpLocks/>
          </p:cNvCxnSpPr>
          <p:nvPr/>
        </p:nvCxnSpPr>
        <p:spPr>
          <a:xfrm>
            <a:off x="4145870" y="4554692"/>
            <a:ext cx="0" cy="1539270"/>
          </a:xfrm>
          <a:prstGeom prst="line">
            <a:avLst/>
          </a:prstGeom>
          <a:ln w="1905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00F6C908-CF86-E734-4DD5-7F0E4554D14B}"/>
              </a:ext>
            </a:extLst>
          </p:cNvPr>
          <p:cNvSpPr txBox="1"/>
          <p:nvPr/>
        </p:nvSpPr>
        <p:spPr>
          <a:xfrm>
            <a:off x="882981" y="4419457"/>
            <a:ext cx="301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Specialty Networks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B8B1706C-677A-EA35-F274-3B81A7F634B6}"/>
              </a:ext>
            </a:extLst>
          </p:cNvPr>
          <p:cNvSpPr txBox="1"/>
          <p:nvPr/>
        </p:nvSpPr>
        <p:spPr>
          <a:xfrm>
            <a:off x="916392" y="4850933"/>
            <a:ext cx="2947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Data Product : SN Emissions (Be Safe)</a:t>
            </a:r>
          </a:p>
          <a:p>
            <a:pPr algn="ctr"/>
            <a:r>
              <a:rPr lang="en-US" sz="1400" dirty="0"/>
              <a:t>Data Owner : Juliette LECHARD (TBC)</a:t>
            </a:r>
          </a:p>
          <a:p>
            <a:pPr algn="ctr"/>
            <a:r>
              <a:rPr lang="en-US" sz="1400" dirty="0"/>
              <a:t>Data </a:t>
            </a:r>
            <a:r>
              <a:rPr lang="en-US" sz="1400" dirty="0">
                <a:highlight>
                  <a:srgbClr val="FFFF00"/>
                </a:highlight>
              </a:rPr>
              <a:t>Analyst</a:t>
            </a:r>
            <a:r>
              <a:rPr lang="en-US" sz="1400" dirty="0"/>
              <a:t> : Mathieu COBAT</a:t>
            </a:r>
          </a:p>
          <a:p>
            <a:pPr algn="ctr"/>
            <a:r>
              <a:rPr lang="en-US" sz="1400" dirty="0"/>
              <a:t>Data Factory : Mathieu COBAT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9F14AE98-B55B-FB65-17FD-DA5EE241EAA8}"/>
              </a:ext>
            </a:extLst>
          </p:cNvPr>
          <p:cNvSpPr txBox="1"/>
          <p:nvPr/>
        </p:nvSpPr>
        <p:spPr>
          <a:xfrm>
            <a:off x="4275733" y="4429811"/>
            <a:ext cx="301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Building France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DC1DEDF2-A78E-36D5-5035-A4BA4D43F476}"/>
              </a:ext>
            </a:extLst>
          </p:cNvPr>
          <p:cNvSpPr txBox="1"/>
          <p:nvPr/>
        </p:nvSpPr>
        <p:spPr>
          <a:xfrm>
            <a:off x="4309144" y="4861287"/>
            <a:ext cx="2947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Data Product : V-</a:t>
            </a:r>
            <a:r>
              <a:rPr lang="en-US" sz="1400" dirty="0" err="1"/>
              <a:t>Achats</a:t>
            </a:r>
            <a:endParaRPr lang="en-US" sz="1400" dirty="0"/>
          </a:p>
          <a:p>
            <a:pPr algn="ctr"/>
            <a:r>
              <a:rPr lang="en-US" sz="1400" dirty="0"/>
              <a:t>Data Owner : Karim SEMGHOUNI</a:t>
            </a:r>
          </a:p>
          <a:p>
            <a:pPr algn="ctr"/>
            <a:r>
              <a:rPr lang="en-US" sz="1400" dirty="0"/>
              <a:t>Data </a:t>
            </a:r>
            <a:r>
              <a:rPr lang="en-US" sz="1400" dirty="0">
                <a:highlight>
                  <a:srgbClr val="FFFF00"/>
                </a:highlight>
              </a:rPr>
              <a:t>Analyst</a:t>
            </a:r>
            <a:r>
              <a:rPr lang="en-US" sz="1400" dirty="0"/>
              <a:t> : David VINCENT</a:t>
            </a:r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B9DF1144-72D6-1103-14EF-51FD39BFC2DD}"/>
              </a:ext>
            </a:extLst>
          </p:cNvPr>
          <p:cNvCxnSpPr>
            <a:cxnSpLocks/>
          </p:cNvCxnSpPr>
          <p:nvPr/>
        </p:nvCxnSpPr>
        <p:spPr>
          <a:xfrm>
            <a:off x="7412397" y="4554692"/>
            <a:ext cx="0" cy="1539270"/>
          </a:xfrm>
          <a:prstGeom prst="line">
            <a:avLst/>
          </a:prstGeom>
          <a:ln w="1905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ZoneTexte 88">
            <a:extLst>
              <a:ext uri="{FF2B5EF4-FFF2-40B4-BE49-F238E27FC236}">
                <a16:creationId xmlns:a16="http://schemas.microsoft.com/office/drawing/2014/main" id="{17E0C244-9BC1-080F-3286-F509AC2EC09B}"/>
              </a:ext>
            </a:extLst>
          </p:cNvPr>
          <p:cNvSpPr txBox="1"/>
          <p:nvPr/>
        </p:nvSpPr>
        <p:spPr>
          <a:xfrm>
            <a:off x="7608493" y="4419457"/>
            <a:ext cx="301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VCEA - Germany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3976C802-EBE4-472F-6006-3A4D5DE11D61}"/>
              </a:ext>
            </a:extLst>
          </p:cNvPr>
          <p:cNvSpPr txBox="1"/>
          <p:nvPr/>
        </p:nvSpPr>
        <p:spPr>
          <a:xfrm>
            <a:off x="7641904" y="4850933"/>
            <a:ext cx="2947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Data Product : PRIS List</a:t>
            </a:r>
          </a:p>
          <a:p>
            <a:pPr algn="ctr"/>
            <a:r>
              <a:rPr lang="en-US" sz="1400" dirty="0"/>
              <a:t>Data Owner : Gerd BREMBACH</a:t>
            </a:r>
          </a:p>
          <a:p>
            <a:pPr algn="ctr"/>
            <a:r>
              <a:rPr lang="en-US" sz="1400" dirty="0"/>
              <a:t>Data </a:t>
            </a:r>
            <a:r>
              <a:rPr lang="en-US" sz="1400" dirty="0">
                <a:highlight>
                  <a:srgbClr val="FFFF00"/>
                </a:highlight>
              </a:rPr>
              <a:t>Analyst</a:t>
            </a:r>
            <a:r>
              <a:rPr lang="en-US" sz="1400" dirty="0"/>
              <a:t> : Gerd BREMBACH</a:t>
            </a:r>
          </a:p>
          <a:p>
            <a:pPr algn="ctr"/>
            <a:r>
              <a:rPr lang="en-US" sz="1400" dirty="0"/>
              <a:t>Data Factory : Sandra SORET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BC6EE81E-1DAC-BFAF-7E64-695767C2A5BE}"/>
              </a:ext>
            </a:extLst>
          </p:cNvPr>
          <p:cNvSpPr txBox="1"/>
          <p:nvPr/>
        </p:nvSpPr>
        <p:spPr>
          <a:xfrm>
            <a:off x="7849160" y="5901961"/>
            <a:ext cx="2532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Based on central data</a:t>
            </a:r>
          </a:p>
        </p:txBody>
      </p:sp>
    </p:spTree>
    <p:extLst>
      <p:ext uri="{BB962C8B-B14F-4D97-AF65-F5344CB8AC3E}">
        <p14:creationId xmlns:p14="http://schemas.microsoft.com/office/powerpoint/2010/main" val="21768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D25988-CC96-623B-1383-1F75F54F9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677" y="399335"/>
            <a:ext cx="11133647" cy="816000"/>
          </a:xfrm>
        </p:spPr>
        <p:txBody>
          <a:bodyPr/>
          <a:lstStyle/>
          <a:p>
            <a:r>
              <a:rPr lang="en-US" b="1" i="0" kern="0">
                <a:effectLst/>
                <a:latin typeface="Vinci Sans Light" panose="02000000000000000000"/>
              </a:rPr>
              <a:t>2. The Data Program enables to customize by entity based on trustworthy source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7C0EC5-B5C4-4222-9280-90F5C3963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500" y="1171429"/>
            <a:ext cx="11040000" cy="447027"/>
          </a:xfrm>
        </p:spPr>
        <p:txBody>
          <a:bodyPr/>
          <a:lstStyle/>
          <a:p>
            <a:r>
              <a:rPr lang="en-US"/>
              <a:t>What is the purpose of the Data Program?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F7E00279-CDF3-2AF2-C3FD-F0187B17940B}"/>
              </a:ext>
            </a:extLst>
          </p:cNvPr>
          <p:cNvGrpSpPr/>
          <p:nvPr/>
        </p:nvGrpSpPr>
        <p:grpSpPr>
          <a:xfrm>
            <a:off x="1774140" y="2255283"/>
            <a:ext cx="2160000" cy="3431288"/>
            <a:chOff x="2337959" y="2328125"/>
            <a:chExt cx="2160000" cy="3431288"/>
          </a:xfrm>
        </p:grpSpPr>
        <p:sp>
          <p:nvSpPr>
            <p:cNvPr id="63" name="Google Shape;373;p9">
              <a:extLst>
                <a:ext uri="{FF2B5EF4-FFF2-40B4-BE49-F238E27FC236}">
                  <a16:creationId xmlns:a16="http://schemas.microsoft.com/office/drawing/2014/main" id="{AFF95E72-ACBC-95AA-9380-854ABB77A74D}"/>
                </a:ext>
              </a:extLst>
            </p:cNvPr>
            <p:cNvSpPr txBox="1"/>
            <p:nvPr/>
          </p:nvSpPr>
          <p:spPr>
            <a:xfrm>
              <a:off x="2486075" y="3771149"/>
              <a:ext cx="1863768" cy="230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ctr" anchorCtr="0">
              <a:spAutoFit/>
            </a:bodyPr>
            <a:lstStyle/>
            <a:p>
              <a:pPr algn="ctr" defTabSz="457200">
                <a:buClr>
                  <a:srgbClr val="000000"/>
                </a:buClr>
              </a:pPr>
              <a:r>
                <a:rPr lang="en-US" sz="1200" b="1" kern="0">
                  <a:solidFill>
                    <a:srgbClr val="000000"/>
                  </a:solidFill>
                  <a:ea typeface="Poppins"/>
                  <a:cs typeface="Poppins"/>
                  <a:sym typeface="Poppins"/>
                </a:rPr>
                <a:t>Reuse &amp; Customize</a:t>
              </a:r>
              <a:endParaRPr lang="en-US" sz="12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" name="Google Shape;378;p9">
              <a:extLst>
                <a:ext uri="{FF2B5EF4-FFF2-40B4-BE49-F238E27FC236}">
                  <a16:creationId xmlns:a16="http://schemas.microsoft.com/office/drawing/2014/main" id="{4E0768FF-563E-006B-DB54-19AEFD34D2E3}"/>
                </a:ext>
              </a:extLst>
            </p:cNvPr>
            <p:cNvSpPr txBox="1"/>
            <p:nvPr/>
          </p:nvSpPr>
          <p:spPr>
            <a:xfrm>
              <a:off x="2337959" y="4095516"/>
              <a:ext cx="2160000" cy="1663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 defTabSz="457200">
                <a:lnSpc>
                  <a:spcPct val="145833"/>
                </a:lnSpc>
                <a:buClr>
                  <a:srgbClr val="7F7F7F"/>
                </a:buClr>
                <a:buSzPts val="2400"/>
              </a:pPr>
              <a:r>
                <a:rPr lang="en-US" sz="1200" kern="0">
                  <a:solidFill>
                    <a:srgbClr val="7F7F7F"/>
                  </a:solidFill>
                  <a:ea typeface="Lato Light"/>
                  <a:cs typeface="Lato Light"/>
                  <a:sym typeface="Lato Light"/>
                </a:rPr>
                <a:t>The Data Program makes it easy to reuse existing data products. </a:t>
              </a:r>
            </a:p>
            <a:p>
              <a:pPr algn="ctr" defTabSz="457200">
                <a:lnSpc>
                  <a:spcPct val="145833"/>
                </a:lnSpc>
                <a:buClr>
                  <a:srgbClr val="7F7F7F"/>
                </a:buClr>
                <a:buSzPts val="2400"/>
              </a:pPr>
              <a:r>
                <a:rPr lang="en-US" sz="1200" kern="0">
                  <a:solidFill>
                    <a:srgbClr val="7F7F7F"/>
                  </a:solidFill>
                  <a:ea typeface="Lato Light"/>
                  <a:cs typeface="Lato Light"/>
                  <a:sym typeface="Lato Light"/>
                </a:rPr>
                <a:t>It gives consumers the means to create their own analysis or customize existing one by adding local data.</a:t>
              </a:r>
            </a:p>
          </p:txBody>
        </p: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2FB1CD4D-9071-B135-D3BF-2F1F73344379}"/>
                </a:ext>
              </a:extLst>
            </p:cNvPr>
            <p:cNvGrpSpPr/>
            <p:nvPr/>
          </p:nvGrpSpPr>
          <p:grpSpPr>
            <a:xfrm>
              <a:off x="2787959" y="2328125"/>
              <a:ext cx="1260000" cy="1261472"/>
              <a:chOff x="794823" y="1856311"/>
              <a:chExt cx="1260000" cy="1261472"/>
            </a:xfrm>
          </p:grpSpPr>
          <p:grpSp>
            <p:nvGrpSpPr>
              <p:cNvPr id="65" name="Google Shape;353;p9">
                <a:extLst>
                  <a:ext uri="{FF2B5EF4-FFF2-40B4-BE49-F238E27FC236}">
                    <a16:creationId xmlns:a16="http://schemas.microsoft.com/office/drawing/2014/main" id="{47329BEF-59EC-5E48-B401-B654EDDF739F}"/>
                  </a:ext>
                </a:extLst>
              </p:cNvPr>
              <p:cNvGrpSpPr/>
              <p:nvPr/>
            </p:nvGrpSpPr>
            <p:grpSpPr>
              <a:xfrm>
                <a:off x="794823" y="1857783"/>
                <a:ext cx="1260000" cy="1260000"/>
                <a:chOff x="2050473" y="4048203"/>
                <a:chExt cx="3227506" cy="3191257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66" name="Google Shape;354;p9">
                  <a:extLst>
                    <a:ext uri="{FF2B5EF4-FFF2-40B4-BE49-F238E27FC236}">
                      <a16:creationId xmlns:a16="http://schemas.microsoft.com/office/drawing/2014/main" id="{3355AB31-908B-FA82-FC24-1AD4BFE0D775}"/>
                    </a:ext>
                  </a:extLst>
                </p:cNvPr>
                <p:cNvSpPr/>
                <p:nvPr/>
              </p:nvSpPr>
              <p:spPr>
                <a:xfrm>
                  <a:off x="2050473" y="4048203"/>
                  <a:ext cx="3017615" cy="3017615"/>
                </a:xfrm>
                <a:prstGeom prst="halfFrame">
                  <a:avLst>
                    <a:gd name="adj1" fmla="val 10277"/>
                    <a:gd name="adj2" fmla="val 10936"/>
                  </a:avLst>
                </a:prstGeom>
                <a:grpFill/>
                <a:ln>
                  <a:noFill/>
                </a:ln>
              </p:spPr>
              <p:txBody>
                <a:bodyPr spcFirstLastPara="1" wrap="square" lIns="45713" tIns="22850" rIns="45713" bIns="22850" anchor="ctr" anchorCtr="0">
                  <a:noAutofit/>
                </a:bodyPr>
                <a:lstStyle/>
                <a:p>
                  <a:pPr algn="ctr" defTabSz="457200">
                    <a:buClr>
                      <a:srgbClr val="000000"/>
                    </a:buClr>
                  </a:pPr>
                  <a:endParaRPr lang="en-US" kern="0">
                    <a:solidFill>
                      <a:srgbClr val="7F7F7F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  <p:sp>
              <p:nvSpPr>
                <p:cNvPr id="67" name="Google Shape;355;p9">
                  <a:extLst>
                    <a:ext uri="{FF2B5EF4-FFF2-40B4-BE49-F238E27FC236}">
                      <a16:creationId xmlns:a16="http://schemas.microsoft.com/office/drawing/2014/main" id="{6473C2D4-07C8-EF68-5A13-7186AAA2812C}"/>
                    </a:ext>
                  </a:extLst>
                </p:cNvPr>
                <p:cNvSpPr/>
                <p:nvPr/>
              </p:nvSpPr>
              <p:spPr>
                <a:xfrm rot="10800000">
                  <a:off x="2260364" y="4221845"/>
                  <a:ext cx="3017615" cy="3017615"/>
                </a:xfrm>
                <a:prstGeom prst="halfFrame">
                  <a:avLst>
                    <a:gd name="adj1" fmla="val 10277"/>
                    <a:gd name="adj2" fmla="val 10936"/>
                  </a:avLst>
                </a:prstGeom>
                <a:grpFill/>
                <a:ln>
                  <a:noFill/>
                </a:ln>
              </p:spPr>
              <p:txBody>
                <a:bodyPr spcFirstLastPara="1" wrap="square" lIns="45713" tIns="22850" rIns="45713" bIns="22850" anchor="ctr" anchorCtr="0">
                  <a:noAutofit/>
                </a:bodyPr>
                <a:lstStyle/>
                <a:p>
                  <a:pPr algn="ctr" defTabSz="457200">
                    <a:buClr>
                      <a:srgbClr val="000000"/>
                    </a:buClr>
                  </a:pPr>
                  <a:endParaRPr lang="en-US" kern="0">
                    <a:solidFill>
                      <a:srgbClr val="7F7F7F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</p:grpSp>
          <p:sp>
            <p:nvSpPr>
              <p:cNvPr id="80" name="Google Shape;354;p9">
                <a:extLst>
                  <a:ext uri="{FF2B5EF4-FFF2-40B4-BE49-F238E27FC236}">
                    <a16:creationId xmlns:a16="http://schemas.microsoft.com/office/drawing/2014/main" id="{A5B94D68-5E7C-E9B9-D9CF-F3A051539E35}"/>
                  </a:ext>
                </a:extLst>
              </p:cNvPr>
              <p:cNvSpPr/>
              <p:nvPr/>
            </p:nvSpPr>
            <p:spPr>
              <a:xfrm>
                <a:off x="794823" y="1856311"/>
                <a:ext cx="1178060" cy="1191441"/>
              </a:xfrm>
              <a:prstGeom prst="halfFrame">
                <a:avLst>
                  <a:gd name="adj1" fmla="val 10277"/>
                  <a:gd name="adj2" fmla="val 10936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45713" tIns="22850" rIns="45713" bIns="22850" anchor="ctr" anchorCtr="0">
                <a:noAutofit/>
              </a:bodyPr>
              <a:lstStyle/>
              <a:p>
                <a:pPr algn="ctr" defTabSz="457200">
                  <a:buClr>
                    <a:srgbClr val="000000"/>
                  </a:buClr>
                </a:pPr>
                <a:endParaRPr lang="en-US" kern="0">
                  <a:solidFill>
                    <a:srgbClr val="7F7F7F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81" name="Google Shape;355;p9">
                <a:extLst>
                  <a:ext uri="{FF2B5EF4-FFF2-40B4-BE49-F238E27FC236}">
                    <a16:creationId xmlns:a16="http://schemas.microsoft.com/office/drawing/2014/main" id="{D35F46E3-9884-2F06-93A3-CDAC0D062F57}"/>
                  </a:ext>
                </a:extLst>
              </p:cNvPr>
              <p:cNvSpPr/>
              <p:nvPr/>
            </p:nvSpPr>
            <p:spPr>
              <a:xfrm rot="10800000">
                <a:off x="876763" y="1924870"/>
                <a:ext cx="1178060" cy="1191441"/>
              </a:xfrm>
              <a:prstGeom prst="halfFrame">
                <a:avLst>
                  <a:gd name="adj1" fmla="val 10277"/>
                  <a:gd name="adj2" fmla="val 10936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45713" tIns="22850" rIns="45713" bIns="22850" anchor="ctr" anchorCtr="0">
                <a:noAutofit/>
              </a:bodyPr>
              <a:lstStyle/>
              <a:p>
                <a:pPr algn="ctr" defTabSz="457200">
                  <a:buClr>
                    <a:srgbClr val="000000"/>
                  </a:buClr>
                </a:pPr>
                <a:endParaRPr lang="en-US" kern="0">
                  <a:solidFill>
                    <a:srgbClr val="7F7F7F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pic>
            <p:nvPicPr>
              <p:cNvPr id="85" name="Image 84" descr="Une image contenant Graphique, Police, capture d’écran, conception">
                <a:extLst>
                  <a:ext uri="{FF2B5EF4-FFF2-40B4-BE49-F238E27FC236}">
                    <a16:creationId xmlns:a16="http://schemas.microsoft.com/office/drawing/2014/main" id="{D77B3230-36C6-7F36-AC9D-70E243067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8188" y="2215613"/>
                <a:ext cx="540000" cy="540000"/>
              </a:xfrm>
              <a:prstGeom prst="rect">
                <a:avLst/>
              </a:prstGeom>
            </p:spPr>
          </p:pic>
        </p:grp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951021F-27A2-91FC-2993-18C8B3898A19}"/>
              </a:ext>
            </a:extLst>
          </p:cNvPr>
          <p:cNvGrpSpPr/>
          <p:nvPr/>
        </p:nvGrpSpPr>
        <p:grpSpPr>
          <a:xfrm>
            <a:off x="4869747" y="2333950"/>
            <a:ext cx="2160000" cy="3133939"/>
            <a:chOff x="4216899" y="1854555"/>
            <a:chExt cx="2160000" cy="3133939"/>
          </a:xfrm>
        </p:grpSpPr>
        <p:sp>
          <p:nvSpPr>
            <p:cNvPr id="45" name="Google Shape;371;p9">
              <a:extLst>
                <a:ext uri="{FF2B5EF4-FFF2-40B4-BE49-F238E27FC236}">
                  <a16:creationId xmlns:a16="http://schemas.microsoft.com/office/drawing/2014/main" id="{2AD69EB1-B91F-BBBD-D3CA-A19CFB7BAD71}"/>
                </a:ext>
              </a:extLst>
            </p:cNvPr>
            <p:cNvSpPr txBox="1"/>
            <p:nvPr/>
          </p:nvSpPr>
          <p:spPr>
            <a:xfrm>
              <a:off x="4486357" y="3204703"/>
              <a:ext cx="1620754" cy="230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ctr" anchorCtr="0">
              <a:spAutoFit/>
            </a:bodyPr>
            <a:lstStyle/>
            <a:p>
              <a:pPr algn="ctr" defTabSz="457200">
                <a:buClr>
                  <a:srgbClr val="000000"/>
                </a:buClr>
              </a:pPr>
              <a:r>
                <a:rPr lang="en-US" sz="1200" b="1" kern="0">
                  <a:solidFill>
                    <a:srgbClr val="000000"/>
                  </a:solidFill>
                  <a:ea typeface="Poppins"/>
                  <a:cs typeface="Poppins"/>
                  <a:sym typeface="Poppins"/>
                </a:rPr>
                <a:t>A trustworthy source</a:t>
              </a:r>
              <a:endParaRPr lang="en-US" sz="12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" name="Google Shape;376;p9">
              <a:extLst>
                <a:ext uri="{FF2B5EF4-FFF2-40B4-BE49-F238E27FC236}">
                  <a16:creationId xmlns:a16="http://schemas.microsoft.com/office/drawing/2014/main" id="{FCD7B47A-D594-3A34-7848-9287FB119959}"/>
                </a:ext>
              </a:extLst>
            </p:cNvPr>
            <p:cNvSpPr txBox="1"/>
            <p:nvPr/>
          </p:nvSpPr>
          <p:spPr>
            <a:xfrm>
              <a:off x="4216899" y="3594222"/>
              <a:ext cx="2160000" cy="13942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 defTabSz="457200">
                <a:lnSpc>
                  <a:spcPct val="145833"/>
                </a:lnSpc>
                <a:buClr>
                  <a:srgbClr val="7F7F7F"/>
                </a:buClr>
                <a:buSzPts val="2400"/>
              </a:pPr>
              <a:r>
                <a:rPr lang="en-US" sz="1200" kern="0">
                  <a:solidFill>
                    <a:srgbClr val="7F7F7F"/>
                  </a:solidFill>
                  <a:ea typeface="Lato Light"/>
                  <a:cs typeface="Lato Light"/>
                  <a:sym typeface="Lato Light"/>
                </a:rPr>
                <a:t>The Data Program ensures:</a:t>
              </a:r>
            </a:p>
            <a:p>
              <a:pPr algn="ctr" defTabSz="457200">
                <a:lnSpc>
                  <a:spcPct val="145833"/>
                </a:lnSpc>
                <a:buClr>
                  <a:srgbClr val="7F7F7F"/>
                </a:buClr>
                <a:buSzPts val="2400"/>
              </a:pPr>
              <a:r>
                <a:rPr lang="en-US" sz="1200" kern="0">
                  <a:solidFill>
                    <a:srgbClr val="7F7F7F"/>
                  </a:solidFill>
                  <a:ea typeface="Lato Light"/>
                  <a:cs typeface="Lato Light"/>
                  <a:sym typeface="Lato Light"/>
                </a:rPr>
                <a:t>1. A single source of truth via common repositories</a:t>
              </a:r>
            </a:p>
            <a:p>
              <a:pPr algn="ctr" defTabSz="457200">
                <a:lnSpc>
                  <a:spcPct val="145833"/>
                </a:lnSpc>
                <a:buClr>
                  <a:srgbClr val="7F7F7F"/>
                </a:buClr>
                <a:buSzPts val="2400"/>
              </a:pPr>
              <a:r>
                <a:rPr lang="en-US" sz="1200" kern="0">
                  <a:solidFill>
                    <a:srgbClr val="7F7F7F"/>
                  </a:solidFill>
                  <a:ea typeface="Lato Light"/>
                  <a:cs typeface="Lato Light"/>
                  <a:sym typeface="Lato Light"/>
                </a:rPr>
                <a:t>2. Quality data thanks to rules, monitoring and managers.</a:t>
              </a:r>
              <a:endParaRPr lang="en-US" sz="7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5D8C625C-B3C1-5F1F-F23E-F2F3498494F7}"/>
                </a:ext>
              </a:extLst>
            </p:cNvPr>
            <p:cNvGrpSpPr/>
            <p:nvPr/>
          </p:nvGrpSpPr>
          <p:grpSpPr>
            <a:xfrm>
              <a:off x="4707704" y="1854555"/>
              <a:ext cx="1260000" cy="1260000"/>
              <a:chOff x="6515953" y="1855433"/>
              <a:chExt cx="1260000" cy="1260000"/>
            </a:xfrm>
          </p:grpSpPr>
          <p:sp>
            <p:nvSpPr>
              <p:cNvPr id="27" name="Google Shape;351;p9">
                <a:extLst>
                  <a:ext uri="{FF2B5EF4-FFF2-40B4-BE49-F238E27FC236}">
                    <a16:creationId xmlns:a16="http://schemas.microsoft.com/office/drawing/2014/main" id="{4E7A6C7F-4779-3D50-357C-B112F08570C4}"/>
                  </a:ext>
                </a:extLst>
              </p:cNvPr>
              <p:cNvSpPr/>
              <p:nvPr/>
            </p:nvSpPr>
            <p:spPr>
              <a:xfrm>
                <a:off x="6515953" y="1855433"/>
                <a:ext cx="1178060" cy="1191441"/>
              </a:xfrm>
              <a:prstGeom prst="halfFrame">
                <a:avLst>
                  <a:gd name="adj1" fmla="val 10277"/>
                  <a:gd name="adj2" fmla="val 10936"/>
                </a:avLst>
              </a:prstGeom>
              <a:solidFill>
                <a:srgbClr val="00B0AD"/>
              </a:solidFill>
              <a:ln>
                <a:noFill/>
              </a:ln>
            </p:spPr>
            <p:txBody>
              <a:bodyPr spcFirstLastPara="1" wrap="square" lIns="45713" tIns="22850" rIns="45713" bIns="22850" anchor="ctr" anchorCtr="0">
                <a:noAutofit/>
              </a:bodyPr>
              <a:lstStyle/>
              <a:p>
                <a:pPr algn="ctr" defTabSz="457200">
                  <a:buClr>
                    <a:srgbClr val="000000"/>
                  </a:buClr>
                </a:pPr>
                <a:endParaRPr lang="en-US" kern="0">
                  <a:solidFill>
                    <a:srgbClr val="7F7F7F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28" name="Google Shape;352;p9">
                <a:extLst>
                  <a:ext uri="{FF2B5EF4-FFF2-40B4-BE49-F238E27FC236}">
                    <a16:creationId xmlns:a16="http://schemas.microsoft.com/office/drawing/2014/main" id="{38D01C53-F4C0-6B72-FA7D-1702DCF4103A}"/>
                  </a:ext>
                </a:extLst>
              </p:cNvPr>
              <p:cNvSpPr/>
              <p:nvPr/>
            </p:nvSpPr>
            <p:spPr>
              <a:xfrm rot="10800000">
                <a:off x="6597893" y="1923992"/>
                <a:ext cx="1178060" cy="1191441"/>
              </a:xfrm>
              <a:prstGeom prst="halfFrame">
                <a:avLst>
                  <a:gd name="adj1" fmla="val 10277"/>
                  <a:gd name="adj2" fmla="val 10936"/>
                </a:avLst>
              </a:prstGeom>
              <a:solidFill>
                <a:srgbClr val="00B0AD"/>
              </a:solidFill>
              <a:ln>
                <a:noFill/>
              </a:ln>
            </p:spPr>
            <p:txBody>
              <a:bodyPr spcFirstLastPara="1" wrap="square" lIns="45713" tIns="22850" rIns="45713" bIns="22850" anchor="ctr" anchorCtr="0">
                <a:noAutofit/>
              </a:bodyPr>
              <a:lstStyle/>
              <a:p>
                <a:pPr algn="ctr" defTabSz="457200">
                  <a:buClr>
                    <a:srgbClr val="000000"/>
                  </a:buClr>
                </a:pPr>
                <a:endParaRPr lang="en-US" kern="0">
                  <a:solidFill>
                    <a:srgbClr val="7F7F7F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pic>
            <p:nvPicPr>
              <p:cNvPr id="89" name="Image 88" descr="Une image contenant symbole, Graphique, logo, cercle&#10;&#10;Description générée automatiquement">
                <a:extLst>
                  <a:ext uri="{FF2B5EF4-FFF2-40B4-BE49-F238E27FC236}">
                    <a16:creationId xmlns:a16="http://schemas.microsoft.com/office/drawing/2014/main" id="{24D118C0-48A0-8717-823C-260BB2A29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4983" y="2181153"/>
                <a:ext cx="540000" cy="540000"/>
              </a:xfrm>
              <a:prstGeom prst="rect">
                <a:avLst/>
              </a:prstGeom>
            </p:spPr>
          </p:pic>
        </p:grp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BCF2A3DF-174E-DCD1-EDEC-F8DD5BA07A69}"/>
              </a:ext>
            </a:extLst>
          </p:cNvPr>
          <p:cNvGrpSpPr/>
          <p:nvPr/>
        </p:nvGrpSpPr>
        <p:grpSpPr>
          <a:xfrm>
            <a:off x="7965354" y="2333950"/>
            <a:ext cx="2160000" cy="3153383"/>
            <a:chOff x="8219354" y="1854555"/>
            <a:chExt cx="2160000" cy="3153383"/>
          </a:xfrm>
        </p:grpSpPr>
        <p:sp>
          <p:nvSpPr>
            <p:cNvPr id="46" name="Google Shape;372;p9">
              <a:extLst>
                <a:ext uri="{FF2B5EF4-FFF2-40B4-BE49-F238E27FC236}">
                  <a16:creationId xmlns:a16="http://schemas.microsoft.com/office/drawing/2014/main" id="{56014FD6-6944-6557-A0AD-6E3D636239A6}"/>
                </a:ext>
              </a:extLst>
            </p:cNvPr>
            <p:cNvSpPr txBox="1"/>
            <p:nvPr/>
          </p:nvSpPr>
          <p:spPr>
            <a:xfrm>
              <a:off x="8587414" y="3204703"/>
              <a:ext cx="1260000" cy="230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ctr" anchorCtr="0">
              <a:spAutoFit/>
            </a:bodyPr>
            <a:lstStyle/>
            <a:p>
              <a:pPr algn="ctr" defTabSz="457200">
                <a:buClr>
                  <a:srgbClr val="000000"/>
                </a:buClr>
              </a:pPr>
              <a:r>
                <a:rPr lang="en-US" sz="1200" b="1" kern="0">
                  <a:solidFill>
                    <a:srgbClr val="000000"/>
                  </a:solidFill>
                  <a:ea typeface="Poppins"/>
                  <a:cs typeface="Poppins"/>
                  <a:sym typeface="Poppins"/>
                </a:rPr>
                <a:t>Use A.I</a:t>
              </a:r>
              <a:endParaRPr lang="en-US" sz="12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" name="Google Shape;377;p9">
              <a:extLst>
                <a:ext uri="{FF2B5EF4-FFF2-40B4-BE49-F238E27FC236}">
                  <a16:creationId xmlns:a16="http://schemas.microsoft.com/office/drawing/2014/main" id="{3AFB8B24-5BDB-2A57-BBAA-AB2B8143213D}"/>
                </a:ext>
              </a:extLst>
            </p:cNvPr>
            <p:cNvSpPr txBox="1"/>
            <p:nvPr/>
          </p:nvSpPr>
          <p:spPr>
            <a:xfrm>
              <a:off x="8219354" y="3613666"/>
              <a:ext cx="2160000" cy="13942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 defTabSz="457200">
                <a:lnSpc>
                  <a:spcPct val="145833"/>
                </a:lnSpc>
                <a:buClr>
                  <a:srgbClr val="7F7F7F"/>
                </a:buClr>
                <a:buSzPts val="2400"/>
              </a:pPr>
              <a:r>
                <a:rPr lang="en-US" sz="1200" kern="0">
                  <a:solidFill>
                    <a:srgbClr val="7F7F7F"/>
                  </a:solidFill>
                  <a:ea typeface="Lato Light"/>
                  <a:cs typeface="Lato Light"/>
                </a:rPr>
                <a:t>The Data Program makes reliable data available, which is a prerequisite for extracting the full value of AI at VC.</a:t>
              </a:r>
            </a:p>
            <a:p>
              <a:pPr algn="ctr" defTabSz="457200">
                <a:lnSpc>
                  <a:spcPct val="145833"/>
                </a:lnSpc>
                <a:buClr>
                  <a:srgbClr val="7F7F7F"/>
                </a:buClr>
                <a:buSzPts val="2400"/>
              </a:pPr>
              <a:r>
                <a:rPr lang="en-US" sz="1200" kern="0">
                  <a:solidFill>
                    <a:srgbClr val="7F7F7F"/>
                  </a:solidFill>
                  <a:ea typeface="Lato Light"/>
                  <a:cs typeface="Lato Light"/>
                </a:rPr>
                <a:t>(coming soon)</a:t>
              </a:r>
              <a:endParaRPr lang="en-US" sz="1200" kern="0">
                <a:solidFill>
                  <a:schemeClr val="bg2"/>
                </a:solidFill>
                <a:ea typeface="Lato Light"/>
                <a:cs typeface="Lato Light"/>
                <a:sym typeface="Arial"/>
              </a:endParaRPr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8EAD5DC6-733C-3E5F-709A-A29BD26705B0}"/>
                </a:ext>
              </a:extLst>
            </p:cNvPr>
            <p:cNvGrpSpPr/>
            <p:nvPr/>
          </p:nvGrpSpPr>
          <p:grpSpPr>
            <a:xfrm>
              <a:off x="8628384" y="1854555"/>
              <a:ext cx="1260000" cy="1260000"/>
              <a:chOff x="8424642" y="1855433"/>
              <a:chExt cx="1260000" cy="1260000"/>
            </a:xfrm>
          </p:grpSpPr>
          <p:sp>
            <p:nvSpPr>
              <p:cNvPr id="33" name="Google Shape;357;p9">
                <a:extLst>
                  <a:ext uri="{FF2B5EF4-FFF2-40B4-BE49-F238E27FC236}">
                    <a16:creationId xmlns:a16="http://schemas.microsoft.com/office/drawing/2014/main" id="{90523641-0440-D800-4659-A8B0377AD28A}"/>
                  </a:ext>
                </a:extLst>
              </p:cNvPr>
              <p:cNvSpPr/>
              <p:nvPr/>
            </p:nvSpPr>
            <p:spPr>
              <a:xfrm>
                <a:off x="8424642" y="1855433"/>
                <a:ext cx="1178060" cy="1191441"/>
              </a:xfrm>
              <a:prstGeom prst="halfFrame">
                <a:avLst>
                  <a:gd name="adj1" fmla="val 10277"/>
                  <a:gd name="adj2" fmla="val 10936"/>
                </a:avLst>
              </a:prstGeom>
              <a:solidFill>
                <a:srgbClr val="D0CECE"/>
              </a:solidFill>
              <a:ln>
                <a:noFill/>
              </a:ln>
            </p:spPr>
            <p:txBody>
              <a:bodyPr spcFirstLastPara="1" wrap="square" lIns="45713" tIns="22850" rIns="45713" bIns="22850" anchor="ctr" anchorCtr="0">
                <a:noAutofit/>
              </a:bodyPr>
              <a:lstStyle/>
              <a:p>
                <a:pPr algn="ctr" defTabSz="457200">
                  <a:buClr>
                    <a:srgbClr val="000000"/>
                  </a:buClr>
                </a:pPr>
                <a:endParaRPr lang="en-US" kern="0">
                  <a:solidFill>
                    <a:srgbClr val="7F7F7F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34" name="Google Shape;358;p9">
                <a:extLst>
                  <a:ext uri="{FF2B5EF4-FFF2-40B4-BE49-F238E27FC236}">
                    <a16:creationId xmlns:a16="http://schemas.microsoft.com/office/drawing/2014/main" id="{F3334CBA-32D7-5E84-DF70-88DB68BBA867}"/>
                  </a:ext>
                </a:extLst>
              </p:cNvPr>
              <p:cNvSpPr/>
              <p:nvPr/>
            </p:nvSpPr>
            <p:spPr>
              <a:xfrm rot="10800000">
                <a:off x="8506582" y="1923992"/>
                <a:ext cx="1178060" cy="1191441"/>
              </a:xfrm>
              <a:prstGeom prst="halfFrame">
                <a:avLst>
                  <a:gd name="adj1" fmla="val 10277"/>
                  <a:gd name="adj2" fmla="val 10936"/>
                </a:avLst>
              </a:prstGeom>
              <a:solidFill>
                <a:srgbClr val="D0CECE"/>
              </a:solidFill>
              <a:ln>
                <a:noFill/>
              </a:ln>
            </p:spPr>
            <p:txBody>
              <a:bodyPr spcFirstLastPara="1" wrap="square" lIns="45713" tIns="22850" rIns="45713" bIns="22850" anchor="ctr" anchorCtr="0">
                <a:noAutofit/>
              </a:bodyPr>
              <a:lstStyle/>
              <a:p>
                <a:pPr algn="ctr" defTabSz="457200">
                  <a:buClr>
                    <a:srgbClr val="000000"/>
                  </a:buClr>
                </a:pPr>
                <a:endParaRPr lang="en-US" kern="0">
                  <a:solidFill>
                    <a:srgbClr val="7F7F7F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pic>
            <p:nvPicPr>
              <p:cNvPr id="91" name="Image 90" descr="Une image contenant Police, symbole, cercle, Graphique&#10;&#10;Description générée automatiquement">
                <a:extLst>
                  <a:ext uri="{FF2B5EF4-FFF2-40B4-BE49-F238E27FC236}">
                    <a16:creationId xmlns:a16="http://schemas.microsoft.com/office/drawing/2014/main" id="{0FAF2B25-7581-90DE-DE67-64A26F156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4643" y="2220698"/>
                <a:ext cx="540000" cy="54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740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34A2D15-D570-F03F-8E3B-EB35BAEEE229}"/>
              </a:ext>
            </a:extLst>
          </p:cNvPr>
          <p:cNvSpPr/>
          <p:nvPr/>
        </p:nvSpPr>
        <p:spPr>
          <a:xfrm>
            <a:off x="6477194" y="1655836"/>
            <a:ext cx="5138806" cy="2843690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751FE-FDCF-6EF3-75FC-35427D75C0DC}"/>
              </a:ext>
            </a:extLst>
          </p:cNvPr>
          <p:cNvSpPr/>
          <p:nvPr/>
        </p:nvSpPr>
        <p:spPr>
          <a:xfrm>
            <a:off x="877607" y="1655836"/>
            <a:ext cx="5138806" cy="2843690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1D25988-CC96-623B-1383-1F75F54F9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310844"/>
            <a:ext cx="11040000" cy="816000"/>
          </a:xfrm>
        </p:spPr>
        <p:txBody>
          <a:bodyPr/>
          <a:lstStyle/>
          <a:p>
            <a:r>
              <a:rPr lang="en-US" b="1" kern="0">
                <a:latin typeface="Vinci Sans Light" panose="02000000000000000000"/>
              </a:rPr>
              <a:t>4</a:t>
            </a:r>
            <a:r>
              <a:rPr lang="en-US" b="1" i="0" kern="0">
                <a:solidFill>
                  <a:schemeClr val="accent1"/>
                </a:solidFill>
                <a:effectLst/>
                <a:latin typeface="Vinci Sans Light" panose="02000000000000000000"/>
              </a:rPr>
              <a:t>. The Data Program is already bringing value to the VINCI Construction entities that use it.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7C0EC5-B5C4-4222-9280-90F5C3963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605" y="1152455"/>
            <a:ext cx="5138807" cy="483542"/>
          </a:xfrm>
          <a:ln>
            <a:noFill/>
          </a:ln>
        </p:spPr>
        <p:txBody>
          <a:bodyPr/>
          <a:lstStyle/>
          <a:p>
            <a:pPr algn="ctr"/>
            <a:r>
              <a:rPr lang="en-US" sz="2400" cap="none"/>
              <a:t>Achievements since launch</a:t>
            </a:r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AC49F57-FACA-19FE-602E-243F4795404A}"/>
              </a:ext>
            </a:extLst>
          </p:cNvPr>
          <p:cNvSpPr txBox="1"/>
          <p:nvPr/>
        </p:nvSpPr>
        <p:spPr>
          <a:xfrm>
            <a:off x="877607" y="4514943"/>
            <a:ext cx="5274884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1"/>
                </a:solidFill>
              </a:rPr>
              <a:t>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1"/>
                </a:solidFill>
              </a:rPr>
              <a:t>E-Care Reporting : </a:t>
            </a:r>
            <a:r>
              <a:rPr lang="en-US" sz="1400"/>
              <a:t>Deployed on Route France (March 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1"/>
                </a:solidFill>
              </a:rPr>
              <a:t>Pris : </a:t>
            </a:r>
            <a:r>
              <a:rPr lang="en-US" sz="1400"/>
              <a:t>Deployed on</a:t>
            </a:r>
            <a:r>
              <a:rPr lang="en-US" sz="1400">
                <a:solidFill>
                  <a:schemeClr val="tx1"/>
                </a:solidFill>
              </a:rPr>
              <a:t> Germany (March 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1"/>
                </a:solidFill>
              </a:rPr>
              <a:t>Environment KPIs : </a:t>
            </a:r>
            <a:r>
              <a:rPr lang="en-US" sz="1400"/>
              <a:t>MVP* completed, industrialized solution under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1"/>
                </a:solidFill>
              </a:rPr>
              <a:t>E-Drive Energy : </a:t>
            </a:r>
            <a:r>
              <a:rPr lang="en-US" sz="1400"/>
              <a:t>In production (Nov. 2023)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1"/>
                </a:solidFill>
              </a:rPr>
              <a:t>Procurement Self-service : </a:t>
            </a:r>
            <a:r>
              <a:rPr lang="en-US" sz="1400"/>
              <a:t>In production (Dec 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1"/>
                </a:solidFill>
              </a:rPr>
              <a:t>E-cube Adoption : </a:t>
            </a:r>
            <a:r>
              <a:rPr lang="en-US" sz="1400"/>
              <a:t>In production since mid-2022, Automation in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1"/>
                </a:solidFill>
              </a:rPr>
              <a:t>Timesheet &amp; allowance weekly reporting:</a:t>
            </a:r>
            <a:r>
              <a:rPr lang="en-US" sz="1400"/>
              <a:t> In production (XXX)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COR: In production (XXX)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01E7906-20B7-5B96-B746-DE5DD2A32996}"/>
              </a:ext>
            </a:extLst>
          </p:cNvPr>
          <p:cNvGrpSpPr/>
          <p:nvPr/>
        </p:nvGrpSpPr>
        <p:grpSpPr>
          <a:xfrm>
            <a:off x="1305349" y="1774710"/>
            <a:ext cx="4283323" cy="2724816"/>
            <a:chOff x="877607" y="1701558"/>
            <a:chExt cx="4283323" cy="2724816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AE6037D9-AA93-D818-4A29-38FCFD74E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4534" y="1701558"/>
              <a:ext cx="2888914" cy="16234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77DA4A38-FF55-E50E-C296-AC4ADDBF2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1024" y="2221606"/>
              <a:ext cx="2549906" cy="14343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9975C8E-59D6-4961-F82E-D8DD35865F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1139"/>
            <a:stretch/>
          </p:blipFill>
          <p:spPr>
            <a:xfrm>
              <a:off x="877607" y="3195292"/>
              <a:ext cx="2241852" cy="123108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CF69FB51-0630-9BC9-B010-1E1BFE420334}"/>
              </a:ext>
            </a:extLst>
          </p:cNvPr>
          <p:cNvSpPr txBox="1"/>
          <p:nvPr/>
        </p:nvSpPr>
        <p:spPr>
          <a:xfrm>
            <a:off x="6477194" y="4514943"/>
            <a:ext cx="5052964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1"/>
                </a:solidFill>
              </a:rPr>
              <a:t>Self-service platform &amp; Governance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Governance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Call for tenders and POC Data Governance solutions, industrialization underway (Informatica)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Call for tenders for Data Sharing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First toolbox for data products on azure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65A416D-287F-59B2-871D-88586585E213}"/>
              </a:ext>
            </a:extLst>
          </p:cNvPr>
          <p:cNvGrpSpPr/>
          <p:nvPr/>
        </p:nvGrpSpPr>
        <p:grpSpPr>
          <a:xfrm>
            <a:off x="6563037" y="2103570"/>
            <a:ext cx="4967121" cy="1917705"/>
            <a:chOff x="6477194" y="2030418"/>
            <a:chExt cx="4967121" cy="1917705"/>
          </a:xfrm>
        </p:grpSpPr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A855BCCD-0B30-50DF-4FDA-3F4A7A57A3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14"/>
            <a:stretch/>
          </p:blipFill>
          <p:spPr>
            <a:xfrm>
              <a:off x="6477194" y="2030418"/>
              <a:ext cx="2752328" cy="137799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F9619E80-A73B-B9F3-38F9-267BFB8FA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872" t="6490"/>
            <a:stretch/>
          </p:blipFill>
          <p:spPr>
            <a:xfrm>
              <a:off x="9005683" y="2570124"/>
              <a:ext cx="2438632" cy="137799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209670D4-771F-0642-6237-F640DFD39D5B}"/>
              </a:ext>
            </a:extLst>
          </p:cNvPr>
          <p:cNvSpPr txBox="1"/>
          <p:nvPr/>
        </p:nvSpPr>
        <p:spPr>
          <a:xfrm>
            <a:off x="9843960" y="2131345"/>
            <a:ext cx="160035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Data Catalog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DD701A4-E2E8-055A-F14F-F1243396E6A6}"/>
              </a:ext>
            </a:extLst>
          </p:cNvPr>
          <p:cNvSpPr txBox="1"/>
          <p:nvPr/>
        </p:nvSpPr>
        <p:spPr>
          <a:xfrm>
            <a:off x="6477194" y="3386836"/>
            <a:ext cx="224185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Data Marketplace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07FDD25-12A2-35D8-678F-A9E3894039E1}"/>
              </a:ext>
            </a:extLst>
          </p:cNvPr>
          <p:cNvSpPr txBox="1"/>
          <p:nvPr/>
        </p:nvSpPr>
        <p:spPr>
          <a:xfrm>
            <a:off x="877607" y="6546268"/>
            <a:ext cx="5138806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accent1"/>
                </a:solidFill>
              </a:rPr>
              <a:t>*MVP : minimum valuable product, first batch of key product features</a:t>
            </a:r>
            <a:endParaRPr lang="en-US" sz="105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24E9F859-D745-2DA0-EED7-AD41E4A2D20C}"/>
              </a:ext>
            </a:extLst>
          </p:cNvPr>
          <p:cNvSpPr txBox="1">
            <a:spLocks/>
          </p:cNvSpPr>
          <p:nvPr/>
        </p:nvSpPr>
        <p:spPr>
          <a:xfrm>
            <a:off x="6477193" y="1235053"/>
            <a:ext cx="5138806" cy="414740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/>
          <a:lstStyle>
            <a:lvl1pPr marL="0" indent="0" algn="l" defTabSz="609585" rtl="0" eaLnBrk="1" fontAlgn="base" hangingPunct="1">
              <a:spcBef>
                <a:spcPct val="20000"/>
              </a:spcBef>
              <a:spcAft>
                <a:spcPts val="800"/>
              </a:spcAft>
              <a:buClr>
                <a:srgbClr val="004489"/>
              </a:buClr>
              <a:buSzPct val="70000"/>
              <a:buFont typeface="Wingdings" pitchFamily="2" charset="2"/>
              <a:buNone/>
              <a:defRPr sz="2667" b="0" kern="1200" cap="none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609585" rtl="0" eaLnBrk="1" fontAlgn="base" hangingPunct="1">
              <a:spcBef>
                <a:spcPct val="20000"/>
              </a:spcBef>
              <a:spcAft>
                <a:spcPts val="800"/>
              </a:spcAft>
              <a:buClr>
                <a:srgbClr val="004489"/>
              </a:buClr>
              <a:buSzPct val="65000"/>
              <a:buFont typeface="Wingdings 3" pitchFamily="18" charset="2"/>
              <a:buNone/>
              <a:defRPr sz="2667" b="1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219170" indent="0" algn="l" defTabSz="609585" rtl="0" eaLnBrk="1" fontAlgn="base" hangingPunct="1">
              <a:spcBef>
                <a:spcPct val="20000"/>
              </a:spcBef>
              <a:spcAft>
                <a:spcPts val="800"/>
              </a:spcAft>
              <a:buClr>
                <a:srgbClr val="004489"/>
              </a:buClr>
              <a:buSzPct val="55000"/>
              <a:buFont typeface="Wingdings 2" pitchFamily="18" charset="2"/>
              <a:buNone/>
              <a:tabLst/>
              <a:defRPr sz="2400" b="1" kern="120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3pPr>
            <a:lvl4pPr marL="1828754" indent="0" algn="l" defTabSz="609585" rtl="0" eaLnBrk="1" fontAlgn="base" hangingPunct="1">
              <a:spcBef>
                <a:spcPct val="20000"/>
              </a:spcBef>
              <a:spcAft>
                <a:spcPts val="800"/>
              </a:spcAft>
              <a:buSzPct val="70000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4pPr>
            <a:lvl5pPr marL="2438339" indent="0" algn="l" defTabSz="609585" rtl="0" eaLnBrk="1" fontAlgn="base" hangingPunct="1">
              <a:spcBef>
                <a:spcPct val="20000"/>
              </a:spcBef>
              <a:spcAft>
                <a:spcPts val="800"/>
              </a:spcAft>
              <a:buFont typeface="Arial" charset="0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5pPr>
            <a:lvl6pPr marL="3047924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/>
              <a:t>Structuring actions in progress</a:t>
            </a:r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5B3D57-9D3E-C18B-E8D7-0E50BE97E93F}"/>
              </a:ext>
            </a:extLst>
          </p:cNvPr>
          <p:cNvSpPr txBox="1"/>
          <p:nvPr/>
        </p:nvSpPr>
        <p:spPr>
          <a:xfrm>
            <a:off x="5899718" y="6546268"/>
            <a:ext cx="5138806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accent1"/>
                </a:solidFill>
              </a:rPr>
              <a:t>*POC : Proof of Concept, testing a technical solution</a:t>
            </a:r>
            <a:endParaRPr lang="en-US" sz="10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CCDEA2-EB5C-BDCC-1C93-F25873E5AB6B}"/>
              </a:ext>
            </a:extLst>
          </p:cNvPr>
          <p:cNvSpPr/>
          <p:nvPr/>
        </p:nvSpPr>
        <p:spPr>
          <a:xfrm>
            <a:off x="2715491" y="2500677"/>
            <a:ext cx="6051332" cy="2348414"/>
          </a:xfrm>
          <a:prstGeom prst="rect">
            <a:avLst/>
          </a:prstGeom>
          <a:solidFill>
            <a:srgbClr val="FFFF00"/>
          </a:solidFill>
          <a:ln w="635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fr-FR" dirty="0">
                <a:solidFill>
                  <a:schemeClr val="accent1"/>
                </a:solidFill>
              </a:rPr>
              <a:t>To update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C3FFAF-3A33-1BFA-B2D1-66E502907B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95441" y="3863765"/>
            <a:ext cx="3655946" cy="2994236"/>
          </a:xfrm>
          <a:prstGeom prst="rect">
            <a:avLst/>
          </a:prstGeom>
        </p:spPr>
      </p:pic>
      <p:pic>
        <p:nvPicPr>
          <p:cNvPr id="3" name="Image 2" descr="Une image contenant Police, Graphique, texte, logo&#10;&#10;Description générée automatiquement">
            <a:extLst>
              <a:ext uri="{FF2B5EF4-FFF2-40B4-BE49-F238E27FC236}">
                <a16:creationId xmlns:a16="http://schemas.microsoft.com/office/drawing/2014/main" id="{5E22C27E-831A-CA8A-E2A2-9F59502C0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467" y="5621680"/>
            <a:ext cx="2150556" cy="843680"/>
          </a:xfrm>
          <a:prstGeom prst="rect">
            <a:avLst/>
          </a:prstGeom>
        </p:spPr>
      </p:pic>
      <p:pic>
        <p:nvPicPr>
          <p:cNvPr id="4" name="Image 3" descr="Une image contenant logo, Police, Graphique, symbole&#10;&#10;Description générée automatiquement">
            <a:extLst>
              <a:ext uri="{FF2B5EF4-FFF2-40B4-BE49-F238E27FC236}">
                <a16:creationId xmlns:a16="http://schemas.microsoft.com/office/drawing/2014/main" id="{80A5EBD8-4CB4-6DDF-3FC6-4011451C24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4" b="12218"/>
          <a:stretch/>
        </p:blipFill>
        <p:spPr>
          <a:xfrm>
            <a:off x="4126284" y="2045829"/>
            <a:ext cx="3522071" cy="220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74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DB256307-369B-4716-1C11-E664A2545BAD}"/>
              </a:ext>
            </a:extLst>
          </p:cNvPr>
          <p:cNvSpPr/>
          <p:nvPr/>
        </p:nvSpPr>
        <p:spPr>
          <a:xfrm>
            <a:off x="2206963" y="3391292"/>
            <a:ext cx="1581640" cy="187944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0BDD3F-FF50-0A77-28D7-C2A87C30D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200"/>
              <a:t>Data consumers overview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495F75-04B3-A68C-9AFC-D67F63FD6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The data consumers are the “customers” for a data product. They use, reuse and customize reports or AI models for their specific needs.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45656F-522B-BF5A-4AB5-3E8C1BCEB4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7FEADB9-39C7-CB21-D254-9AC2DA610264}"/>
              </a:ext>
            </a:extLst>
          </p:cNvPr>
          <p:cNvGrpSpPr/>
          <p:nvPr/>
        </p:nvGrpSpPr>
        <p:grpSpPr>
          <a:xfrm>
            <a:off x="10047111" y="3507905"/>
            <a:ext cx="1548000" cy="1594510"/>
            <a:chOff x="7206055" y="3722651"/>
            <a:chExt cx="1548000" cy="1594510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C4490444-CAFC-D574-B534-90EBEDBBC062}"/>
                </a:ext>
              </a:extLst>
            </p:cNvPr>
            <p:cNvSpPr txBox="1"/>
            <p:nvPr/>
          </p:nvSpPr>
          <p:spPr>
            <a:xfrm>
              <a:off x="7486546" y="4367092"/>
              <a:ext cx="987018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/>
                <a:t>Data Scientist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1CFC3E9-186D-1062-FDB2-B084F1AFCCEF}"/>
                </a:ext>
              </a:extLst>
            </p:cNvPr>
            <p:cNvSpPr txBox="1"/>
            <p:nvPr/>
          </p:nvSpPr>
          <p:spPr>
            <a:xfrm>
              <a:off x="7206055" y="4609275"/>
              <a:ext cx="1548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000" i="1"/>
                <a:t>Performs classification and statistical prediction algorithms to optimize business processes.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9A906684-00A6-2C86-2A06-17B0E509DF9F}"/>
                </a:ext>
              </a:extLst>
            </p:cNvPr>
            <p:cNvSpPr/>
            <p:nvPr/>
          </p:nvSpPr>
          <p:spPr>
            <a:xfrm>
              <a:off x="7657835" y="3722651"/>
              <a:ext cx="644441" cy="644441"/>
            </a:xfrm>
            <a:prstGeom prst="ellipse">
              <a:avLst/>
            </a:prstGeom>
            <a:solidFill>
              <a:srgbClr val="86D5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prstClr val="white"/>
                </a:solidFill>
                <a:latin typeface="Graphik" panose="020B0503030202060203" pitchFamily="34" charset="0"/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C27F2BD9-7D64-0F21-F64F-0ED81C0FC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0055" y="3776993"/>
              <a:ext cx="540000" cy="535756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A5E7230D-D54B-8B92-0D43-FD7849D4E8B8}"/>
              </a:ext>
            </a:extLst>
          </p:cNvPr>
          <p:cNvGrpSpPr/>
          <p:nvPr/>
        </p:nvGrpSpPr>
        <p:grpSpPr>
          <a:xfrm>
            <a:off x="3788604" y="3507905"/>
            <a:ext cx="1548000" cy="1785445"/>
            <a:chOff x="4062930" y="3700992"/>
            <a:chExt cx="1548000" cy="1785445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BCB9FD1-2454-A833-D788-382A5956AC0A}"/>
                </a:ext>
              </a:extLst>
            </p:cNvPr>
            <p:cNvSpPr txBox="1"/>
            <p:nvPr/>
          </p:nvSpPr>
          <p:spPr>
            <a:xfrm>
              <a:off x="4372427" y="4345433"/>
              <a:ext cx="929006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/>
                <a:t>Data Analyst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3C56F226-C0E6-3EC0-9A5A-9DD0330E8D70}"/>
                </a:ext>
              </a:extLst>
            </p:cNvPr>
            <p:cNvSpPr/>
            <p:nvPr/>
          </p:nvSpPr>
          <p:spPr>
            <a:xfrm>
              <a:off x="4514710" y="3700992"/>
              <a:ext cx="644441" cy="644441"/>
            </a:xfrm>
            <a:prstGeom prst="ellipse">
              <a:avLst/>
            </a:prstGeom>
            <a:solidFill>
              <a:srgbClr val="86D5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prstClr val="white"/>
                </a:solidFill>
                <a:latin typeface="Graphik" panose="020B0503030202060203" pitchFamily="34" charset="0"/>
              </a:endParaRPr>
            </a:p>
          </p:txBody>
        </p:sp>
        <p:pic>
          <p:nvPicPr>
            <p:cNvPr id="15" name="Picture 2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8513422D-9D2E-76B4-E08B-30CDB7B33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6930" y="3753212"/>
              <a:ext cx="540000" cy="540000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69BB2A7-1AF2-EB4B-FC16-4357CC2B5A6D}"/>
                </a:ext>
              </a:extLst>
            </p:cNvPr>
            <p:cNvSpPr txBox="1"/>
            <p:nvPr/>
          </p:nvSpPr>
          <p:spPr>
            <a:xfrm>
              <a:off x="4062930" y="4624663"/>
              <a:ext cx="1548000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000" i="1"/>
                <a:t>Translates information from data teams into knowledge that can be understood by business users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381D715-E2D7-3EA5-D6C8-103872D77104}"/>
              </a:ext>
            </a:extLst>
          </p:cNvPr>
          <p:cNvGrpSpPr/>
          <p:nvPr/>
        </p:nvGrpSpPr>
        <p:grpSpPr>
          <a:xfrm>
            <a:off x="5343021" y="3507905"/>
            <a:ext cx="1548000" cy="1472721"/>
            <a:chOff x="5692151" y="3700992"/>
            <a:chExt cx="1548000" cy="1472721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C5DB7A2D-6753-8E9B-3473-A8CCB3B567F4}"/>
                </a:ext>
              </a:extLst>
            </p:cNvPr>
            <p:cNvSpPr txBox="1"/>
            <p:nvPr/>
          </p:nvSpPr>
          <p:spPr>
            <a:xfrm>
              <a:off x="5692151" y="4619715"/>
              <a:ext cx="154800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000" i="1"/>
                <a:t>Provides clean, sorted and aggregated data sets for data visualization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B38EBCB5-D1C8-7BB5-3E3C-6A8E85437C98}"/>
                </a:ext>
              </a:extLst>
            </p:cNvPr>
            <p:cNvSpPr txBox="1"/>
            <p:nvPr/>
          </p:nvSpPr>
          <p:spPr>
            <a:xfrm>
              <a:off x="5908025" y="4345432"/>
              <a:ext cx="1116252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/>
                <a:t>Data Analyst Adv</a:t>
              </a: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883AEE23-FF3D-B74C-0A2A-77BC013FB3D2}"/>
                </a:ext>
              </a:extLst>
            </p:cNvPr>
            <p:cNvSpPr/>
            <p:nvPr/>
          </p:nvSpPr>
          <p:spPr>
            <a:xfrm>
              <a:off x="6143931" y="3700992"/>
              <a:ext cx="644441" cy="644441"/>
            </a:xfrm>
            <a:prstGeom prst="ellipse">
              <a:avLst/>
            </a:prstGeom>
            <a:solidFill>
              <a:srgbClr val="86D5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prstClr val="white"/>
                </a:solidFill>
                <a:latin typeface="Graphik" panose="020B0503030202060203" pitchFamily="34" charset="0"/>
              </a:endParaRPr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0B177E09-32D4-9F34-78CE-9E1CA959B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6151" y="3753212"/>
              <a:ext cx="540000" cy="540000"/>
            </a:xfrm>
            <a:prstGeom prst="rect">
              <a:avLst/>
            </a:prstGeom>
            <a:noFill/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0306970-14F1-A16B-F451-CB165E5EB069}"/>
              </a:ext>
            </a:extLst>
          </p:cNvPr>
          <p:cNvGrpSpPr/>
          <p:nvPr/>
        </p:nvGrpSpPr>
        <p:grpSpPr>
          <a:xfrm>
            <a:off x="8479081" y="3507905"/>
            <a:ext cx="1548000" cy="1440622"/>
            <a:chOff x="10212639" y="3648772"/>
            <a:chExt cx="1548000" cy="1440622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2711A08D-9A2F-4F38-8C7F-7E7C2A279115}"/>
                </a:ext>
              </a:extLst>
            </p:cNvPr>
            <p:cNvSpPr txBox="1"/>
            <p:nvPr/>
          </p:nvSpPr>
          <p:spPr>
            <a:xfrm>
              <a:off x="10284367" y="4293213"/>
              <a:ext cx="1404544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/>
                <a:t>Application Developer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B3C117BF-446E-9CB1-D76C-1B1D42644592}"/>
                </a:ext>
              </a:extLst>
            </p:cNvPr>
            <p:cNvSpPr txBox="1"/>
            <p:nvPr/>
          </p:nvSpPr>
          <p:spPr>
            <a:xfrm>
              <a:off x="10212639" y="4535396"/>
              <a:ext cx="154800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000" i="1"/>
                <a:t>Build applications using data from different sources</a:t>
              </a:r>
            </a:p>
          </p:txBody>
        </p: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41605C3B-3F15-AF5C-9F7E-7265F24DDE29}"/>
                </a:ext>
              </a:extLst>
            </p:cNvPr>
            <p:cNvGrpSpPr/>
            <p:nvPr/>
          </p:nvGrpSpPr>
          <p:grpSpPr>
            <a:xfrm>
              <a:off x="10664419" y="3648772"/>
              <a:ext cx="644441" cy="644441"/>
              <a:chOff x="9691391" y="4462704"/>
              <a:chExt cx="644441" cy="644441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4DD23D86-2068-8296-A98A-3A02D4E39B25}"/>
                  </a:ext>
                </a:extLst>
              </p:cNvPr>
              <p:cNvSpPr/>
              <p:nvPr/>
            </p:nvSpPr>
            <p:spPr>
              <a:xfrm>
                <a:off x="9691391" y="4462704"/>
                <a:ext cx="644441" cy="644441"/>
              </a:xfrm>
              <a:prstGeom prst="ellipse">
                <a:avLst/>
              </a:prstGeom>
              <a:solidFill>
                <a:srgbClr val="86D5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prstClr val="white"/>
                  </a:solidFill>
                  <a:latin typeface="Graphik" panose="020B0503030202060203" pitchFamily="34" charset="0"/>
                </a:endParaRPr>
              </a:p>
            </p:txBody>
          </p:sp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CB256161-35F8-38DC-E043-ED1B83A24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3611" y="4514924"/>
                <a:ext cx="540000" cy="540000"/>
              </a:xfrm>
              <a:prstGeom prst="rect">
                <a:avLst/>
              </a:prstGeom>
            </p:spPr>
          </p:pic>
        </p:grp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824AD9B1-7B97-9259-ADD6-2BD2739C3BC0}"/>
              </a:ext>
            </a:extLst>
          </p:cNvPr>
          <p:cNvGrpSpPr/>
          <p:nvPr/>
        </p:nvGrpSpPr>
        <p:grpSpPr>
          <a:xfrm>
            <a:off x="679770" y="3507905"/>
            <a:ext cx="1548000" cy="1409642"/>
            <a:chOff x="886137" y="3700992"/>
            <a:chExt cx="1548000" cy="1409642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10CFDC1-E643-44A1-FA75-1DDEAD1BE669}"/>
                </a:ext>
              </a:extLst>
            </p:cNvPr>
            <p:cNvSpPr txBox="1"/>
            <p:nvPr/>
          </p:nvSpPr>
          <p:spPr>
            <a:xfrm>
              <a:off x="1154354" y="4345433"/>
              <a:ext cx="1011567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/>
                <a:t>Business user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F88A409-4D41-EDE1-A1C3-CA6AB0C27263}"/>
                </a:ext>
              </a:extLst>
            </p:cNvPr>
            <p:cNvSpPr txBox="1"/>
            <p:nvPr/>
          </p:nvSpPr>
          <p:spPr>
            <a:xfrm>
              <a:off x="886137" y="4556636"/>
              <a:ext cx="154800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000" i="1"/>
                <a:t>Search and use the knowledge extracted from the Data Products.</a:t>
              </a:r>
            </a:p>
          </p:txBody>
        </p: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18E38294-C475-8A86-9EF6-0EF38AD84644}"/>
                </a:ext>
              </a:extLst>
            </p:cNvPr>
            <p:cNvGrpSpPr/>
            <p:nvPr/>
          </p:nvGrpSpPr>
          <p:grpSpPr>
            <a:xfrm>
              <a:off x="1337917" y="3700992"/>
              <a:ext cx="644441" cy="644441"/>
              <a:chOff x="6002096" y="4679142"/>
              <a:chExt cx="644441" cy="644441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19B4CFC1-22C4-F3FC-3869-F925BBEBB7FF}"/>
                  </a:ext>
                </a:extLst>
              </p:cNvPr>
              <p:cNvSpPr/>
              <p:nvPr/>
            </p:nvSpPr>
            <p:spPr>
              <a:xfrm>
                <a:off x="6002096" y="4679142"/>
                <a:ext cx="644441" cy="644441"/>
              </a:xfrm>
              <a:prstGeom prst="ellipse">
                <a:avLst/>
              </a:prstGeom>
              <a:solidFill>
                <a:srgbClr val="86D5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prstClr val="white"/>
                  </a:solidFill>
                  <a:latin typeface="Graphik" panose="020B0503030202060203" pitchFamily="34" charset="0"/>
                </a:endParaRPr>
              </a:p>
            </p:txBody>
          </p:sp>
          <p:pic>
            <p:nvPicPr>
              <p:cNvPr id="33" name="Picture 74" descr="A picture containing vector graphics&#10;&#10;Description automatically generated">
                <a:extLst>
                  <a:ext uri="{FF2B5EF4-FFF2-40B4-BE49-F238E27FC236}">
                    <a16:creationId xmlns:a16="http://schemas.microsoft.com/office/drawing/2014/main" id="{D7DB4128-A7EC-C150-17A1-ED86F53A3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4316" y="4731362"/>
                <a:ext cx="540000" cy="54000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CF1D9583-690F-3BCF-978B-73C410BF7D92}"/>
              </a:ext>
            </a:extLst>
          </p:cNvPr>
          <p:cNvGrpSpPr/>
          <p:nvPr/>
        </p:nvGrpSpPr>
        <p:grpSpPr>
          <a:xfrm>
            <a:off x="2234187" y="3507905"/>
            <a:ext cx="1548000" cy="1748398"/>
            <a:chOff x="2434049" y="3700992"/>
            <a:chExt cx="1548000" cy="1748398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A64D824B-79A6-4B52-5844-A53493886BA3}"/>
                </a:ext>
              </a:extLst>
            </p:cNvPr>
            <p:cNvSpPr txBox="1"/>
            <p:nvPr/>
          </p:nvSpPr>
          <p:spPr>
            <a:xfrm>
              <a:off x="2610326" y="4345433"/>
              <a:ext cx="1195447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/>
                <a:t>Citizen Data Analyst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9E10557C-6A6B-68E3-A27C-6815F443F583}"/>
                </a:ext>
              </a:extLst>
            </p:cNvPr>
            <p:cNvSpPr txBox="1"/>
            <p:nvPr/>
          </p:nvSpPr>
          <p:spPr>
            <a:xfrm>
              <a:off x="2434049" y="4587616"/>
              <a:ext cx="1548000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000" i="1"/>
                <a:t>Business Users with data culture skills, non data specialists, who use Business Intelligence tools to make data analysis. </a:t>
              </a:r>
            </a:p>
          </p:txBody>
        </p: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F29FC2FA-E788-DEB4-3C21-438F66827E8C}"/>
                </a:ext>
              </a:extLst>
            </p:cNvPr>
            <p:cNvGrpSpPr/>
            <p:nvPr/>
          </p:nvGrpSpPr>
          <p:grpSpPr>
            <a:xfrm>
              <a:off x="2885829" y="3700992"/>
              <a:ext cx="644441" cy="644441"/>
              <a:chOff x="3157203" y="4376409"/>
              <a:chExt cx="644441" cy="644441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42E0F93D-8A61-1560-47D3-27FACB97DBC4}"/>
                  </a:ext>
                </a:extLst>
              </p:cNvPr>
              <p:cNvSpPr/>
              <p:nvPr/>
            </p:nvSpPr>
            <p:spPr>
              <a:xfrm>
                <a:off x="3157203" y="4376409"/>
                <a:ext cx="644441" cy="644441"/>
              </a:xfrm>
              <a:prstGeom prst="ellipse">
                <a:avLst/>
              </a:prstGeom>
              <a:solidFill>
                <a:srgbClr val="86D5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prstClr val="white"/>
                  </a:solidFill>
                  <a:latin typeface="Graphik" panose="020B0503030202060203" pitchFamily="34" charset="0"/>
                </a:endParaRPr>
              </a:p>
            </p:txBody>
          </p:sp>
          <p:pic>
            <p:nvPicPr>
              <p:cNvPr id="39" name="Image 38">
                <a:extLst>
                  <a:ext uri="{FF2B5EF4-FFF2-40B4-BE49-F238E27FC236}">
                    <a16:creationId xmlns:a16="http://schemas.microsoft.com/office/drawing/2014/main" id="{3D037528-7043-2D8E-068F-8F337DD65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9423" y="4428629"/>
                <a:ext cx="540000" cy="540000"/>
              </a:xfrm>
              <a:prstGeom prst="rect">
                <a:avLst/>
              </a:prstGeom>
            </p:spPr>
          </p:pic>
        </p:grp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28E91830-B881-8682-0E1D-E69E332DB3D4}"/>
              </a:ext>
            </a:extLst>
          </p:cNvPr>
          <p:cNvGrpSpPr/>
          <p:nvPr/>
        </p:nvGrpSpPr>
        <p:grpSpPr>
          <a:xfrm>
            <a:off x="6911051" y="3507905"/>
            <a:ext cx="1548000" cy="1713369"/>
            <a:chOff x="8834936" y="3814286"/>
            <a:chExt cx="1548000" cy="1713369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81BDFD9F-DAE6-D5B9-D656-29D971B2CFD7}"/>
                </a:ext>
              </a:extLst>
            </p:cNvPr>
            <p:cNvSpPr/>
            <p:nvPr/>
          </p:nvSpPr>
          <p:spPr>
            <a:xfrm>
              <a:off x="9286716" y="3814286"/>
              <a:ext cx="644441" cy="644441"/>
            </a:xfrm>
            <a:prstGeom prst="ellipse">
              <a:avLst/>
            </a:prstGeom>
            <a:solidFill>
              <a:srgbClr val="86D5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prstClr val="white"/>
                </a:solidFill>
                <a:latin typeface="Graphik" panose="020B0503030202060203" pitchFamily="34" charset="0"/>
              </a:endParaRP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0CB46AB8-10B5-5A71-AD73-A05DD4ACB00F}"/>
                </a:ext>
              </a:extLst>
            </p:cNvPr>
            <p:cNvSpPr txBox="1"/>
            <p:nvPr/>
          </p:nvSpPr>
          <p:spPr>
            <a:xfrm>
              <a:off x="9115427" y="4443340"/>
              <a:ext cx="987018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/>
                <a:t>Data Engineer</a:t>
              </a: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87EA0E93-A081-8369-C031-56918B0BF362}"/>
                </a:ext>
              </a:extLst>
            </p:cNvPr>
            <p:cNvSpPr txBox="1"/>
            <p:nvPr/>
          </p:nvSpPr>
          <p:spPr>
            <a:xfrm>
              <a:off x="8834936" y="4665881"/>
              <a:ext cx="1548000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000" i="1"/>
                <a:t>In charge of building the analysis device and publishing the data sets. Uses the content of the data to extract analytical information. </a:t>
              </a:r>
            </a:p>
          </p:txBody>
        </p:sp>
        <p:pic>
          <p:nvPicPr>
            <p:cNvPr id="44" name="Picture 10" descr="Image result for people icon transparent">
              <a:extLst>
                <a:ext uri="{FF2B5EF4-FFF2-40B4-BE49-F238E27FC236}">
                  <a16:creationId xmlns:a16="http://schemas.microsoft.com/office/drawing/2014/main" id="{DC63304B-AEC3-E8EF-4D7E-364D1F137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8936" y="3866506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8883050A-2083-30BE-DE2D-3C99693DE2FB}"/>
              </a:ext>
            </a:extLst>
          </p:cNvPr>
          <p:cNvCxnSpPr>
            <a:cxnSpLocks/>
          </p:cNvCxnSpPr>
          <p:nvPr/>
        </p:nvCxnSpPr>
        <p:spPr>
          <a:xfrm>
            <a:off x="5343021" y="3178593"/>
            <a:ext cx="0" cy="2086853"/>
          </a:xfrm>
          <a:prstGeom prst="line">
            <a:avLst/>
          </a:prstGeom>
          <a:ln w="9525">
            <a:solidFill>
              <a:srgbClr val="23A36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0B6B7CCC-CCEC-7AC8-9BDC-D03D889FE802}"/>
              </a:ext>
            </a:extLst>
          </p:cNvPr>
          <p:cNvSpPr txBox="1"/>
          <p:nvPr/>
        </p:nvSpPr>
        <p:spPr>
          <a:xfrm rot="16200000">
            <a:off x="5000728" y="3235288"/>
            <a:ext cx="5453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Business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5CC9F0F-9F68-07AF-223F-926948FC0A6C}"/>
              </a:ext>
            </a:extLst>
          </p:cNvPr>
          <p:cNvSpPr txBox="1"/>
          <p:nvPr/>
        </p:nvSpPr>
        <p:spPr>
          <a:xfrm rot="16200000">
            <a:off x="5296876" y="3244813"/>
            <a:ext cx="2600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IT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8CA055B-012C-875D-5DC1-3DECCB9826F6}"/>
              </a:ext>
            </a:extLst>
          </p:cNvPr>
          <p:cNvSpPr txBox="1"/>
          <p:nvPr/>
        </p:nvSpPr>
        <p:spPr>
          <a:xfrm>
            <a:off x="4884825" y="2212758"/>
            <a:ext cx="3830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Discover </a:t>
            </a:r>
            <a:r>
              <a:rPr lang="en-US" sz="1400" b="1"/>
              <a:t>Data Products </a:t>
            </a:r>
            <a:r>
              <a:rPr lang="en-US" sz="1400"/>
              <a:t>for their analytical activities and use them in a </a:t>
            </a:r>
            <a:r>
              <a:rPr lang="en-US" sz="1400" b="1"/>
              <a:t>performant and compliant way</a:t>
            </a:r>
            <a:r>
              <a:rPr lang="en-US" sz="1400"/>
              <a:t>. 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AF0C98DB-2D9A-66BC-37C4-6A580175CDCA}"/>
              </a:ext>
            </a:extLst>
          </p:cNvPr>
          <p:cNvGrpSpPr/>
          <p:nvPr/>
        </p:nvGrpSpPr>
        <p:grpSpPr>
          <a:xfrm>
            <a:off x="3803577" y="1916368"/>
            <a:ext cx="1223530" cy="1116000"/>
            <a:chOff x="3158392" y="2148843"/>
            <a:chExt cx="1223530" cy="1116000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4CB64A6A-84D4-D798-8A0B-D71B9A623A16}"/>
                </a:ext>
              </a:extLst>
            </p:cNvPr>
            <p:cNvSpPr/>
            <p:nvPr/>
          </p:nvSpPr>
          <p:spPr>
            <a:xfrm>
              <a:off x="3212157" y="2148843"/>
              <a:ext cx="1116000" cy="1116000"/>
            </a:xfrm>
            <a:prstGeom prst="ellipse">
              <a:avLst/>
            </a:prstGeom>
            <a:solidFill>
              <a:srgbClr val="86D5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raphik" panose="020B0503030202060203" pitchFamily="34" charset="0"/>
              </a:endParaRP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926135CB-39EA-F4B4-0BF1-F5D04B2361A5}"/>
                </a:ext>
              </a:extLst>
            </p:cNvPr>
            <p:cNvSpPr txBox="1"/>
            <p:nvPr/>
          </p:nvSpPr>
          <p:spPr>
            <a:xfrm>
              <a:off x="3158392" y="2445233"/>
              <a:ext cx="12235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b="1"/>
                <a:t>DATA CONSUMERS</a:t>
              </a:r>
              <a:endParaRPr lang="en-US" sz="1400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C7EC6D8F-6AC8-FB21-0B45-D3DFCC6E1CA9}"/>
              </a:ext>
            </a:extLst>
          </p:cNvPr>
          <p:cNvGrpSpPr/>
          <p:nvPr/>
        </p:nvGrpSpPr>
        <p:grpSpPr>
          <a:xfrm>
            <a:off x="679770" y="5256019"/>
            <a:ext cx="11050156" cy="312682"/>
            <a:chOff x="674870" y="5713670"/>
            <a:chExt cx="11050156" cy="312682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866EC085-C6BC-6190-F142-6039D2DF72AB}"/>
                </a:ext>
              </a:extLst>
            </p:cNvPr>
            <p:cNvGrpSpPr/>
            <p:nvPr/>
          </p:nvGrpSpPr>
          <p:grpSpPr>
            <a:xfrm>
              <a:off x="674870" y="5713670"/>
              <a:ext cx="11041707" cy="307777"/>
              <a:chOff x="674870" y="5688353"/>
              <a:chExt cx="11041707" cy="307777"/>
            </a:xfrm>
          </p:grpSpPr>
          <p:sp>
            <p:nvSpPr>
              <p:cNvPr id="57" name="Triangle rectangle 56">
                <a:extLst>
                  <a:ext uri="{FF2B5EF4-FFF2-40B4-BE49-F238E27FC236}">
                    <a16:creationId xmlns:a16="http://schemas.microsoft.com/office/drawing/2014/main" id="{954C7D24-8734-5071-5C77-2A69688A4955}"/>
                  </a:ext>
                </a:extLst>
              </p:cNvPr>
              <p:cNvSpPr/>
              <p:nvPr/>
            </p:nvSpPr>
            <p:spPr>
              <a:xfrm>
                <a:off x="674870" y="5688353"/>
                <a:ext cx="11041707" cy="307777"/>
              </a:xfrm>
              <a:prstGeom prst="rtTriangle">
                <a:avLst/>
              </a:prstGeom>
              <a:solidFill>
                <a:srgbClr val="86D5A6">
                  <a:alpha val="52157"/>
                </a:srgbClr>
              </a:soli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63B8550F-097C-8871-71D0-0455C0A5FA36}"/>
                  </a:ext>
                </a:extLst>
              </p:cNvPr>
              <p:cNvSpPr txBox="1"/>
              <p:nvPr/>
            </p:nvSpPr>
            <p:spPr>
              <a:xfrm>
                <a:off x="674870" y="5698168"/>
                <a:ext cx="1195447" cy="288147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400" b="1">
                    <a:solidFill>
                      <a:schemeClr val="bg1"/>
                    </a:solidFill>
                  </a:rPr>
                  <a:t>Business skills</a:t>
                </a:r>
              </a:p>
            </p:txBody>
          </p:sp>
        </p:grp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F28BEDC0-E848-24D5-7AB6-9B0A87229658}"/>
                </a:ext>
              </a:extLst>
            </p:cNvPr>
            <p:cNvGrpSpPr/>
            <p:nvPr/>
          </p:nvGrpSpPr>
          <p:grpSpPr>
            <a:xfrm>
              <a:off x="683319" y="5718575"/>
              <a:ext cx="11041707" cy="307777"/>
              <a:chOff x="683319" y="5718575"/>
              <a:chExt cx="11041707" cy="307777"/>
            </a:xfrm>
          </p:grpSpPr>
          <p:sp>
            <p:nvSpPr>
              <p:cNvPr id="55" name="Triangle rectangle 54">
                <a:extLst>
                  <a:ext uri="{FF2B5EF4-FFF2-40B4-BE49-F238E27FC236}">
                    <a16:creationId xmlns:a16="http://schemas.microsoft.com/office/drawing/2014/main" id="{D3C0A430-363B-22B0-3E5A-FA83A4200E3E}"/>
                  </a:ext>
                </a:extLst>
              </p:cNvPr>
              <p:cNvSpPr/>
              <p:nvPr/>
            </p:nvSpPr>
            <p:spPr>
              <a:xfrm flipH="1">
                <a:off x="683319" y="5718575"/>
                <a:ext cx="11041707" cy="307777"/>
              </a:xfrm>
              <a:prstGeom prst="rtTriangle">
                <a:avLst/>
              </a:prstGeom>
              <a:solidFill>
                <a:srgbClr val="86D5A6">
                  <a:alpha val="70980"/>
                </a:srgbClr>
              </a:soli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en-US"/>
              </a:p>
            </p:txBody>
          </p:sp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D17053B9-7DD4-8783-F09F-CCA815D5C7B6}"/>
                  </a:ext>
                </a:extLst>
              </p:cNvPr>
              <p:cNvSpPr txBox="1"/>
              <p:nvPr/>
            </p:nvSpPr>
            <p:spPr>
              <a:xfrm>
                <a:off x="10529579" y="5728390"/>
                <a:ext cx="1195447" cy="288147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r">
                  <a:spcBef>
                    <a:spcPts val="600"/>
                  </a:spcBef>
                </a:pPr>
                <a:r>
                  <a:rPr lang="en-US" sz="1400" b="1">
                    <a:solidFill>
                      <a:schemeClr val="bg1"/>
                    </a:solidFill>
                  </a:rPr>
                  <a:t>IT skills</a:t>
                </a:r>
              </a:p>
            </p:txBody>
          </p:sp>
        </p:grpSp>
      </p:grp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092AA5DF-59D8-7FDE-AFDE-7E029F38EEBE}"/>
              </a:ext>
            </a:extLst>
          </p:cNvPr>
          <p:cNvSpPr/>
          <p:nvPr/>
        </p:nvSpPr>
        <p:spPr>
          <a:xfrm>
            <a:off x="679770" y="5595463"/>
            <a:ext cx="4327911" cy="180000"/>
          </a:xfrm>
          <a:prstGeom prst="roundRect">
            <a:avLst/>
          </a:prstGeom>
          <a:solidFill>
            <a:srgbClr val="23A366">
              <a:alpha val="76000"/>
            </a:srgb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>
                <a:solidFill>
                  <a:schemeClr val="bg1"/>
                </a:solidFill>
              </a:rPr>
              <a:t>EXCEL - AFO</a:t>
            </a: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3D73D8AA-1E7C-CE3C-B914-B9F77BF1932B}"/>
              </a:ext>
            </a:extLst>
          </p:cNvPr>
          <p:cNvSpPr/>
          <p:nvPr/>
        </p:nvSpPr>
        <p:spPr>
          <a:xfrm>
            <a:off x="2410464" y="5794385"/>
            <a:ext cx="6034974" cy="180000"/>
          </a:xfrm>
          <a:prstGeom prst="roundRect">
            <a:avLst/>
          </a:prstGeom>
          <a:solidFill>
            <a:srgbClr val="F1C93B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>
                <a:solidFill>
                  <a:schemeClr val="bg1"/>
                </a:solidFill>
              </a:rPr>
              <a:t>POWER BI, SAP, SAP Analytic Cloud, …</a:t>
            </a: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58E0FF16-C287-FD32-964A-7DF40DA85B89}"/>
              </a:ext>
            </a:extLst>
          </p:cNvPr>
          <p:cNvSpPr/>
          <p:nvPr/>
        </p:nvSpPr>
        <p:spPr>
          <a:xfrm>
            <a:off x="5501640" y="5992048"/>
            <a:ext cx="6230481" cy="18000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76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>
                <a:solidFill>
                  <a:schemeClr val="bg1"/>
                </a:solidFill>
              </a:rPr>
              <a:t>CODE (Python, C#, ABAP, SPARK, … ), Database </a:t>
            </a:r>
            <a:r>
              <a:rPr lang="en-US" sz="1400" err="1">
                <a:solidFill>
                  <a:schemeClr val="bg1"/>
                </a:solidFill>
              </a:rPr>
              <a:t>langage</a:t>
            </a:r>
            <a:r>
              <a:rPr lang="en-US" sz="1400">
                <a:solidFill>
                  <a:schemeClr val="bg1"/>
                </a:solidFill>
              </a:rPr>
              <a:t> (SQL, SAP Hana, …)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A5D99312-D280-3AB6-5C4A-CAD44BE069F2}"/>
              </a:ext>
            </a:extLst>
          </p:cNvPr>
          <p:cNvSpPr txBox="1"/>
          <p:nvPr/>
        </p:nvSpPr>
        <p:spPr>
          <a:xfrm>
            <a:off x="2455735" y="3191866"/>
            <a:ext cx="10054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>
                    <a:lumMod val="50000"/>
                  </a:schemeClr>
                </a:solidFill>
              </a:rPr>
              <a:t>Main data consumer</a:t>
            </a:r>
          </a:p>
        </p:txBody>
      </p:sp>
    </p:spTree>
    <p:extLst>
      <p:ext uri="{BB962C8B-B14F-4D97-AF65-F5344CB8AC3E}">
        <p14:creationId xmlns:p14="http://schemas.microsoft.com/office/powerpoint/2010/main" val="334018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29DCDD-E622-EBA4-7187-88CC99EBA66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200" b="1" kern="0" dirty="0">
                <a:latin typeface="Vinci Sans Light" panose="02000000000000000000"/>
              </a:rPr>
              <a:t>Versioning follow-up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9C0314AD-E1AA-43B1-9739-FE27BCF87E7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87269441"/>
              </p:ext>
            </p:extLst>
          </p:nvPr>
        </p:nvGraphicFramePr>
        <p:xfrm>
          <a:off x="327701" y="1637569"/>
          <a:ext cx="11536598" cy="256325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206555">
                  <a:extLst>
                    <a:ext uri="{9D8B030D-6E8A-4147-A177-3AD203B41FA5}">
                      <a16:colId xmlns:a16="http://schemas.microsoft.com/office/drawing/2014/main" val="1305153070"/>
                    </a:ext>
                  </a:extLst>
                </a:gridCol>
                <a:gridCol w="1252793">
                  <a:extLst>
                    <a:ext uri="{9D8B030D-6E8A-4147-A177-3AD203B41FA5}">
                      <a16:colId xmlns:a16="http://schemas.microsoft.com/office/drawing/2014/main" val="1275230060"/>
                    </a:ext>
                  </a:extLst>
                </a:gridCol>
                <a:gridCol w="4614109">
                  <a:extLst>
                    <a:ext uri="{9D8B030D-6E8A-4147-A177-3AD203B41FA5}">
                      <a16:colId xmlns:a16="http://schemas.microsoft.com/office/drawing/2014/main" val="489437372"/>
                    </a:ext>
                  </a:extLst>
                </a:gridCol>
                <a:gridCol w="1338943">
                  <a:extLst>
                    <a:ext uri="{9D8B030D-6E8A-4147-A177-3AD203B41FA5}">
                      <a16:colId xmlns:a16="http://schemas.microsoft.com/office/drawing/2014/main" val="1906248664"/>
                    </a:ext>
                  </a:extLst>
                </a:gridCol>
                <a:gridCol w="1458686">
                  <a:extLst>
                    <a:ext uri="{9D8B030D-6E8A-4147-A177-3AD203B41FA5}">
                      <a16:colId xmlns:a16="http://schemas.microsoft.com/office/drawing/2014/main" val="880197652"/>
                    </a:ext>
                  </a:extLst>
                </a:gridCol>
                <a:gridCol w="1665512">
                  <a:extLst>
                    <a:ext uri="{9D8B030D-6E8A-4147-A177-3AD203B41FA5}">
                      <a16:colId xmlns:a16="http://schemas.microsoft.com/office/drawing/2014/main" val="599219031"/>
                    </a:ext>
                  </a:extLst>
                </a:gridCol>
              </a:tblGrid>
              <a:tr h="678513"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Index</a:t>
                      </a: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>
                          <a:effectLst/>
                        </a:rPr>
                        <a:t>Date</a:t>
                      </a:r>
                      <a:endParaRPr lang="en-US" sz="15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>
                          <a:effectLst/>
                        </a:rPr>
                        <a:t>Main changes</a:t>
                      </a:r>
                      <a:endParaRPr lang="en-US" sz="1500" b="1" noProof="0">
                        <a:solidFill>
                          <a:schemeClr val="bg1"/>
                        </a:solidFill>
                        <a:effectLst/>
                        <a:latin typeface="Calibri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>
                          <a:effectLst/>
                          <a:latin typeface="Calibri"/>
                          <a:ea typeface="Calibri" panose="020F0502020204030204" pitchFamily="34" charset="0"/>
                        </a:rPr>
                        <a:t>Proposed by</a:t>
                      </a: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>
                          <a:effectLst/>
                          <a:latin typeface="Calibri"/>
                          <a:ea typeface="Calibri" panose="020F0502020204030204" pitchFamily="34" charset="0"/>
                        </a:rPr>
                        <a:t>Reviewed by</a:t>
                      </a: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>
                          <a:effectLst/>
                          <a:latin typeface="Calibri"/>
                          <a:ea typeface="Calibri" panose="020F0502020204030204" pitchFamily="34" charset="0"/>
                        </a:rPr>
                        <a:t>Validated by</a:t>
                      </a: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372489"/>
                  </a:ext>
                </a:extLst>
              </a:tr>
              <a:tr h="599473"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>
                          <a:effectLst/>
                          <a:latin typeface="+mj-lt"/>
                          <a:ea typeface="Calibri" panose="020F0502020204030204" pitchFamily="34" charset="0"/>
                        </a:rPr>
                        <a:t>A0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>
                          <a:effectLst/>
                          <a:latin typeface="+mj-lt"/>
                          <a:ea typeface="Calibri" panose="020F0502020204030204" pitchFamily="34" charset="0"/>
                        </a:rPr>
                        <a:t>04/12/2023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noProof="0">
                          <a:effectLst/>
                          <a:latin typeface="+mj-lt"/>
                        </a:rPr>
                        <a:t>First Issue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noProof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  <a:latin typeface="+mj-lt"/>
                        </a:rPr>
                        <a:t>P. BRET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kern="1200" noProof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C. VANEENOGE</a:t>
                      </a:r>
                    </a:p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kern="1200" noProof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O. VERMONT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noProof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  <a:latin typeface="+mj-lt"/>
                        </a:rPr>
                        <a:t>D. DESMONS</a:t>
                      </a:r>
                    </a:p>
                    <a:p>
                      <a:r>
                        <a:rPr lang="en-US" sz="1500" noProof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  <a:latin typeface="+mj-lt"/>
                        </a:rPr>
                        <a:t>C. PERSOZ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185863"/>
                  </a:ext>
                </a:extLst>
              </a:tr>
              <a:tr h="599473"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>
                          <a:effectLst/>
                          <a:latin typeface="+mj-lt"/>
                          <a:ea typeface="Calibri" panose="020F0502020204030204" pitchFamily="34" charset="0"/>
                        </a:rPr>
                        <a:t>A1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>
                          <a:effectLst/>
                          <a:latin typeface="+mj-lt"/>
                          <a:ea typeface="Calibri" panose="020F0502020204030204" pitchFamily="34" charset="0"/>
                        </a:rPr>
                        <a:t>19/06/2024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noProof="0">
                          <a:effectLst/>
                          <a:latin typeface="+mj-lt"/>
                        </a:rPr>
                        <a:t>Updates with examples, switch to English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noProof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  <a:latin typeface="+mj-lt"/>
                        </a:rPr>
                        <a:t>A.COIGNET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kern="1200" noProof="0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C. VANEENOGE</a:t>
                      </a:r>
                    </a:p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kern="1200" noProof="0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P.BRET</a:t>
                      </a:r>
                    </a:p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noProof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  <a:latin typeface="+mj-lt"/>
                        </a:rPr>
                        <a:t>D. DESMONS</a:t>
                      </a:r>
                    </a:p>
                    <a:p>
                      <a:r>
                        <a:rPr lang="en-US" sz="1500" noProof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  <a:latin typeface="+mj-lt"/>
                        </a:rPr>
                        <a:t>C. PERSOZ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8398465"/>
                  </a:ext>
                </a:extLst>
              </a:tr>
              <a:tr h="599473">
                <a:tc>
                  <a:txBody>
                    <a:bodyPr/>
                    <a:lstStyle/>
                    <a:p>
                      <a:pPr algn="ctr"/>
                      <a:r>
                        <a:rPr lang="fr-FR" sz="1500" noProof="0">
                          <a:effectLst/>
                          <a:latin typeface="+mj-lt"/>
                          <a:ea typeface="Calibri" panose="020F0502020204030204" pitchFamily="34" charset="0"/>
                        </a:rPr>
                        <a:t>A2</a:t>
                      </a:r>
                      <a:endParaRPr lang="en-US" sz="1500" noProof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noProof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noProof="0">
                          <a:effectLst/>
                          <a:latin typeface="+mj-lt"/>
                        </a:rPr>
                        <a:t>Updates to the data product exemples</a:t>
                      </a:r>
                      <a:endParaRPr lang="en-US" sz="1500" noProof="0">
                        <a:effectLst/>
                        <a:latin typeface="+mj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noProof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  <a:latin typeface="+mj-lt"/>
                        </a:rPr>
                        <a:t>P.BRET</a:t>
                      </a:r>
                      <a:endParaRPr lang="en-US" sz="1500" noProof="0">
                        <a:ln>
                          <a:solidFill>
                            <a:schemeClr val="accent1"/>
                          </a:solidFill>
                        </a:ln>
                        <a:effectLst/>
                        <a:latin typeface="+mj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kern="1200" noProof="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noProof="0" dirty="0">
                        <a:ln>
                          <a:solidFill>
                            <a:schemeClr val="accent1"/>
                          </a:solidFill>
                        </a:ln>
                        <a:effectLst/>
                        <a:latin typeface="+mj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6377253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67330B07-9D9E-48D1-21EF-FD191F057335}"/>
              </a:ext>
            </a:extLst>
          </p:cNvPr>
          <p:cNvSpPr txBox="1"/>
          <p:nvPr/>
        </p:nvSpPr>
        <p:spPr>
          <a:xfrm>
            <a:off x="576000" y="4765807"/>
            <a:ext cx="442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ighlight>
                  <a:srgbClr val="FFFF00"/>
                </a:highlight>
              </a:rPr>
              <a:t>Yellow = updates </a:t>
            </a:r>
            <a:r>
              <a:rPr lang="fr-FR" dirty="0" err="1">
                <a:highlight>
                  <a:srgbClr val="FFFF00"/>
                </a:highlight>
              </a:rPr>
              <a:t>since</a:t>
            </a:r>
            <a:r>
              <a:rPr lang="fr-FR" dirty="0">
                <a:highlight>
                  <a:srgbClr val="FFFF00"/>
                </a:highlight>
              </a:rPr>
              <a:t> release A1 (19/06/2024)</a:t>
            </a:r>
          </a:p>
        </p:txBody>
      </p:sp>
    </p:spTree>
    <p:extLst>
      <p:ext uri="{BB962C8B-B14F-4D97-AF65-F5344CB8AC3E}">
        <p14:creationId xmlns:p14="http://schemas.microsoft.com/office/powerpoint/2010/main" val="2631057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5F25A2-6EA2-4E0F-A7A3-91B5D8721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D68EEA-16AA-4ED7-9682-3C079C9B69C6}"/>
              </a:ext>
            </a:extLst>
          </p:cNvPr>
          <p:cNvSpPr/>
          <p:nvPr/>
        </p:nvSpPr>
        <p:spPr>
          <a:xfrm>
            <a:off x="576000" y="2041703"/>
            <a:ext cx="11040000" cy="2634343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sx="0" sy="0" algn="ctr" rotWithShape="0">
              <a:prstClr val="black">
                <a:alpha val="40000"/>
              </a:prstClr>
            </a:outerShdw>
          </a:effectLst>
          <a:extLst>
            <a:ext uri="{31F19639-BCED-4A60-ADC4-E9642A236FB7}">
              <a14:hiddenScene3d xmlns:a14="http://schemas.microsoft.com/office/drawing/2010/main">
                <a:camera prst="orthographicFront"/>
                <a:lightRig rig="threePt" dir="t"/>
              </a14:hiddenScene3d>
            </a:ext>
            <a:ext uri="{E45631CC-5BF2-4C18-A39C-3461C7D3F71A}">
              <a14:hiddenSp3d xmlns:a14="http://schemas.microsoft.com/office/drawing/2010/main">
                <a:bevelT w="0" h="0"/>
                <a:bevelB w="0" h="0"/>
              </a14:hiddenSp3d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42900" indent="-342900" algn="l">
              <a:buFont typeface="+mj-lt"/>
              <a:buAutoNum type="arabicPeriod"/>
            </a:pPr>
            <a:r>
              <a:rPr lang="en-US" b="1" i="0" kern="0">
                <a:solidFill>
                  <a:schemeClr val="accent1"/>
                </a:solidFill>
                <a:effectLst/>
                <a:latin typeface="Vinci Sans Light" panose="02000000000000000000"/>
              </a:rPr>
              <a:t>The Data Program provides access to data to business</a:t>
            </a:r>
          </a:p>
          <a:p>
            <a:pPr marL="342900" indent="-342900" algn="l">
              <a:buFont typeface="+mj-lt"/>
              <a:buAutoNum type="arabicPeriod"/>
            </a:pPr>
            <a:endParaRPr lang="en-US" b="1" kern="0">
              <a:solidFill>
                <a:schemeClr val="accent1"/>
              </a:solidFill>
              <a:effectLst/>
              <a:latin typeface="Vinci Sans Light" panose="0200000000000000000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i="0" kern="0">
                <a:solidFill>
                  <a:schemeClr val="accent1"/>
                </a:solidFill>
                <a:effectLst/>
                <a:latin typeface="Vinci Sans Light" panose="02000000000000000000"/>
              </a:rPr>
              <a:t>The Data Program enables to customize by entity based on trustworthy source</a:t>
            </a:r>
          </a:p>
          <a:p>
            <a:pPr marL="342900" indent="-342900">
              <a:buFont typeface="+mj-lt"/>
              <a:buAutoNum type="arabicPeriod"/>
            </a:pPr>
            <a:endParaRPr lang="en-US" b="1" i="0" kern="0">
              <a:solidFill>
                <a:schemeClr val="accent1"/>
              </a:solidFill>
              <a:effectLst/>
              <a:latin typeface="Vinci Sans Light" panose="0200000000000000000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kern="0">
                <a:solidFill>
                  <a:schemeClr val="accent1"/>
                </a:solidFill>
                <a:latin typeface="Vinci Sans Light" panose="02000000000000000000"/>
              </a:rPr>
              <a:t>Who are the Data Program stakeholders ?</a:t>
            </a:r>
          </a:p>
          <a:p>
            <a:pPr marL="342900" indent="-342900">
              <a:buFont typeface="+mj-lt"/>
              <a:buAutoNum type="arabicPeriod"/>
            </a:pPr>
            <a:endParaRPr lang="en-US" b="1" kern="0">
              <a:solidFill>
                <a:schemeClr val="accent1"/>
              </a:solidFill>
              <a:latin typeface="Vinci Sans Light" panose="0200000000000000000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i="0" kern="0">
                <a:solidFill>
                  <a:schemeClr val="accent1"/>
                </a:solidFill>
                <a:effectLst/>
                <a:latin typeface="Vinci Sans Light" panose="02000000000000000000"/>
              </a:rPr>
              <a:t>The Data Program is already bringing value to the VINCI Construction entities that use it.</a:t>
            </a:r>
          </a:p>
          <a:p>
            <a:pPr marL="342900" indent="-342900">
              <a:buFont typeface="+mj-lt"/>
              <a:buAutoNum type="arabicPeriod"/>
            </a:pPr>
            <a:endParaRPr lang="en-US" b="1" i="0" kern="0">
              <a:solidFill>
                <a:schemeClr val="accent1"/>
              </a:solidFill>
              <a:effectLst/>
              <a:latin typeface="Vinci Sans Light" panose="0200000000000000000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1" kern="0">
                <a:solidFill>
                  <a:schemeClr val="accent1"/>
                </a:solidFill>
                <a:effectLst/>
                <a:latin typeface="Vinci Sans Light" panose="02000000000000000000"/>
              </a:rPr>
              <a:t>What's the latest on the Data Program ?</a:t>
            </a:r>
          </a:p>
        </p:txBody>
      </p:sp>
    </p:spTree>
    <p:extLst>
      <p:ext uri="{BB962C8B-B14F-4D97-AF65-F5344CB8AC3E}">
        <p14:creationId xmlns:p14="http://schemas.microsoft.com/office/powerpoint/2010/main" val="406699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>
            <a:extLst>
              <a:ext uri="{FF2B5EF4-FFF2-40B4-BE49-F238E27FC236}">
                <a16:creationId xmlns:a16="http://schemas.microsoft.com/office/drawing/2014/main" id="{6175ED5D-CFC9-2D39-E312-CB87C95DC4F6}"/>
              </a:ext>
            </a:extLst>
          </p:cNvPr>
          <p:cNvGrpSpPr/>
          <p:nvPr/>
        </p:nvGrpSpPr>
        <p:grpSpPr>
          <a:xfrm>
            <a:off x="3306746" y="1579853"/>
            <a:ext cx="2773725" cy="3071152"/>
            <a:chOff x="-19306" y="1481854"/>
            <a:chExt cx="2773725" cy="3071152"/>
          </a:xfrm>
        </p:grpSpPr>
        <p:grpSp>
          <p:nvGrpSpPr>
            <p:cNvPr id="25" name="Group 2">
              <a:extLst>
                <a:ext uri="{FF2B5EF4-FFF2-40B4-BE49-F238E27FC236}">
                  <a16:creationId xmlns:a16="http://schemas.microsoft.com/office/drawing/2014/main" id="{570721B5-DED2-95C0-3EE1-DC61E20FB6EE}"/>
                </a:ext>
              </a:extLst>
            </p:cNvPr>
            <p:cNvGrpSpPr/>
            <p:nvPr/>
          </p:nvGrpSpPr>
          <p:grpSpPr>
            <a:xfrm>
              <a:off x="716222" y="1481854"/>
              <a:ext cx="1334392" cy="1924508"/>
              <a:chOff x="1817609" y="1102687"/>
              <a:chExt cx="1588206" cy="2290570"/>
            </a:xfrm>
          </p:grpSpPr>
          <p:sp>
            <p:nvSpPr>
              <p:cNvPr id="27" name="Isosceles Triangle 15">
                <a:extLst>
                  <a:ext uri="{FF2B5EF4-FFF2-40B4-BE49-F238E27FC236}">
                    <a16:creationId xmlns:a16="http://schemas.microsoft.com/office/drawing/2014/main" id="{7EAEB330-5583-BB91-8068-EA70A0CB69AE}"/>
                  </a:ext>
                </a:extLst>
              </p:cNvPr>
              <p:cNvSpPr/>
              <p:nvPr/>
            </p:nvSpPr>
            <p:spPr>
              <a:xfrm rot="10800000">
                <a:off x="2041403" y="2398761"/>
                <a:ext cx="1140621" cy="684571"/>
              </a:xfrm>
              <a:prstGeom prst="triangle">
                <a:avLst/>
              </a:prstGeom>
              <a:solidFill>
                <a:srgbClr val="004489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Oval 16">
                <a:extLst>
                  <a:ext uri="{FF2B5EF4-FFF2-40B4-BE49-F238E27FC236}">
                    <a16:creationId xmlns:a16="http://schemas.microsoft.com/office/drawing/2014/main" id="{10E0C939-6CE7-E374-F412-9BF7FCE1F234}"/>
                  </a:ext>
                </a:extLst>
              </p:cNvPr>
              <p:cNvSpPr/>
              <p:nvPr/>
            </p:nvSpPr>
            <p:spPr>
              <a:xfrm>
                <a:off x="1817609" y="1102687"/>
                <a:ext cx="1588206" cy="1560342"/>
              </a:xfrm>
              <a:prstGeom prst="ellipse">
                <a:avLst/>
              </a:prstGeom>
              <a:solidFill>
                <a:srgbClr val="004489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/>
                  <a:t>Big Bets</a:t>
                </a:r>
              </a:p>
            </p:txBody>
          </p:sp>
          <p:sp>
            <p:nvSpPr>
              <p:cNvPr id="29" name="Oval 17">
                <a:extLst>
                  <a:ext uri="{FF2B5EF4-FFF2-40B4-BE49-F238E27FC236}">
                    <a16:creationId xmlns:a16="http://schemas.microsoft.com/office/drawing/2014/main" id="{371D04B0-AAD8-4FA2-D1C8-6713A033E2DD}"/>
                  </a:ext>
                </a:extLst>
              </p:cNvPr>
              <p:cNvSpPr/>
              <p:nvPr/>
            </p:nvSpPr>
            <p:spPr>
              <a:xfrm>
                <a:off x="1897019" y="1180705"/>
                <a:ext cx="1429385" cy="14043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>
                    <a:solidFill>
                      <a:schemeClr val="tx1"/>
                    </a:solidFill>
                  </a:rPr>
                  <a:t>Business </a:t>
                </a:r>
              </a:p>
              <a:p>
                <a:pPr algn="ctr"/>
                <a:r>
                  <a:rPr lang="en-US" sz="1400" b="1">
                    <a:solidFill>
                      <a:schemeClr val="tx1"/>
                    </a:solidFill>
                  </a:rPr>
                  <a:t>Ownership</a:t>
                </a:r>
              </a:p>
            </p:txBody>
          </p:sp>
          <p:sp>
            <p:nvSpPr>
              <p:cNvPr id="30" name="Oval 18">
                <a:extLst>
                  <a:ext uri="{FF2B5EF4-FFF2-40B4-BE49-F238E27FC236}">
                    <a16:creationId xmlns:a16="http://schemas.microsoft.com/office/drawing/2014/main" id="{5BF525FF-9B8A-4F74-0EBF-652AB366F18B}"/>
                  </a:ext>
                </a:extLst>
              </p:cNvPr>
              <p:cNvSpPr/>
              <p:nvPr/>
            </p:nvSpPr>
            <p:spPr>
              <a:xfrm>
                <a:off x="2525082" y="3219998"/>
                <a:ext cx="173259" cy="173259"/>
              </a:xfrm>
              <a:prstGeom prst="ellipse">
                <a:avLst/>
              </a:prstGeom>
              <a:solidFill>
                <a:srgbClr val="004489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E2F6798B-AF96-7B2B-E727-1EB4911D0263}"/>
                </a:ext>
              </a:extLst>
            </p:cNvPr>
            <p:cNvSpPr txBox="1"/>
            <p:nvPr/>
          </p:nvSpPr>
          <p:spPr>
            <a:xfrm>
              <a:off x="-19306" y="3537343"/>
              <a:ext cx="27737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200"/>
                <a:t>For each data product </a:t>
              </a:r>
              <a:r>
                <a:rPr lang="en-US" sz="1200" b="1"/>
                <a:t>a business sponsor is defined</a:t>
              </a:r>
              <a:r>
                <a:rPr lang="en-US" sz="1200"/>
                <a:t>, this sponsor is the Data Owner. The </a:t>
              </a:r>
              <a:r>
                <a:rPr lang="en-US" sz="1200" b="1"/>
                <a:t>Data Owner makes decisions </a:t>
              </a:r>
              <a:r>
                <a:rPr lang="en-US" sz="1200"/>
                <a:t>on the data product with the help of an IT referent (Data Steward)</a:t>
              </a:r>
            </a:p>
          </p:txBody>
        </p:sp>
      </p:grpSp>
      <p:sp>
        <p:nvSpPr>
          <p:cNvPr id="34" name="Isosceles Triangle 11">
            <a:extLst>
              <a:ext uri="{FF2B5EF4-FFF2-40B4-BE49-F238E27FC236}">
                <a16:creationId xmlns:a16="http://schemas.microsoft.com/office/drawing/2014/main" id="{743F1A26-E2A3-6910-4498-303A90B0B006}"/>
              </a:ext>
            </a:extLst>
          </p:cNvPr>
          <p:cNvSpPr/>
          <p:nvPr/>
        </p:nvSpPr>
        <p:spPr>
          <a:xfrm rot="10800000">
            <a:off x="1520534" y="2668798"/>
            <a:ext cx="958336" cy="575168"/>
          </a:xfrm>
          <a:prstGeom prst="triangle">
            <a:avLst/>
          </a:prstGeom>
          <a:solidFill>
            <a:srgbClr val="4DABE1"/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5" name="Oval 12">
            <a:extLst>
              <a:ext uri="{FF2B5EF4-FFF2-40B4-BE49-F238E27FC236}">
                <a16:creationId xmlns:a16="http://schemas.microsoft.com/office/drawing/2014/main" id="{0C8580AB-BFCC-019A-00D2-B848B07D95F3}"/>
              </a:ext>
            </a:extLst>
          </p:cNvPr>
          <p:cNvSpPr/>
          <p:nvPr/>
        </p:nvSpPr>
        <p:spPr>
          <a:xfrm>
            <a:off x="1332505" y="1579853"/>
            <a:ext cx="1334392" cy="1310980"/>
          </a:xfrm>
          <a:prstGeom prst="ellipse">
            <a:avLst/>
          </a:prstGeom>
          <a:solidFill>
            <a:srgbClr val="4DABE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/>
              <a:t>Big Bets</a:t>
            </a:r>
          </a:p>
        </p:txBody>
      </p:sp>
      <p:sp>
        <p:nvSpPr>
          <p:cNvPr id="36" name="Oval 13">
            <a:extLst>
              <a:ext uri="{FF2B5EF4-FFF2-40B4-BE49-F238E27FC236}">
                <a16:creationId xmlns:a16="http://schemas.microsoft.com/office/drawing/2014/main" id="{73FF3B00-208D-2279-E814-4F5432E587F1}"/>
              </a:ext>
            </a:extLst>
          </p:cNvPr>
          <p:cNvSpPr/>
          <p:nvPr/>
        </p:nvSpPr>
        <p:spPr>
          <a:xfrm>
            <a:off x="1399224" y="1645402"/>
            <a:ext cx="1200952" cy="11798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tx1"/>
                </a:solidFill>
              </a:rPr>
              <a:t>Data as 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a product</a:t>
            </a:r>
          </a:p>
        </p:txBody>
      </p:sp>
      <p:sp>
        <p:nvSpPr>
          <p:cNvPr id="37" name="Oval 14">
            <a:extLst>
              <a:ext uri="{FF2B5EF4-FFF2-40B4-BE49-F238E27FC236}">
                <a16:creationId xmlns:a16="http://schemas.microsoft.com/office/drawing/2014/main" id="{F1ED45F1-2347-671B-47D6-C0DB0A1A8002}"/>
              </a:ext>
            </a:extLst>
          </p:cNvPr>
          <p:cNvSpPr/>
          <p:nvPr/>
        </p:nvSpPr>
        <p:spPr>
          <a:xfrm>
            <a:off x="1925967" y="3358791"/>
            <a:ext cx="145570" cy="145570"/>
          </a:xfrm>
          <a:prstGeom prst="ellipse">
            <a:avLst/>
          </a:prstGeom>
          <a:solidFill>
            <a:srgbClr val="4DABE1"/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>
              <a:solidFill>
                <a:schemeClr val="accent5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A15A023-F4D8-E881-D475-02290204DDF6}"/>
              </a:ext>
            </a:extLst>
          </p:cNvPr>
          <p:cNvSpPr txBox="1"/>
          <p:nvPr/>
        </p:nvSpPr>
        <p:spPr>
          <a:xfrm>
            <a:off x="524191" y="3635342"/>
            <a:ext cx="2773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1"/>
              <a:t>Give access </a:t>
            </a:r>
            <a:r>
              <a:rPr lang="en-US" sz="1200"/>
              <a:t>to </a:t>
            </a:r>
            <a:r>
              <a:rPr lang="en-US" sz="1200" b="1"/>
              <a:t>coherent data </a:t>
            </a:r>
            <a:r>
              <a:rPr lang="en-US" sz="1200"/>
              <a:t>under different format, as reports or as raw data for self- service reporting or even AI.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80F3A474-A5D7-E491-2294-FED5C3D5BBBA}"/>
              </a:ext>
            </a:extLst>
          </p:cNvPr>
          <p:cNvGrpSpPr/>
          <p:nvPr/>
        </p:nvGrpSpPr>
        <p:grpSpPr>
          <a:xfrm>
            <a:off x="6089301" y="1579853"/>
            <a:ext cx="2773725" cy="3071152"/>
            <a:chOff x="6312260" y="1481854"/>
            <a:chExt cx="2773725" cy="3071152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12741CFC-67A2-6FE5-A92B-6F108699A8B8}"/>
                </a:ext>
              </a:extLst>
            </p:cNvPr>
            <p:cNvGrpSpPr/>
            <p:nvPr/>
          </p:nvGrpSpPr>
          <p:grpSpPr>
            <a:xfrm>
              <a:off x="7047791" y="1481854"/>
              <a:ext cx="1334392" cy="1924508"/>
              <a:chOff x="8129372" y="1102687"/>
              <a:chExt cx="1588206" cy="2290570"/>
            </a:xfrm>
          </p:grpSpPr>
          <p:sp>
            <p:nvSpPr>
              <p:cNvPr id="41" name="Isosceles Triangle 7">
                <a:extLst>
                  <a:ext uri="{FF2B5EF4-FFF2-40B4-BE49-F238E27FC236}">
                    <a16:creationId xmlns:a16="http://schemas.microsoft.com/office/drawing/2014/main" id="{8AF6785B-93F6-39A8-F01A-3825C1A7E426}"/>
                  </a:ext>
                </a:extLst>
              </p:cNvPr>
              <p:cNvSpPr/>
              <p:nvPr/>
            </p:nvSpPr>
            <p:spPr>
              <a:xfrm rot="10800000">
                <a:off x="8353166" y="2398761"/>
                <a:ext cx="1140621" cy="684571"/>
              </a:xfrm>
              <a:prstGeom prst="triangle">
                <a:avLst/>
              </a:prstGeom>
              <a:solidFill>
                <a:srgbClr val="00B0AD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Oval 8">
                <a:extLst>
                  <a:ext uri="{FF2B5EF4-FFF2-40B4-BE49-F238E27FC236}">
                    <a16:creationId xmlns:a16="http://schemas.microsoft.com/office/drawing/2014/main" id="{D4C4D1A9-1F05-0715-61A2-4771EC246867}"/>
                  </a:ext>
                </a:extLst>
              </p:cNvPr>
              <p:cNvSpPr/>
              <p:nvPr/>
            </p:nvSpPr>
            <p:spPr>
              <a:xfrm>
                <a:off x="8129372" y="1102687"/>
                <a:ext cx="1588206" cy="1560342"/>
              </a:xfrm>
              <a:prstGeom prst="ellipse">
                <a:avLst/>
              </a:prstGeom>
              <a:solidFill>
                <a:srgbClr val="00B0AD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/>
                  <a:t>Big Bets</a:t>
                </a:r>
              </a:p>
            </p:txBody>
          </p:sp>
          <p:sp>
            <p:nvSpPr>
              <p:cNvPr id="43" name="Oval 9">
                <a:extLst>
                  <a:ext uri="{FF2B5EF4-FFF2-40B4-BE49-F238E27FC236}">
                    <a16:creationId xmlns:a16="http://schemas.microsoft.com/office/drawing/2014/main" id="{63518318-CD42-6444-BB0E-A7BE9D382D47}"/>
                  </a:ext>
                </a:extLst>
              </p:cNvPr>
              <p:cNvSpPr/>
              <p:nvPr/>
            </p:nvSpPr>
            <p:spPr>
              <a:xfrm>
                <a:off x="8208782" y="1180705"/>
                <a:ext cx="1429385" cy="14043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>
                    <a:solidFill>
                      <a:schemeClr val="tx1"/>
                    </a:solidFill>
                  </a:rPr>
                  <a:t>Self-service </a:t>
                </a:r>
              </a:p>
              <a:p>
                <a:pPr algn="ctr"/>
                <a:r>
                  <a:rPr lang="en-US" sz="1400" b="1">
                    <a:solidFill>
                      <a:schemeClr val="tx1"/>
                    </a:solidFill>
                  </a:rPr>
                  <a:t>platform</a:t>
                </a:r>
              </a:p>
            </p:txBody>
          </p:sp>
          <p:sp>
            <p:nvSpPr>
              <p:cNvPr id="44" name="Oval 10">
                <a:extLst>
                  <a:ext uri="{FF2B5EF4-FFF2-40B4-BE49-F238E27FC236}">
                    <a16:creationId xmlns:a16="http://schemas.microsoft.com/office/drawing/2014/main" id="{006A385A-AC2D-7269-12D4-C476A91E2096}"/>
                  </a:ext>
                </a:extLst>
              </p:cNvPr>
              <p:cNvSpPr/>
              <p:nvPr/>
            </p:nvSpPr>
            <p:spPr>
              <a:xfrm>
                <a:off x="8836844" y="3219998"/>
                <a:ext cx="173259" cy="173259"/>
              </a:xfrm>
              <a:prstGeom prst="ellipse">
                <a:avLst/>
              </a:prstGeom>
              <a:solidFill>
                <a:srgbClr val="00B0AD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A4D8E36C-8C5A-C7BC-8EF4-E93AA3950039}"/>
                </a:ext>
              </a:extLst>
            </p:cNvPr>
            <p:cNvSpPr txBox="1"/>
            <p:nvPr/>
          </p:nvSpPr>
          <p:spPr>
            <a:xfrm>
              <a:off x="6312260" y="3537343"/>
              <a:ext cx="2773725" cy="101566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just"/>
              <a:r>
                <a:rPr lang="en-US" sz="1200"/>
                <a:t>.The Data Program simplifies the discovery, search, and understanding of data through the </a:t>
              </a:r>
              <a:r>
                <a:rPr lang="en-US" sz="1200" b="1"/>
                <a:t>Data Marketplace, the « Amazon of data »</a:t>
              </a:r>
              <a:r>
                <a:rPr lang="en-US" sz="1200"/>
                <a:t>. Users can see existing data, quality metrics and request access.</a:t>
              </a: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0542BCCF-F3DE-493F-949A-F48D78BF8C80}"/>
              </a:ext>
            </a:extLst>
          </p:cNvPr>
          <p:cNvGrpSpPr/>
          <p:nvPr/>
        </p:nvGrpSpPr>
        <p:grpSpPr>
          <a:xfrm>
            <a:off x="8871855" y="1579853"/>
            <a:ext cx="2773725" cy="2701820"/>
            <a:chOff x="9405257" y="1481854"/>
            <a:chExt cx="2773725" cy="2701820"/>
          </a:xfrm>
        </p:grpSpPr>
        <p:grpSp>
          <p:nvGrpSpPr>
            <p:cNvPr id="46" name="Group 4">
              <a:extLst>
                <a:ext uri="{FF2B5EF4-FFF2-40B4-BE49-F238E27FC236}">
                  <a16:creationId xmlns:a16="http://schemas.microsoft.com/office/drawing/2014/main" id="{181957B7-D2EA-7A07-5390-86578AAD7361}"/>
                </a:ext>
              </a:extLst>
            </p:cNvPr>
            <p:cNvGrpSpPr/>
            <p:nvPr/>
          </p:nvGrpSpPr>
          <p:grpSpPr>
            <a:xfrm>
              <a:off x="10213573" y="1481854"/>
              <a:ext cx="1334392" cy="1924508"/>
              <a:chOff x="8129372" y="1102687"/>
              <a:chExt cx="1588206" cy="2290570"/>
            </a:xfrm>
          </p:grpSpPr>
          <p:sp>
            <p:nvSpPr>
              <p:cNvPr id="48" name="Isosceles Triangle 7">
                <a:extLst>
                  <a:ext uri="{FF2B5EF4-FFF2-40B4-BE49-F238E27FC236}">
                    <a16:creationId xmlns:a16="http://schemas.microsoft.com/office/drawing/2014/main" id="{8A165FAB-2701-7680-D06F-2A8A072CFD1B}"/>
                  </a:ext>
                </a:extLst>
              </p:cNvPr>
              <p:cNvSpPr/>
              <p:nvPr/>
            </p:nvSpPr>
            <p:spPr>
              <a:xfrm rot="10800000">
                <a:off x="8353166" y="2398761"/>
                <a:ext cx="1140621" cy="684571"/>
              </a:xfrm>
              <a:prstGeom prst="triangl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Oval 8">
                <a:extLst>
                  <a:ext uri="{FF2B5EF4-FFF2-40B4-BE49-F238E27FC236}">
                    <a16:creationId xmlns:a16="http://schemas.microsoft.com/office/drawing/2014/main" id="{D6FF7560-5B58-9589-6AC0-86D1DA11A546}"/>
                  </a:ext>
                </a:extLst>
              </p:cNvPr>
              <p:cNvSpPr/>
              <p:nvPr/>
            </p:nvSpPr>
            <p:spPr>
              <a:xfrm>
                <a:off x="8129372" y="1102687"/>
                <a:ext cx="1588206" cy="1560342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/>
                  <a:t>Big Bets</a:t>
                </a:r>
              </a:p>
            </p:txBody>
          </p:sp>
          <p:sp>
            <p:nvSpPr>
              <p:cNvPr id="50" name="Oval 9">
                <a:extLst>
                  <a:ext uri="{FF2B5EF4-FFF2-40B4-BE49-F238E27FC236}">
                    <a16:creationId xmlns:a16="http://schemas.microsoft.com/office/drawing/2014/main" id="{587AB1C2-3DB7-BBC2-ECF4-82063EB606CA}"/>
                  </a:ext>
                </a:extLst>
              </p:cNvPr>
              <p:cNvSpPr/>
              <p:nvPr/>
            </p:nvSpPr>
            <p:spPr>
              <a:xfrm>
                <a:off x="8208782" y="1180705"/>
                <a:ext cx="1429385" cy="14043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>
                    <a:solidFill>
                      <a:schemeClr val="tx1"/>
                    </a:solidFill>
                  </a:rPr>
                  <a:t>Federated</a:t>
                </a:r>
              </a:p>
              <a:p>
                <a:pPr algn="ctr"/>
                <a:r>
                  <a:rPr lang="en-US" sz="1400" b="1">
                    <a:solidFill>
                      <a:schemeClr val="tx1"/>
                    </a:solidFill>
                  </a:rPr>
                  <a:t> governance</a:t>
                </a:r>
              </a:p>
            </p:txBody>
          </p:sp>
          <p:sp>
            <p:nvSpPr>
              <p:cNvPr id="51" name="Oval 10">
                <a:extLst>
                  <a:ext uri="{FF2B5EF4-FFF2-40B4-BE49-F238E27FC236}">
                    <a16:creationId xmlns:a16="http://schemas.microsoft.com/office/drawing/2014/main" id="{EC359F84-6A6D-5E6E-387C-47599B188EF0}"/>
                  </a:ext>
                </a:extLst>
              </p:cNvPr>
              <p:cNvSpPr/>
              <p:nvPr/>
            </p:nvSpPr>
            <p:spPr>
              <a:xfrm>
                <a:off x="8836844" y="3219998"/>
                <a:ext cx="173259" cy="17325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EB1A1D5A-4A32-CA47-A30A-55577F830294}"/>
                </a:ext>
              </a:extLst>
            </p:cNvPr>
            <p:cNvSpPr txBox="1"/>
            <p:nvPr/>
          </p:nvSpPr>
          <p:spPr>
            <a:xfrm>
              <a:off x="9405257" y="3537343"/>
              <a:ext cx="277372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200"/>
                <a:t>Responsibility must be distributed across business entity &amp; domains, </a:t>
              </a:r>
              <a:r>
                <a:rPr lang="en-US" sz="1200" b="1"/>
                <a:t>as close to the business as possible. </a:t>
              </a:r>
            </a:p>
          </p:txBody>
        </p:sp>
      </p:grpSp>
      <p:sp>
        <p:nvSpPr>
          <p:cNvPr id="52" name="ZoneTexte 51">
            <a:extLst>
              <a:ext uri="{FF2B5EF4-FFF2-40B4-BE49-F238E27FC236}">
                <a16:creationId xmlns:a16="http://schemas.microsoft.com/office/drawing/2014/main" id="{E1C9D86F-0019-E352-85C5-393543E0AD34}"/>
              </a:ext>
            </a:extLst>
          </p:cNvPr>
          <p:cNvSpPr txBox="1"/>
          <p:nvPr/>
        </p:nvSpPr>
        <p:spPr>
          <a:xfrm>
            <a:off x="625289" y="5614175"/>
            <a:ext cx="10910364" cy="40862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Goal </a:t>
            </a:r>
            <a:r>
              <a:rPr lang="en-US">
                <a:solidFill>
                  <a:schemeClr val="bg1"/>
                </a:solidFill>
              </a:rPr>
              <a:t>: Decentralize data by </a:t>
            </a:r>
            <a:r>
              <a:rPr lang="en-US" b="1">
                <a:solidFill>
                  <a:schemeClr val="bg1"/>
                </a:solidFill>
              </a:rPr>
              <a:t>domain / business entity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D64B8C-3FA6-5E9B-D1A5-1B9E35B23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b="1" i="0" kern="0" dirty="0">
                <a:solidFill>
                  <a:schemeClr val="accent1"/>
                </a:solidFill>
                <a:effectLst/>
                <a:latin typeface="Vinci Sans Light" panose="02000000000000000000"/>
              </a:rPr>
              <a:t>The Data Program provides access to data to business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7588D6-C094-7170-5D3C-108256B78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Data Program ?</a:t>
            </a:r>
          </a:p>
        </p:txBody>
      </p:sp>
    </p:spTree>
    <p:extLst>
      <p:ext uri="{BB962C8B-B14F-4D97-AF65-F5344CB8AC3E}">
        <p14:creationId xmlns:p14="http://schemas.microsoft.com/office/powerpoint/2010/main" val="135178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D25988-CC96-623B-1383-1F75F54F9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kern="0">
                <a:solidFill>
                  <a:schemeClr val="accent1"/>
                </a:solidFill>
                <a:effectLst/>
                <a:latin typeface="Vinci Sans Light" panose="02000000000000000000"/>
              </a:rPr>
              <a:t>1.1 Example of a source data product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E74273DF-B475-5EC2-A225-A355F7C0D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COR – Managerial organization </a:t>
            </a: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5D085949-9A6D-5A46-D61D-26B58F33FE00}"/>
              </a:ext>
            </a:extLst>
          </p:cNvPr>
          <p:cNvSpPr/>
          <p:nvPr/>
        </p:nvSpPr>
        <p:spPr>
          <a:xfrm>
            <a:off x="688369" y="1582684"/>
            <a:ext cx="4941869" cy="1423275"/>
          </a:xfrm>
          <a:prstGeom prst="roundRect">
            <a:avLst/>
          </a:prstGeom>
          <a:solidFill>
            <a:schemeClr val="bg1"/>
          </a:solidFill>
          <a:ln w="635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Need: </a:t>
            </a:r>
            <a:r>
              <a:rPr lang="en-US" sz="1400">
                <a:solidFill>
                  <a:schemeClr val="tx1"/>
                </a:solidFill>
              </a:rPr>
              <a:t>Share a common organizational structure for BI and AI projects</a:t>
            </a:r>
          </a:p>
          <a:p>
            <a:r>
              <a:rPr lang="en-US" sz="1400" b="1">
                <a:solidFill>
                  <a:schemeClr val="tx1"/>
                </a:solidFill>
              </a:rPr>
              <a:t>Solution</a:t>
            </a:r>
            <a:r>
              <a:rPr lang="en-US" sz="1400">
                <a:solidFill>
                  <a:schemeClr val="tx1"/>
                </a:solidFill>
              </a:rPr>
              <a:t> : Provide a common organizational structure in an appropriate format</a:t>
            </a:r>
          </a:p>
          <a:p>
            <a:r>
              <a:rPr lang="en-US" sz="1400" b="1">
                <a:solidFill>
                  <a:schemeClr val="tx1"/>
                </a:solidFill>
              </a:rPr>
              <a:t>Perimeter </a:t>
            </a:r>
            <a:r>
              <a:rPr lang="en-US" sz="1400">
                <a:solidFill>
                  <a:schemeClr val="tx1"/>
                </a:solidFill>
              </a:rPr>
              <a:t>: Vinci Construction</a:t>
            </a:r>
          </a:p>
          <a:p>
            <a:r>
              <a:rPr lang="en-US" sz="1400" b="1">
                <a:solidFill>
                  <a:schemeClr val="tx1"/>
                </a:solidFill>
              </a:rPr>
              <a:t>Target Users </a:t>
            </a:r>
            <a:r>
              <a:rPr lang="en-US" sz="1400">
                <a:solidFill>
                  <a:schemeClr val="tx1"/>
                </a:solidFill>
              </a:rPr>
              <a:t>: Every data Consumers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F8C1859F-292A-4AFF-6F35-6E47B0BAB9B0}"/>
              </a:ext>
            </a:extLst>
          </p:cNvPr>
          <p:cNvSpPr/>
          <p:nvPr/>
        </p:nvSpPr>
        <p:spPr>
          <a:xfrm>
            <a:off x="684450" y="3132083"/>
            <a:ext cx="4941869" cy="3315912"/>
          </a:xfrm>
          <a:prstGeom prst="roundRect">
            <a:avLst/>
          </a:prstGeom>
          <a:solidFill>
            <a:schemeClr val="bg1"/>
          </a:solidFill>
          <a:ln w="635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Data Product Checklist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b="1">
                <a:solidFill>
                  <a:srgbClr val="00B050"/>
                </a:solidFill>
              </a:rPr>
              <a:t>Define</a:t>
            </a:r>
            <a:r>
              <a:rPr lang="en-US" sz="1400">
                <a:solidFill>
                  <a:schemeClr val="tx1"/>
                </a:solidFill>
              </a:rPr>
              <a:t> : Managerial organization is a single business object. Legal organization is another data  source data product.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b="1">
                <a:solidFill>
                  <a:srgbClr val="00B050"/>
                </a:solidFill>
              </a:rPr>
              <a:t>Self-Describing</a:t>
            </a:r>
            <a:r>
              <a:rPr lang="en-US" sz="1400">
                <a:solidFill>
                  <a:schemeClr val="tx1"/>
                </a:solidFill>
              </a:rPr>
              <a:t> : Fields are correctly named to immediately understand their meaning</a:t>
            </a:r>
          </a:p>
          <a:p>
            <a:pPr marL="285750" indent="-285750" algn="l">
              <a:buFont typeface="Vinci Sans Light" panose="02000000000000000000" pitchFamily="2" charset="0"/>
              <a:buChar char="X"/>
            </a:pPr>
            <a:r>
              <a:rPr lang="en-US" sz="1400" b="1">
                <a:solidFill>
                  <a:schemeClr val="accent3"/>
                </a:solidFill>
              </a:rPr>
              <a:t>Discoverable</a:t>
            </a:r>
            <a:r>
              <a:rPr lang="en-US" sz="1400">
                <a:solidFill>
                  <a:schemeClr val="tx1"/>
                </a:solidFill>
              </a:rPr>
              <a:t> : The data product is not yet discoverable in 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</a:rPr>
              <a:t>the Data Catalog 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b="1">
                <a:solidFill>
                  <a:srgbClr val="00B050"/>
                </a:solidFill>
                <a:highlight>
                  <a:srgbClr val="FFFF00"/>
                </a:highlight>
              </a:rPr>
              <a:t>Accessible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</a:rPr>
              <a:t> : The data product is available in </a:t>
            </a:r>
            <a:r>
              <a:rPr lang="en-US" sz="1400" b="1">
                <a:solidFill>
                  <a:schemeClr val="tx1"/>
                </a:solidFill>
                <a:highlight>
                  <a:srgbClr val="FFFF00"/>
                </a:highlight>
              </a:rPr>
              <a:t>Power BI 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</a:rPr>
              <a:t>and </a:t>
            </a:r>
            <a:r>
              <a:rPr lang="en-US" sz="1400" b="1">
                <a:solidFill>
                  <a:schemeClr val="tx1"/>
                </a:solidFill>
                <a:highlight>
                  <a:srgbClr val="FFFF00"/>
                </a:highlight>
              </a:rPr>
              <a:t>SQL 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</a:rPr>
              <a:t>formats</a:t>
            </a:r>
            <a:r>
              <a:rPr lang="en-US" sz="140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b="1">
                <a:solidFill>
                  <a:srgbClr val="00B050"/>
                </a:solidFill>
              </a:rPr>
              <a:t>Secure : </a:t>
            </a:r>
            <a:r>
              <a:rPr lang="en-US" sz="1400">
                <a:solidFill>
                  <a:schemeClr val="tx1"/>
                </a:solidFill>
              </a:rPr>
              <a:t>The Data owner has decided that the product will be freely available to all of VINCI-Construction.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3BE4D25-6490-24E1-98C8-40F8FF5CE980}"/>
              </a:ext>
            </a:extLst>
          </p:cNvPr>
          <p:cNvSpPr txBox="1"/>
          <p:nvPr/>
        </p:nvSpPr>
        <p:spPr>
          <a:xfrm>
            <a:off x="9372600" y="3686189"/>
            <a:ext cx="2721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COR – Managerial </a:t>
            </a:r>
            <a:r>
              <a:rPr lang="en-US" b="1" err="1"/>
              <a:t>organisation</a:t>
            </a:r>
            <a:endParaRPr lang="en-US" b="1"/>
          </a:p>
        </p:txBody>
      </p:sp>
      <p:pic>
        <p:nvPicPr>
          <p:cNvPr id="1026" name="Image 9">
            <a:extLst>
              <a:ext uri="{FF2B5EF4-FFF2-40B4-BE49-F238E27FC236}">
                <a16:creationId xmlns:a16="http://schemas.microsoft.com/office/drawing/2014/main" id="{A72F1AE6-3BBD-B580-1827-6D6178879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764" y="1394981"/>
            <a:ext cx="3299484" cy="495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12">
            <a:extLst>
              <a:ext uri="{FF2B5EF4-FFF2-40B4-BE49-F238E27FC236}">
                <a16:creationId xmlns:a16="http://schemas.microsoft.com/office/drawing/2014/main" id="{4B64F849-B7DE-801A-742E-F4E13BFEB3FC}"/>
              </a:ext>
            </a:extLst>
          </p:cNvPr>
          <p:cNvSpPr/>
          <p:nvPr/>
        </p:nvSpPr>
        <p:spPr>
          <a:xfrm>
            <a:off x="10638346" y="84001"/>
            <a:ext cx="1334392" cy="1310980"/>
          </a:xfrm>
          <a:prstGeom prst="ellipse">
            <a:avLst/>
          </a:prstGeom>
          <a:solidFill>
            <a:srgbClr val="4DABE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/>
              <a:t>Big Bets</a:t>
            </a:r>
          </a:p>
        </p:txBody>
      </p:sp>
      <p:sp>
        <p:nvSpPr>
          <p:cNvPr id="4" name="Oval 13">
            <a:extLst>
              <a:ext uri="{FF2B5EF4-FFF2-40B4-BE49-F238E27FC236}">
                <a16:creationId xmlns:a16="http://schemas.microsoft.com/office/drawing/2014/main" id="{2FB1448A-D4DA-A4CF-E8BD-A71362C1DD01}"/>
              </a:ext>
            </a:extLst>
          </p:cNvPr>
          <p:cNvSpPr/>
          <p:nvPr/>
        </p:nvSpPr>
        <p:spPr>
          <a:xfrm>
            <a:off x="10705065" y="149550"/>
            <a:ext cx="1200952" cy="11798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tx1"/>
                </a:solidFill>
              </a:rPr>
              <a:t>Data as 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a product</a:t>
            </a:r>
          </a:p>
        </p:txBody>
      </p:sp>
    </p:spTree>
    <p:extLst>
      <p:ext uri="{BB962C8B-B14F-4D97-AF65-F5344CB8AC3E}">
        <p14:creationId xmlns:p14="http://schemas.microsoft.com/office/powerpoint/2010/main" val="167241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D25988-CC96-623B-1383-1F75F54F9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kern="0">
                <a:solidFill>
                  <a:schemeClr val="accent1"/>
                </a:solidFill>
                <a:effectLst/>
                <a:latin typeface="Vinci Sans Light" panose="02000000000000000000"/>
              </a:rPr>
              <a:t>1.1 Example of a composite data product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E74273DF-B475-5EC2-A225-A355F7C0D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Order Synthesis</a:t>
            </a: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5D085949-9A6D-5A46-D61D-26B58F33FE00}"/>
              </a:ext>
            </a:extLst>
          </p:cNvPr>
          <p:cNvSpPr/>
          <p:nvPr/>
        </p:nvSpPr>
        <p:spPr>
          <a:xfrm>
            <a:off x="576000" y="1434400"/>
            <a:ext cx="5292787" cy="1423275"/>
          </a:xfrm>
          <a:prstGeom prst="roundRect">
            <a:avLst/>
          </a:prstGeom>
          <a:solidFill>
            <a:schemeClr val="bg1"/>
          </a:solidFill>
          <a:ln w="635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b="1">
                <a:solidFill>
                  <a:schemeClr val="tx1"/>
                </a:solidFill>
              </a:rPr>
              <a:t>Need: </a:t>
            </a:r>
            <a:r>
              <a:rPr lang="en-US" sz="1400">
                <a:solidFill>
                  <a:schemeClr val="tx1"/>
                </a:solidFill>
              </a:rPr>
              <a:t>Cross-reference delivery and invoice data (from the E-Cube PR372 report) with local data.</a:t>
            </a:r>
          </a:p>
          <a:p>
            <a:pPr algn="l"/>
            <a:r>
              <a:rPr lang="en-US" sz="1400" b="1">
                <a:solidFill>
                  <a:schemeClr val="tx1"/>
                </a:solidFill>
              </a:rPr>
              <a:t>Solution</a:t>
            </a:r>
            <a:r>
              <a:rPr lang="en-US" sz="1400">
                <a:solidFill>
                  <a:schemeClr val="tx1"/>
                </a:solidFill>
              </a:rPr>
              <a:t> : Add a new data consumption format in the form of a Power BI model (+ SQL)</a:t>
            </a:r>
          </a:p>
          <a:p>
            <a:pPr algn="l"/>
            <a:r>
              <a:rPr lang="en-US" sz="1400" b="1">
                <a:solidFill>
                  <a:schemeClr val="tx1"/>
                </a:solidFill>
              </a:rPr>
              <a:t>Perimeter </a:t>
            </a:r>
            <a:r>
              <a:rPr lang="en-US" sz="1400">
                <a:solidFill>
                  <a:schemeClr val="tx1"/>
                </a:solidFill>
              </a:rPr>
              <a:t>: E-Cube France</a:t>
            </a:r>
          </a:p>
          <a:p>
            <a:r>
              <a:rPr lang="en-US" sz="1400" b="1">
                <a:solidFill>
                  <a:schemeClr val="tx1"/>
                </a:solidFill>
              </a:rPr>
              <a:t>Target users </a:t>
            </a:r>
            <a:r>
              <a:rPr lang="en-US" sz="1400">
                <a:solidFill>
                  <a:schemeClr val="tx1"/>
                </a:solidFill>
              </a:rPr>
              <a:t>: Purchasing referents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F8C1859F-292A-4AFF-6F35-6E47B0BAB9B0}"/>
              </a:ext>
            </a:extLst>
          </p:cNvPr>
          <p:cNvSpPr/>
          <p:nvPr/>
        </p:nvSpPr>
        <p:spPr>
          <a:xfrm>
            <a:off x="572081" y="2933583"/>
            <a:ext cx="5292787" cy="3386666"/>
          </a:xfrm>
          <a:prstGeom prst="roundRect">
            <a:avLst>
              <a:gd name="adj" fmla="val 15625"/>
            </a:avLst>
          </a:prstGeom>
          <a:solidFill>
            <a:schemeClr val="bg1"/>
          </a:solidFill>
          <a:ln w="635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Data Product Checklist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b="1">
                <a:solidFill>
                  <a:srgbClr val="00B050"/>
                </a:solidFill>
              </a:rPr>
              <a:t>Define</a:t>
            </a:r>
            <a:r>
              <a:rPr lang="en-US" sz="1400">
                <a:solidFill>
                  <a:schemeClr val="tx1"/>
                </a:solidFill>
              </a:rPr>
              <a:t> : The dataset contains the </a:t>
            </a:r>
            <a:r>
              <a:rPr lang="en-US" sz="1400" b="1">
                <a:solidFill>
                  <a:schemeClr val="tx1"/>
                </a:solidFill>
              </a:rPr>
              <a:t>data required for analysis </a:t>
            </a:r>
            <a:r>
              <a:rPr lang="en-US" sz="1400">
                <a:solidFill>
                  <a:schemeClr val="tx1"/>
                </a:solidFill>
              </a:rPr>
              <a:t>(no more, no less). With one single fact table and multiple dimensions.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b="1">
                <a:solidFill>
                  <a:srgbClr val="00B050"/>
                </a:solidFill>
              </a:rPr>
              <a:t>Self-Describing</a:t>
            </a:r>
            <a:r>
              <a:rPr lang="en-US" sz="1400">
                <a:solidFill>
                  <a:schemeClr val="tx1"/>
                </a:solidFill>
              </a:rPr>
              <a:t> : Fields are </a:t>
            </a:r>
            <a:r>
              <a:rPr lang="en-US" sz="1400" b="1">
                <a:solidFill>
                  <a:schemeClr val="tx1"/>
                </a:solidFill>
              </a:rPr>
              <a:t>correctly named </a:t>
            </a:r>
            <a:r>
              <a:rPr lang="en-US" sz="1400">
                <a:solidFill>
                  <a:schemeClr val="tx1"/>
                </a:solidFill>
              </a:rPr>
              <a:t>to immediately understand their meaning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b="1">
                <a:solidFill>
                  <a:srgbClr val="00B050"/>
                </a:solidFill>
              </a:rPr>
              <a:t>Discoverable</a:t>
            </a:r>
            <a:r>
              <a:rPr lang="en-US" sz="1400">
                <a:solidFill>
                  <a:schemeClr val="tx1"/>
                </a:solidFill>
              </a:rPr>
              <a:t> : The data product is exposed in 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</a:rPr>
              <a:t>the Data Catalog </a:t>
            </a:r>
            <a:r>
              <a:rPr lang="en-US" sz="1400">
                <a:solidFill>
                  <a:schemeClr val="tx1"/>
                </a:solidFill>
              </a:rPr>
              <a:t>(which groups all data products).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b="1">
                <a:solidFill>
                  <a:srgbClr val="00B050"/>
                </a:solidFill>
              </a:rPr>
              <a:t>Accessible</a:t>
            </a:r>
            <a:r>
              <a:rPr lang="en-US" sz="1400">
                <a:solidFill>
                  <a:schemeClr val="tx1"/>
                </a:solidFill>
              </a:rPr>
              <a:t> : The data product was already available in </a:t>
            </a:r>
            <a:r>
              <a:rPr lang="en-US" sz="1400" b="1">
                <a:solidFill>
                  <a:schemeClr val="tx1"/>
                </a:solidFill>
              </a:rPr>
              <a:t>AFO</a:t>
            </a:r>
            <a:r>
              <a:rPr lang="en-US" sz="1400">
                <a:solidFill>
                  <a:schemeClr val="tx1"/>
                </a:solidFill>
              </a:rPr>
              <a:t>. It is now also available in </a:t>
            </a:r>
            <a:r>
              <a:rPr lang="en-US" sz="1400" b="1">
                <a:solidFill>
                  <a:schemeClr val="tx1"/>
                </a:solidFill>
              </a:rPr>
              <a:t>Power BI </a:t>
            </a:r>
            <a:r>
              <a:rPr lang="en-US" sz="1400">
                <a:solidFill>
                  <a:schemeClr val="tx1"/>
                </a:solidFill>
              </a:rPr>
              <a:t>and </a:t>
            </a:r>
            <a:r>
              <a:rPr lang="en-US" sz="1400" b="1">
                <a:solidFill>
                  <a:schemeClr val="tx1"/>
                </a:solidFill>
              </a:rPr>
              <a:t>SQL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b="1">
                <a:solidFill>
                  <a:srgbClr val="00B050"/>
                </a:solidFill>
              </a:rPr>
              <a:t>Secure</a:t>
            </a:r>
            <a:r>
              <a:rPr lang="en-US" sz="1400">
                <a:solidFill>
                  <a:schemeClr val="tx1"/>
                </a:solidFill>
              </a:rPr>
              <a:t>: Only </a:t>
            </a:r>
            <a:r>
              <a:rPr lang="en-US" sz="1400" b="1">
                <a:solidFill>
                  <a:schemeClr val="tx1"/>
                </a:solidFill>
              </a:rPr>
              <a:t>authorized users </a:t>
            </a:r>
            <a:r>
              <a:rPr lang="en-US" sz="1400">
                <a:solidFill>
                  <a:schemeClr val="tx1"/>
                </a:solidFill>
              </a:rPr>
              <a:t>can access data.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A2B636F0-2254-677C-58A8-300642F37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43" y="2229590"/>
            <a:ext cx="5292788" cy="3800896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322B7DA8-545D-1398-84E2-3747E426F246}"/>
              </a:ext>
            </a:extLst>
          </p:cNvPr>
          <p:cNvSpPr txBox="1"/>
          <p:nvPr/>
        </p:nvSpPr>
        <p:spPr>
          <a:xfrm>
            <a:off x="6923334" y="1670497"/>
            <a:ext cx="386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Order Synthesis (Invoices and Deliveries)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0842423-0591-30E6-59ED-3A6583379DA2}"/>
              </a:ext>
            </a:extLst>
          </p:cNvPr>
          <p:cNvSpPr txBox="1"/>
          <p:nvPr/>
        </p:nvSpPr>
        <p:spPr>
          <a:xfrm>
            <a:off x="6079014" y="5971540"/>
            <a:ext cx="5424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AFO : Analysis for Office, equivalent pivot tables in excel</a:t>
            </a:r>
          </a:p>
          <a:p>
            <a:r>
              <a:rPr lang="en-US" sz="1400"/>
              <a:t>SQL : database format</a:t>
            </a:r>
          </a:p>
        </p:txBody>
      </p:sp>
      <p:sp>
        <p:nvSpPr>
          <p:cNvPr id="3" name="Oval 12">
            <a:extLst>
              <a:ext uri="{FF2B5EF4-FFF2-40B4-BE49-F238E27FC236}">
                <a16:creationId xmlns:a16="http://schemas.microsoft.com/office/drawing/2014/main" id="{3CBCB97F-4E61-C999-1EAF-07FFEF2784FD}"/>
              </a:ext>
            </a:extLst>
          </p:cNvPr>
          <p:cNvSpPr/>
          <p:nvPr/>
        </p:nvSpPr>
        <p:spPr>
          <a:xfrm>
            <a:off x="10705105" y="123420"/>
            <a:ext cx="1334392" cy="1310980"/>
          </a:xfrm>
          <a:prstGeom prst="ellipse">
            <a:avLst/>
          </a:prstGeom>
          <a:solidFill>
            <a:srgbClr val="4DABE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/>
              <a:t>Big Bets</a:t>
            </a:r>
          </a:p>
        </p:txBody>
      </p:sp>
      <p:sp>
        <p:nvSpPr>
          <p:cNvPr id="5" name="Oval 13">
            <a:extLst>
              <a:ext uri="{FF2B5EF4-FFF2-40B4-BE49-F238E27FC236}">
                <a16:creationId xmlns:a16="http://schemas.microsoft.com/office/drawing/2014/main" id="{E960550E-A016-0CDB-4F6F-605761C5205A}"/>
              </a:ext>
            </a:extLst>
          </p:cNvPr>
          <p:cNvSpPr/>
          <p:nvPr/>
        </p:nvSpPr>
        <p:spPr>
          <a:xfrm>
            <a:off x="10771824" y="188969"/>
            <a:ext cx="1200952" cy="11798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tx1"/>
                </a:solidFill>
              </a:rPr>
              <a:t>Data as 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a product</a:t>
            </a:r>
          </a:p>
        </p:txBody>
      </p:sp>
    </p:spTree>
    <p:extLst>
      <p:ext uri="{BB962C8B-B14F-4D97-AF65-F5344CB8AC3E}">
        <p14:creationId xmlns:p14="http://schemas.microsoft.com/office/powerpoint/2010/main" val="2735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6551BB64-3B50-B514-7191-FB629805DFAB}"/>
              </a:ext>
            </a:extLst>
          </p:cNvPr>
          <p:cNvGrpSpPr/>
          <p:nvPr/>
        </p:nvGrpSpPr>
        <p:grpSpPr>
          <a:xfrm>
            <a:off x="10771806" y="87142"/>
            <a:ext cx="1334392" cy="1310980"/>
            <a:chOff x="10281608" y="1086388"/>
            <a:chExt cx="1334392" cy="1310980"/>
          </a:xfrm>
        </p:grpSpPr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AA66A77E-F0D2-F84D-9CAC-9104EC1F7AFF}"/>
                </a:ext>
              </a:extLst>
            </p:cNvPr>
            <p:cNvSpPr/>
            <p:nvPr/>
          </p:nvSpPr>
          <p:spPr>
            <a:xfrm>
              <a:off x="10281608" y="1086388"/>
              <a:ext cx="1334392" cy="1310980"/>
            </a:xfrm>
            <a:prstGeom prst="ellipse">
              <a:avLst/>
            </a:prstGeom>
            <a:solidFill>
              <a:srgbClr val="00448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/>
                <a:t>Big Bets</a:t>
              </a:r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4E38AF05-E8D5-9341-0648-AB99B43E878A}"/>
                </a:ext>
              </a:extLst>
            </p:cNvPr>
            <p:cNvSpPr/>
            <p:nvPr/>
          </p:nvSpPr>
          <p:spPr>
            <a:xfrm>
              <a:off x="10348327" y="1151938"/>
              <a:ext cx="1200952" cy="1179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Business </a:t>
              </a:r>
            </a:p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Ownership</a:t>
              </a: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1D25988-CC96-623B-1383-1F75F54F9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kern="0">
                <a:latin typeface="Vinci Sans Light" panose="02000000000000000000"/>
              </a:rPr>
              <a:t>1.2 </a:t>
            </a:r>
            <a:r>
              <a:rPr lang="en-US" b="1" i="0" kern="0">
                <a:solidFill>
                  <a:schemeClr val="accent1"/>
                </a:solidFill>
                <a:effectLst/>
                <a:latin typeface="Vinci Sans Light" panose="02000000000000000000"/>
              </a:rPr>
              <a:t>Business Ownership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E74273DF-B475-5EC2-A225-A355F7C0D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00" y="899798"/>
            <a:ext cx="11040000" cy="672000"/>
          </a:xfrm>
        </p:spPr>
        <p:txBody>
          <a:bodyPr/>
          <a:lstStyle/>
          <a:p>
            <a:r>
              <a:rPr lang="en-US"/>
              <a:t>Order Synthesis – an example of data managed by the business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564C2DB-5DE8-1AE2-7C46-AC711496210C}"/>
              </a:ext>
            </a:extLst>
          </p:cNvPr>
          <p:cNvGrpSpPr/>
          <p:nvPr/>
        </p:nvGrpSpPr>
        <p:grpSpPr>
          <a:xfrm>
            <a:off x="2629918" y="2218834"/>
            <a:ext cx="1296000" cy="828000"/>
            <a:chOff x="100259" y="1498738"/>
            <a:chExt cx="1179574" cy="703318"/>
          </a:xfrm>
        </p:grpSpPr>
        <p:sp>
          <p:nvSpPr>
            <p:cNvPr id="20" name="TextBox 103">
              <a:extLst>
                <a:ext uri="{FF2B5EF4-FFF2-40B4-BE49-F238E27FC236}">
                  <a16:creationId xmlns:a16="http://schemas.microsoft.com/office/drawing/2014/main" id="{9D28F59C-A482-3322-CC26-C4EDA6D3F184}"/>
                </a:ext>
              </a:extLst>
            </p:cNvPr>
            <p:cNvSpPr txBox="1"/>
            <p:nvPr/>
          </p:nvSpPr>
          <p:spPr>
            <a:xfrm>
              <a:off x="100259" y="1894832"/>
              <a:ext cx="1179574" cy="3072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Data Owner</a:t>
              </a:r>
            </a:p>
          </p:txBody>
        </p: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F57F12AB-D17D-F63B-92C5-6A75631E338B}"/>
                </a:ext>
              </a:extLst>
            </p:cNvPr>
            <p:cNvGrpSpPr/>
            <p:nvPr/>
          </p:nvGrpSpPr>
          <p:grpSpPr>
            <a:xfrm>
              <a:off x="491999" y="1498738"/>
              <a:ext cx="396094" cy="396094"/>
              <a:chOff x="3111683" y="3774648"/>
              <a:chExt cx="644441" cy="644441"/>
            </a:xfrm>
          </p:grpSpPr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288D1846-8E16-5729-2C14-531F601CFB7A}"/>
                  </a:ext>
                </a:extLst>
              </p:cNvPr>
              <p:cNvSpPr/>
              <p:nvPr/>
            </p:nvSpPr>
            <p:spPr>
              <a:xfrm>
                <a:off x="3111683" y="3774648"/>
                <a:ext cx="644441" cy="644441"/>
              </a:xfrm>
              <a:prstGeom prst="ellipse">
                <a:avLst/>
              </a:prstGeom>
              <a:solidFill>
                <a:srgbClr val="00B0AD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prstClr val="white"/>
                  </a:solidFill>
                  <a:latin typeface="Graphik" panose="020B0503030202060203" pitchFamily="34" charset="0"/>
                </a:endParaRPr>
              </a:p>
            </p:txBody>
          </p:sp>
          <p:pic>
            <p:nvPicPr>
              <p:cNvPr id="24" name="Picture 29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B23C5DE5-B26F-D400-4462-E082DC871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3903" y="3826868"/>
                <a:ext cx="540000" cy="540000"/>
              </a:xfrm>
              <a:prstGeom prst="rect">
                <a:avLst/>
              </a:prstGeom>
            </p:spPr>
          </p:pic>
        </p:grpSp>
      </p:grpSp>
      <p:sp>
        <p:nvSpPr>
          <p:cNvPr id="25" name="ZoneTexte 24">
            <a:extLst>
              <a:ext uri="{FF2B5EF4-FFF2-40B4-BE49-F238E27FC236}">
                <a16:creationId xmlns:a16="http://schemas.microsoft.com/office/drawing/2014/main" id="{3CC2E418-0AD4-E631-527A-0E1E324273D9}"/>
              </a:ext>
            </a:extLst>
          </p:cNvPr>
          <p:cNvSpPr txBox="1"/>
          <p:nvPr/>
        </p:nvSpPr>
        <p:spPr>
          <a:xfrm>
            <a:off x="1413608" y="3082150"/>
            <a:ext cx="43013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003A76"/>
                </a:solidFill>
              </a:rPr>
              <a:t>Data Product Business Sponsor:</a:t>
            </a:r>
          </a:p>
          <a:p>
            <a:endParaRPr lang="en-US" sz="1400">
              <a:solidFill>
                <a:srgbClr val="003A76"/>
              </a:solidFill>
            </a:endParaRPr>
          </a:p>
          <a:p>
            <a:r>
              <a:rPr lang="en-US" sz="1400" b="1"/>
              <a:t>Graziella ALATI- </a:t>
            </a:r>
            <a:r>
              <a:rPr lang="en-US" sz="1400"/>
              <a:t>Purchasing Tools Manager</a:t>
            </a:r>
          </a:p>
          <a:p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Name and define Data 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Decide who has access to what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Arbitrate data product evolutions</a:t>
            </a:r>
          </a:p>
          <a:p>
            <a:r>
              <a:rPr lang="en-US" sz="1400" i="1"/>
              <a:t>Ex : Arbitration to extend the scope of the data product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81FEDA6-2449-B722-FCCB-BD4F54FBAF40}"/>
              </a:ext>
            </a:extLst>
          </p:cNvPr>
          <p:cNvGrpSpPr/>
          <p:nvPr/>
        </p:nvGrpSpPr>
        <p:grpSpPr>
          <a:xfrm>
            <a:off x="8095515" y="2218834"/>
            <a:ext cx="1296000" cy="828000"/>
            <a:chOff x="100258" y="2427470"/>
            <a:chExt cx="1179576" cy="723594"/>
          </a:xfrm>
        </p:grpSpPr>
        <p:sp>
          <p:nvSpPr>
            <p:cNvPr id="15" name="TextBox 28">
              <a:extLst>
                <a:ext uri="{FF2B5EF4-FFF2-40B4-BE49-F238E27FC236}">
                  <a16:creationId xmlns:a16="http://schemas.microsoft.com/office/drawing/2014/main" id="{E75B7039-276B-3701-C34C-DFAC5CC6D069}"/>
                </a:ext>
              </a:extLst>
            </p:cNvPr>
            <p:cNvSpPr txBox="1"/>
            <p:nvPr/>
          </p:nvSpPr>
          <p:spPr>
            <a:xfrm>
              <a:off x="100258" y="2823564"/>
              <a:ext cx="1179576" cy="327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Data </a:t>
              </a:r>
              <a:r>
                <a:rPr kumimoji="0" lang="en-US" sz="1200" b="1" i="0" u="none" strike="noStrike" kern="120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00"/>
                  </a:highlight>
                  <a:uLnTx/>
                  <a:uFillTx/>
                  <a:latin typeface="Graphik"/>
                  <a:ea typeface="+mn-ea"/>
                  <a:cs typeface="+mn-cs"/>
                </a:rPr>
                <a:t>Analyst</a:t>
              </a:r>
            </a:p>
          </p:txBody>
        </p: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D9F0CBE7-E41B-856F-403D-12E296EE1BE7}"/>
                </a:ext>
              </a:extLst>
            </p:cNvPr>
            <p:cNvGrpSpPr/>
            <p:nvPr/>
          </p:nvGrpSpPr>
          <p:grpSpPr>
            <a:xfrm>
              <a:off x="491999" y="2427470"/>
              <a:ext cx="396094" cy="396094"/>
              <a:chOff x="4118929" y="4914966"/>
              <a:chExt cx="644441" cy="644441"/>
            </a:xfrm>
          </p:grpSpPr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2796AAC6-4FCF-4970-8866-CFACFBCABB5A}"/>
                  </a:ext>
                </a:extLst>
              </p:cNvPr>
              <p:cNvSpPr/>
              <p:nvPr/>
            </p:nvSpPr>
            <p:spPr>
              <a:xfrm>
                <a:off x="4118929" y="4914966"/>
                <a:ext cx="644441" cy="644441"/>
              </a:xfrm>
              <a:prstGeom prst="ellipse">
                <a:avLst/>
              </a:prstGeom>
              <a:solidFill>
                <a:srgbClr val="00B0AD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prstClr val="white"/>
                  </a:solidFill>
                  <a:latin typeface="Graphik" panose="020B0503030202060203" pitchFamily="34" charset="0"/>
                </a:endParaRPr>
              </a:p>
            </p:txBody>
          </p:sp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CE34AC04-9874-1E8D-DEFD-4FB28954D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1150" y="4969307"/>
                <a:ext cx="540000" cy="535756"/>
              </a:xfrm>
              <a:prstGeom prst="rect">
                <a:avLst/>
              </a:prstGeom>
            </p:spPr>
          </p:pic>
        </p:grp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0E651CD6-C774-D153-3320-EE02C0904ED6}"/>
              </a:ext>
            </a:extLst>
          </p:cNvPr>
          <p:cNvSpPr txBox="1"/>
          <p:nvPr/>
        </p:nvSpPr>
        <p:spPr>
          <a:xfrm>
            <a:off x="6879205" y="3082150"/>
            <a:ext cx="37286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00376F"/>
                </a:solidFill>
              </a:rPr>
              <a:t>Data Product IT Referent:</a:t>
            </a:r>
            <a:endParaRPr lang="en-US" sz="1400">
              <a:solidFill>
                <a:srgbClr val="00376F"/>
              </a:solidFill>
            </a:endParaRPr>
          </a:p>
          <a:p>
            <a:endParaRPr lang="en-US" sz="1400">
              <a:solidFill>
                <a:srgbClr val="00376F"/>
              </a:solidFill>
            </a:endParaRPr>
          </a:p>
          <a:p>
            <a:r>
              <a:rPr lang="en-US" sz="1400" b="1"/>
              <a:t>Clément BERTON – </a:t>
            </a:r>
            <a:r>
              <a:rPr lang="en-US" sz="1400"/>
              <a:t>IT Procurement responsible</a:t>
            </a:r>
          </a:p>
          <a:p>
            <a:endParaRPr lang="en-US" sz="1400">
              <a:solidFill>
                <a:srgbClr val="00376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Implements Data Owner decisions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Provides access to the data 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Proposes and maintains data product documentation</a:t>
            </a:r>
          </a:p>
        </p:txBody>
      </p:sp>
      <p:cxnSp>
        <p:nvCxnSpPr>
          <p:cNvPr id="12" name="Straight Connector 67">
            <a:extLst>
              <a:ext uri="{FF2B5EF4-FFF2-40B4-BE49-F238E27FC236}">
                <a16:creationId xmlns:a16="http://schemas.microsoft.com/office/drawing/2014/main" id="{B69CC95B-AC03-9E2C-1AAD-0B272CBBB1CF}"/>
              </a:ext>
            </a:extLst>
          </p:cNvPr>
          <p:cNvCxnSpPr>
            <a:cxnSpLocks/>
          </p:cNvCxnSpPr>
          <p:nvPr/>
        </p:nvCxnSpPr>
        <p:spPr>
          <a:xfrm rot="5400000">
            <a:off x="4903911" y="3983255"/>
            <a:ext cx="2384175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071C03C4-48D6-3341-D1F7-25F9314593D7}"/>
              </a:ext>
            </a:extLst>
          </p:cNvPr>
          <p:cNvSpPr txBox="1"/>
          <p:nvPr/>
        </p:nvSpPr>
        <p:spPr>
          <a:xfrm>
            <a:off x="3095588" y="5866950"/>
            <a:ext cx="8736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/>
              <a:t>Development and technical support are provided by VCSI's Data Factory, which specializes in Microsoft technologies.</a:t>
            </a:r>
          </a:p>
        </p:txBody>
      </p:sp>
    </p:spTree>
    <p:extLst>
      <p:ext uri="{BB962C8B-B14F-4D97-AF65-F5344CB8AC3E}">
        <p14:creationId xmlns:p14="http://schemas.microsoft.com/office/powerpoint/2010/main" val="155145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A7710AF0-188A-18CF-6893-47788461F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kern="0">
                <a:latin typeface="Vinci Sans Light" panose="02000000000000000000"/>
              </a:rPr>
              <a:t>1.2 </a:t>
            </a:r>
            <a:r>
              <a:rPr lang="en-US" b="1" i="0" kern="0">
                <a:solidFill>
                  <a:schemeClr val="accent1"/>
                </a:solidFill>
                <a:effectLst/>
                <a:latin typeface="Vinci Sans Light" panose="02000000000000000000"/>
              </a:rPr>
              <a:t>Business Ownership</a:t>
            </a:r>
            <a:endParaRPr lang="en-US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E74273DF-B475-5EC2-A225-A355F7C0D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COR– an example of data managed by the business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564C2DB-5DE8-1AE2-7C46-AC711496210C}"/>
              </a:ext>
            </a:extLst>
          </p:cNvPr>
          <p:cNvGrpSpPr/>
          <p:nvPr/>
        </p:nvGrpSpPr>
        <p:grpSpPr>
          <a:xfrm>
            <a:off x="2629918" y="2218834"/>
            <a:ext cx="1296000" cy="828000"/>
            <a:chOff x="100259" y="1498738"/>
            <a:chExt cx="1179574" cy="703318"/>
          </a:xfrm>
        </p:grpSpPr>
        <p:sp>
          <p:nvSpPr>
            <p:cNvPr id="20" name="TextBox 103">
              <a:extLst>
                <a:ext uri="{FF2B5EF4-FFF2-40B4-BE49-F238E27FC236}">
                  <a16:creationId xmlns:a16="http://schemas.microsoft.com/office/drawing/2014/main" id="{9D28F59C-A482-3322-CC26-C4EDA6D3F184}"/>
                </a:ext>
              </a:extLst>
            </p:cNvPr>
            <p:cNvSpPr txBox="1"/>
            <p:nvPr/>
          </p:nvSpPr>
          <p:spPr>
            <a:xfrm>
              <a:off x="100259" y="1894832"/>
              <a:ext cx="1179574" cy="3072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Data Owner</a:t>
              </a:r>
            </a:p>
          </p:txBody>
        </p: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F57F12AB-D17D-F63B-92C5-6A75631E338B}"/>
                </a:ext>
              </a:extLst>
            </p:cNvPr>
            <p:cNvGrpSpPr/>
            <p:nvPr/>
          </p:nvGrpSpPr>
          <p:grpSpPr>
            <a:xfrm>
              <a:off x="491999" y="1498738"/>
              <a:ext cx="396094" cy="396094"/>
              <a:chOff x="3111683" y="3774648"/>
              <a:chExt cx="644441" cy="644441"/>
            </a:xfrm>
          </p:grpSpPr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288D1846-8E16-5729-2C14-531F601CFB7A}"/>
                  </a:ext>
                </a:extLst>
              </p:cNvPr>
              <p:cNvSpPr/>
              <p:nvPr/>
            </p:nvSpPr>
            <p:spPr>
              <a:xfrm>
                <a:off x="3111683" y="3774648"/>
                <a:ext cx="644441" cy="644441"/>
              </a:xfrm>
              <a:prstGeom prst="ellipse">
                <a:avLst/>
              </a:prstGeom>
              <a:solidFill>
                <a:srgbClr val="00B0AD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prstClr val="white"/>
                  </a:solidFill>
                  <a:latin typeface="Graphik" panose="020B0503030202060203" pitchFamily="34" charset="0"/>
                </a:endParaRPr>
              </a:p>
            </p:txBody>
          </p:sp>
          <p:pic>
            <p:nvPicPr>
              <p:cNvPr id="24" name="Picture 29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B23C5DE5-B26F-D400-4462-E082DC871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3903" y="3826868"/>
                <a:ext cx="540000" cy="540000"/>
              </a:xfrm>
              <a:prstGeom prst="rect">
                <a:avLst/>
              </a:prstGeom>
            </p:spPr>
          </p:pic>
        </p:grpSp>
      </p:grpSp>
      <p:sp>
        <p:nvSpPr>
          <p:cNvPr id="25" name="ZoneTexte 24">
            <a:extLst>
              <a:ext uri="{FF2B5EF4-FFF2-40B4-BE49-F238E27FC236}">
                <a16:creationId xmlns:a16="http://schemas.microsoft.com/office/drawing/2014/main" id="{3CC2E418-0AD4-E631-527A-0E1E324273D9}"/>
              </a:ext>
            </a:extLst>
          </p:cNvPr>
          <p:cNvSpPr txBox="1"/>
          <p:nvPr/>
        </p:nvSpPr>
        <p:spPr>
          <a:xfrm>
            <a:off x="1413608" y="3082150"/>
            <a:ext cx="37286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003A76"/>
                </a:solidFill>
              </a:rPr>
              <a:t>Data Product Business Sponsor:</a:t>
            </a:r>
          </a:p>
          <a:p>
            <a:endParaRPr lang="en-US" sz="1400">
              <a:solidFill>
                <a:srgbClr val="003A76"/>
              </a:solidFill>
            </a:endParaRPr>
          </a:p>
          <a:p>
            <a:r>
              <a:rPr lang="en-US" sz="1400" b="1"/>
              <a:t>Jean-Luc MITRY- </a:t>
            </a:r>
            <a:r>
              <a:rPr lang="en-US" sz="1400"/>
              <a:t>VINCI Construction Controlling</a:t>
            </a:r>
            <a:r>
              <a:rPr lang="en-US" sz="1400" b="1"/>
              <a:t> </a:t>
            </a:r>
            <a:r>
              <a:rPr lang="en-US" sz="1400"/>
              <a:t>director</a:t>
            </a:r>
          </a:p>
          <a:p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Name and define Data 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Decide who has access to what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Arbitrate data product evolutions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81FEDA6-2449-B722-FCCB-BD4F54FBAF40}"/>
              </a:ext>
            </a:extLst>
          </p:cNvPr>
          <p:cNvGrpSpPr/>
          <p:nvPr/>
        </p:nvGrpSpPr>
        <p:grpSpPr>
          <a:xfrm>
            <a:off x="8095515" y="2218834"/>
            <a:ext cx="1296000" cy="828000"/>
            <a:chOff x="100258" y="2427470"/>
            <a:chExt cx="1179576" cy="723594"/>
          </a:xfrm>
        </p:grpSpPr>
        <p:sp>
          <p:nvSpPr>
            <p:cNvPr id="15" name="TextBox 28">
              <a:extLst>
                <a:ext uri="{FF2B5EF4-FFF2-40B4-BE49-F238E27FC236}">
                  <a16:creationId xmlns:a16="http://schemas.microsoft.com/office/drawing/2014/main" id="{E75B7039-276B-3701-C34C-DFAC5CC6D069}"/>
                </a:ext>
              </a:extLst>
            </p:cNvPr>
            <p:cNvSpPr txBox="1"/>
            <p:nvPr/>
          </p:nvSpPr>
          <p:spPr>
            <a:xfrm>
              <a:off x="100258" y="2823564"/>
              <a:ext cx="1179576" cy="327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Data </a:t>
              </a:r>
              <a:r>
                <a:rPr kumimoji="0" lang="en-US" sz="1200" b="1" i="0" u="none" strike="noStrike" kern="120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00"/>
                  </a:highlight>
                  <a:uLnTx/>
                  <a:uFillTx/>
                  <a:latin typeface="Graphik"/>
                  <a:ea typeface="+mn-ea"/>
                  <a:cs typeface="+mn-cs"/>
                </a:rPr>
                <a:t>Analyst</a:t>
              </a:r>
            </a:p>
          </p:txBody>
        </p: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D9F0CBE7-E41B-856F-403D-12E296EE1BE7}"/>
                </a:ext>
              </a:extLst>
            </p:cNvPr>
            <p:cNvGrpSpPr/>
            <p:nvPr/>
          </p:nvGrpSpPr>
          <p:grpSpPr>
            <a:xfrm>
              <a:off x="491999" y="2427470"/>
              <a:ext cx="396094" cy="396094"/>
              <a:chOff x="4118929" y="4914966"/>
              <a:chExt cx="644441" cy="644441"/>
            </a:xfrm>
          </p:grpSpPr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2796AAC6-4FCF-4970-8866-CFACFBCABB5A}"/>
                  </a:ext>
                </a:extLst>
              </p:cNvPr>
              <p:cNvSpPr/>
              <p:nvPr/>
            </p:nvSpPr>
            <p:spPr>
              <a:xfrm>
                <a:off x="4118929" y="4914966"/>
                <a:ext cx="644441" cy="644441"/>
              </a:xfrm>
              <a:prstGeom prst="ellipse">
                <a:avLst/>
              </a:prstGeom>
              <a:solidFill>
                <a:srgbClr val="00B0AD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prstClr val="white"/>
                  </a:solidFill>
                  <a:latin typeface="Graphik" panose="020B0503030202060203" pitchFamily="34" charset="0"/>
                </a:endParaRPr>
              </a:p>
            </p:txBody>
          </p:sp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CE34AC04-9874-1E8D-DEFD-4FB28954D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1150" y="4969307"/>
                <a:ext cx="540000" cy="535756"/>
              </a:xfrm>
              <a:prstGeom prst="rect">
                <a:avLst/>
              </a:prstGeom>
            </p:spPr>
          </p:pic>
        </p:grp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0E651CD6-C774-D153-3320-EE02C0904ED6}"/>
              </a:ext>
            </a:extLst>
          </p:cNvPr>
          <p:cNvSpPr txBox="1"/>
          <p:nvPr/>
        </p:nvSpPr>
        <p:spPr>
          <a:xfrm>
            <a:off x="6879205" y="3082150"/>
            <a:ext cx="37286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00376F"/>
                </a:solidFill>
              </a:rPr>
              <a:t>Data Product IT Referent:</a:t>
            </a:r>
            <a:endParaRPr lang="en-US" sz="1400">
              <a:solidFill>
                <a:srgbClr val="00376F"/>
              </a:solidFill>
            </a:endParaRPr>
          </a:p>
          <a:p>
            <a:endParaRPr lang="en-US" sz="1400">
              <a:solidFill>
                <a:srgbClr val="00376F"/>
              </a:solidFill>
            </a:endParaRPr>
          </a:p>
          <a:p>
            <a:r>
              <a:rPr lang="en-US" sz="1400" b="1" err="1"/>
              <a:t>Grégory</a:t>
            </a:r>
            <a:r>
              <a:rPr lang="en-US" sz="1400" b="1"/>
              <a:t> JULIER- </a:t>
            </a:r>
            <a:r>
              <a:rPr lang="en-US" sz="1400"/>
              <a:t>COR IT Project lead</a:t>
            </a:r>
          </a:p>
          <a:p>
            <a:endParaRPr lang="en-US" sz="1400">
              <a:solidFill>
                <a:srgbClr val="00376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Implements Data Owner decisions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Provides access to the data 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Proposes and maintains data product documentation</a:t>
            </a:r>
          </a:p>
        </p:txBody>
      </p:sp>
      <p:cxnSp>
        <p:nvCxnSpPr>
          <p:cNvPr id="12" name="Straight Connector 67">
            <a:extLst>
              <a:ext uri="{FF2B5EF4-FFF2-40B4-BE49-F238E27FC236}">
                <a16:creationId xmlns:a16="http://schemas.microsoft.com/office/drawing/2014/main" id="{B69CC95B-AC03-9E2C-1AAD-0B272CBBB1CF}"/>
              </a:ext>
            </a:extLst>
          </p:cNvPr>
          <p:cNvCxnSpPr>
            <a:cxnSpLocks/>
          </p:cNvCxnSpPr>
          <p:nvPr/>
        </p:nvCxnSpPr>
        <p:spPr>
          <a:xfrm rot="5400000">
            <a:off x="4903911" y="3983255"/>
            <a:ext cx="2384175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7607F6D4-F622-2F42-42B1-C62F8989ABE4}"/>
              </a:ext>
            </a:extLst>
          </p:cNvPr>
          <p:cNvSpPr txBox="1"/>
          <p:nvPr/>
        </p:nvSpPr>
        <p:spPr>
          <a:xfrm>
            <a:off x="3095588" y="5866950"/>
            <a:ext cx="8736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/>
              <a:t>Development and technical support are provided by VCSI's Data Factory, which specializes in Microsoft technologies.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941C636D-C6F1-8933-CCCD-3FE3C8009BF5}"/>
              </a:ext>
            </a:extLst>
          </p:cNvPr>
          <p:cNvGrpSpPr/>
          <p:nvPr/>
        </p:nvGrpSpPr>
        <p:grpSpPr>
          <a:xfrm>
            <a:off x="10771806" y="87142"/>
            <a:ext cx="1334392" cy="1310980"/>
            <a:chOff x="10281608" y="1086388"/>
            <a:chExt cx="1334392" cy="1310980"/>
          </a:xfrm>
        </p:grpSpPr>
        <p:sp>
          <p:nvSpPr>
            <p:cNvPr id="30" name="Oval 16">
              <a:extLst>
                <a:ext uri="{FF2B5EF4-FFF2-40B4-BE49-F238E27FC236}">
                  <a16:creationId xmlns:a16="http://schemas.microsoft.com/office/drawing/2014/main" id="{B3BCBBD7-42FC-F744-9D35-C70E3ABB2EEE}"/>
                </a:ext>
              </a:extLst>
            </p:cNvPr>
            <p:cNvSpPr/>
            <p:nvPr/>
          </p:nvSpPr>
          <p:spPr>
            <a:xfrm>
              <a:off x="10281608" y="1086388"/>
              <a:ext cx="1334392" cy="1310980"/>
            </a:xfrm>
            <a:prstGeom prst="ellipse">
              <a:avLst/>
            </a:prstGeom>
            <a:solidFill>
              <a:srgbClr val="00448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/>
                <a:t>Big Bets</a:t>
              </a:r>
            </a:p>
          </p:txBody>
        </p:sp>
        <p:sp>
          <p:nvSpPr>
            <p:cNvPr id="31" name="Oval 17">
              <a:extLst>
                <a:ext uri="{FF2B5EF4-FFF2-40B4-BE49-F238E27FC236}">
                  <a16:creationId xmlns:a16="http://schemas.microsoft.com/office/drawing/2014/main" id="{E516C6C5-7AD2-4A70-303B-3AAE5603709C}"/>
                </a:ext>
              </a:extLst>
            </p:cNvPr>
            <p:cNvSpPr/>
            <p:nvPr/>
          </p:nvSpPr>
          <p:spPr>
            <a:xfrm>
              <a:off x="10348327" y="1151938"/>
              <a:ext cx="1200952" cy="1179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Business </a:t>
              </a:r>
            </a:p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Ownership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407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F7A84BFC-FCC6-F0A5-FF62-9D8A0CC88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52" y="1927310"/>
            <a:ext cx="9413892" cy="4104000"/>
          </a:xfrm>
          <a:prstGeom prst="rect">
            <a:avLst/>
          </a:prstGeom>
        </p:spPr>
      </p:pic>
      <p:sp>
        <p:nvSpPr>
          <p:cNvPr id="59" name="Titre 5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1.3 Self-Service Platform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2BC4C93-7C32-4444-6F9F-163CB9B3E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Discover Data Product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9E646C6-7419-F531-7B61-5050E2DA1DAF}"/>
              </a:ext>
            </a:extLst>
          </p:cNvPr>
          <p:cNvSpPr txBox="1"/>
          <p:nvPr/>
        </p:nvSpPr>
        <p:spPr>
          <a:xfrm>
            <a:off x="2376903" y="6159821"/>
            <a:ext cx="3403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Order Synthesis data product presentation (description, data owner, data steward...)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4BF7DBCE-EAA7-BD6B-53E1-9212D01FF419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4078881" y="6000619"/>
            <a:ext cx="0" cy="1592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CF01B028-95B9-5762-B726-4631649911CC}"/>
              </a:ext>
            </a:extLst>
          </p:cNvPr>
          <p:cNvSpPr txBox="1"/>
          <p:nvPr/>
        </p:nvSpPr>
        <p:spPr>
          <a:xfrm>
            <a:off x="3122342" y="1404090"/>
            <a:ext cx="1840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Tables and fields in the data product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BAA6B178-0742-05F5-8540-BD092723F3CC}"/>
              </a:ext>
            </a:extLst>
          </p:cNvPr>
          <p:cNvCxnSpPr>
            <a:cxnSpLocks/>
          </p:cNvCxnSpPr>
          <p:nvPr/>
        </p:nvCxnSpPr>
        <p:spPr>
          <a:xfrm>
            <a:off x="1245837" y="1894943"/>
            <a:ext cx="0" cy="742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D5D10101-75B5-419B-0707-5F1232863B2B}"/>
              </a:ext>
            </a:extLst>
          </p:cNvPr>
          <p:cNvSpPr txBox="1"/>
          <p:nvPr/>
        </p:nvSpPr>
        <p:spPr>
          <a:xfrm>
            <a:off x="114770" y="1397488"/>
            <a:ext cx="2262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Browsing and searching data products</a:t>
            </a:r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1D9C0D8D-58D0-D373-713D-219702AF58CB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2956629" y="1927310"/>
            <a:ext cx="1086105" cy="782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57503A3F-D9B7-3B1A-C3A5-955F475B18C8}"/>
              </a:ext>
            </a:extLst>
          </p:cNvPr>
          <p:cNvSpPr/>
          <p:nvPr/>
        </p:nvSpPr>
        <p:spPr>
          <a:xfrm>
            <a:off x="975757" y="2637420"/>
            <a:ext cx="586713" cy="447156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C414B197-4257-DB1A-7BCA-AA3A2C6EFBCF}"/>
              </a:ext>
            </a:extLst>
          </p:cNvPr>
          <p:cNvSpPr/>
          <p:nvPr/>
        </p:nvSpPr>
        <p:spPr>
          <a:xfrm>
            <a:off x="2831457" y="2709349"/>
            <a:ext cx="294854" cy="233876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/>
          </a:p>
        </p:txBody>
      </p: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BB73EA63-135C-E371-BD82-ACC4FCB263F5}"/>
              </a:ext>
            </a:extLst>
          </p:cNvPr>
          <p:cNvCxnSpPr>
            <a:cxnSpLocks/>
            <a:stCxn id="63" idx="2"/>
            <a:endCxn id="65" idx="0"/>
          </p:cNvCxnSpPr>
          <p:nvPr/>
        </p:nvCxnSpPr>
        <p:spPr>
          <a:xfrm>
            <a:off x="9356983" y="1769904"/>
            <a:ext cx="557907" cy="1395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F9635E64-865A-BD59-F68F-6F1B917E1299}"/>
              </a:ext>
            </a:extLst>
          </p:cNvPr>
          <p:cNvSpPr txBox="1"/>
          <p:nvPr/>
        </p:nvSpPr>
        <p:spPr>
          <a:xfrm>
            <a:off x="8569980" y="1246684"/>
            <a:ext cx="1574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Request access to the data product</a:t>
            </a: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31997DEE-9F86-83B9-E312-F43A2A670AE3}"/>
              </a:ext>
            </a:extLst>
          </p:cNvPr>
          <p:cNvSpPr/>
          <p:nvPr/>
        </p:nvSpPr>
        <p:spPr>
          <a:xfrm>
            <a:off x="1935332" y="3028950"/>
            <a:ext cx="4714043" cy="2971669"/>
          </a:xfrm>
          <a:prstGeom prst="roundRect">
            <a:avLst>
              <a:gd name="adj" fmla="val 7807"/>
            </a:avLst>
          </a:prstGeom>
          <a:noFill/>
          <a:ln w="1270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41B49A62-9C6E-2AB2-4671-7348616C7ED2}"/>
              </a:ext>
            </a:extLst>
          </p:cNvPr>
          <p:cNvSpPr/>
          <p:nvPr/>
        </p:nvSpPr>
        <p:spPr>
          <a:xfrm>
            <a:off x="9596120" y="3165318"/>
            <a:ext cx="637540" cy="228122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3" name="Oval 8">
            <a:extLst>
              <a:ext uri="{FF2B5EF4-FFF2-40B4-BE49-F238E27FC236}">
                <a16:creationId xmlns:a16="http://schemas.microsoft.com/office/drawing/2014/main" id="{ABE852A5-AFF4-2DBF-06D5-92E2869D81AA}"/>
              </a:ext>
            </a:extLst>
          </p:cNvPr>
          <p:cNvSpPr/>
          <p:nvPr/>
        </p:nvSpPr>
        <p:spPr>
          <a:xfrm>
            <a:off x="10752363" y="77499"/>
            <a:ext cx="1334392" cy="1310980"/>
          </a:xfrm>
          <a:prstGeom prst="ellipse">
            <a:avLst/>
          </a:prstGeom>
          <a:solidFill>
            <a:srgbClr val="00B0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/>
              <a:t>Big Bets</a:t>
            </a:r>
          </a:p>
        </p:txBody>
      </p:sp>
      <p:sp>
        <p:nvSpPr>
          <p:cNvPr id="4" name="Oval 9">
            <a:extLst>
              <a:ext uri="{FF2B5EF4-FFF2-40B4-BE49-F238E27FC236}">
                <a16:creationId xmlns:a16="http://schemas.microsoft.com/office/drawing/2014/main" id="{B3F720ED-6DF0-B528-6086-2C27EE5BB9BA}"/>
              </a:ext>
            </a:extLst>
          </p:cNvPr>
          <p:cNvSpPr/>
          <p:nvPr/>
        </p:nvSpPr>
        <p:spPr>
          <a:xfrm>
            <a:off x="10819083" y="143049"/>
            <a:ext cx="1200952" cy="117988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>
                <a:solidFill>
                  <a:schemeClr val="tx1"/>
                </a:solidFill>
              </a:rPr>
              <a:t>Self-service </a:t>
            </a:r>
          </a:p>
          <a:p>
            <a:pPr algn="ctr"/>
            <a:r>
              <a:rPr lang="en-US" sz="1400" b="1">
                <a:solidFill>
                  <a:schemeClr val="tx1"/>
                </a:solidFill>
              </a:rPr>
              <a:t>platform</a:t>
            </a:r>
          </a:p>
        </p:txBody>
      </p:sp>
    </p:spTree>
    <p:extLst>
      <p:ext uri="{BB962C8B-B14F-4D97-AF65-F5344CB8AC3E}">
        <p14:creationId xmlns:p14="http://schemas.microsoft.com/office/powerpoint/2010/main" val="186253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inci">
  <a:themeElements>
    <a:clrScheme name="Eurovia+">
      <a:dk1>
        <a:srgbClr val="3F3F3F"/>
      </a:dk1>
      <a:lt1>
        <a:sysClr val="window" lastClr="FFFFFF"/>
      </a:lt1>
      <a:dk2>
        <a:srgbClr val="4DABE1"/>
      </a:dk2>
      <a:lt2>
        <a:srgbClr val="7F7F7F"/>
      </a:lt2>
      <a:accent1>
        <a:srgbClr val="004489"/>
      </a:accent1>
      <a:accent2>
        <a:srgbClr val="4DABE1"/>
      </a:accent2>
      <a:accent3>
        <a:srgbClr val="E20025"/>
      </a:accent3>
      <a:accent4>
        <a:srgbClr val="00B0AD"/>
      </a:accent4>
      <a:accent5>
        <a:srgbClr val="D0CECE"/>
      </a:accent5>
      <a:accent6>
        <a:srgbClr val="E0DCD3"/>
      </a:accent6>
      <a:hlink>
        <a:srgbClr val="0563C1"/>
      </a:hlink>
      <a:folHlink>
        <a:srgbClr val="954F72"/>
      </a:folHlink>
    </a:clrScheme>
    <a:fontScheme name="Vinci Sans">
      <a:majorFont>
        <a:latin typeface="Vinci Sans"/>
        <a:ea typeface=""/>
        <a:cs typeface=""/>
      </a:majorFont>
      <a:minorFont>
        <a:latin typeface="Vinci Sans Light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accent6"/>
          </a:solidFill>
        </a:ln>
        <a:effectLst>
          <a:outerShdw blurRad="63500" algn="ctr" rotWithShape="0">
            <a:prstClr val="black">
              <a:alpha val="40000"/>
            </a:prstClr>
          </a:outerShdw>
        </a:effectLst>
      </a:spPr>
      <a:bodyPr/>
      <a:lstStyle>
        <a:defPPr algn="l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PowerPoint.pptx" id="{779ECC06-1E23-4FD4-8CD7-5CB3B173284B}" vid="{61B5A0B4-9974-4110-8BCC-0E081A38810C}"/>
    </a:ext>
  </a:extLst>
</a:theme>
</file>

<file path=ppt/theme/theme10.xml><?xml version="1.0" encoding="utf-8"?>
<a:theme xmlns:a="http://schemas.openxmlformats.org/drawingml/2006/main" name="5_VINCI">
  <a:themeElements>
    <a:clrScheme name="VINCI">
      <a:dk1>
        <a:srgbClr val="000000"/>
      </a:dk1>
      <a:lt1>
        <a:srgbClr val="FFFFFF"/>
      </a:lt1>
      <a:dk2>
        <a:srgbClr val="374146"/>
      </a:dk2>
      <a:lt2>
        <a:srgbClr val="E7E6E6"/>
      </a:lt2>
      <a:accent1>
        <a:srgbClr val="004489"/>
      </a:accent1>
      <a:accent2>
        <a:srgbClr val="4AB1DA"/>
      </a:accent2>
      <a:accent3>
        <a:srgbClr val="E20024"/>
      </a:accent3>
      <a:accent4>
        <a:srgbClr val="5E8019"/>
      </a:accent4>
      <a:accent5>
        <a:srgbClr val="DD9312"/>
      </a:accent5>
      <a:accent6>
        <a:srgbClr val="7D18D6"/>
      </a:accent6>
      <a:hlink>
        <a:srgbClr val="FFFFFF"/>
      </a:hlink>
      <a:folHlink>
        <a:srgbClr val="004489"/>
      </a:folHlink>
    </a:clrScheme>
    <a:fontScheme name="Vinci Groupe_Polices">
      <a:majorFont>
        <a:latin typeface="Vinci Sans Expanded Medium"/>
        <a:ea typeface=""/>
        <a:cs typeface=""/>
      </a:majorFont>
      <a:minorFont>
        <a:latin typeface="Vinci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00"/>
        </a:solidFill>
        <a:ln>
          <a:noFill/>
        </a:ln>
      </a:spPr>
      <a:bodyPr rtlCol="0" anchor="ctr"/>
      <a:lstStyle>
        <a:defPPr algn="ctr">
          <a:defRPr sz="1842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36000" tIns="0" rIns="36000" bIns="0" rtlCol="0">
        <a:spAutoFit/>
      </a:bodyPr>
      <a:lstStyle>
        <a:defPPr algn="l">
          <a:defRPr sz="1600" dirty="0" err="1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nect.pptx" id="{06EA4283-2103-43EA-9F81-14B510A7686D}" vid="{4DF3CF97-7FBF-44DF-87A3-E59418A522A0}"/>
    </a:ext>
  </a:extLst>
</a:theme>
</file>

<file path=ppt/theme/theme11.xml><?xml version="1.0" encoding="utf-8"?>
<a:theme xmlns:a="http://schemas.openxmlformats.org/drawingml/2006/main" name="Connect theme official">
  <a:themeElements>
    <a:clrScheme name="VINCI">
      <a:dk1>
        <a:srgbClr val="000000"/>
      </a:dk1>
      <a:lt1>
        <a:srgbClr val="FFFFFF"/>
      </a:lt1>
      <a:dk2>
        <a:srgbClr val="374146"/>
      </a:dk2>
      <a:lt2>
        <a:srgbClr val="E7E6E6"/>
      </a:lt2>
      <a:accent1>
        <a:srgbClr val="004489"/>
      </a:accent1>
      <a:accent2>
        <a:srgbClr val="4AB1DA"/>
      </a:accent2>
      <a:accent3>
        <a:srgbClr val="E20024"/>
      </a:accent3>
      <a:accent4>
        <a:srgbClr val="5E8019"/>
      </a:accent4>
      <a:accent5>
        <a:srgbClr val="DD9312"/>
      </a:accent5>
      <a:accent6>
        <a:srgbClr val="7D18D6"/>
      </a:accent6>
      <a:hlink>
        <a:srgbClr val="FFFFFF"/>
      </a:hlink>
      <a:folHlink>
        <a:srgbClr val="004489"/>
      </a:folHlink>
    </a:clrScheme>
    <a:fontScheme name="Vinci Groupe_Polices">
      <a:majorFont>
        <a:latin typeface="Vinci Sans Expanded Medium"/>
        <a:ea typeface=""/>
        <a:cs typeface=""/>
      </a:majorFont>
      <a:minorFont>
        <a:latin typeface="Vinci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36000" tIns="0" rIns="36000" bIns="0" rtlCol="0">
        <a:spAutoFit/>
      </a:bodyPr>
      <a:lstStyle>
        <a:defPPr algn="l">
          <a:defRPr sz="1600" dirty="0" err="1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nect.pptx" id="{06EA4283-2103-43EA-9F81-14B510A7686D}" vid="{711D2148-3FC3-441E-B8AF-9CCA5A7FA450}"/>
    </a:ext>
  </a:extLst>
</a:theme>
</file>

<file path=ppt/theme/theme1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Vinci Conctruction">
  <a:themeElements>
    <a:clrScheme name="Eurovia+">
      <a:dk1>
        <a:srgbClr val="3F3F3F"/>
      </a:dk1>
      <a:lt1>
        <a:sysClr val="window" lastClr="FFFFFF"/>
      </a:lt1>
      <a:dk2>
        <a:srgbClr val="4DABE1"/>
      </a:dk2>
      <a:lt2>
        <a:srgbClr val="7F7F7F"/>
      </a:lt2>
      <a:accent1>
        <a:srgbClr val="004489"/>
      </a:accent1>
      <a:accent2>
        <a:srgbClr val="4DABE1"/>
      </a:accent2>
      <a:accent3>
        <a:srgbClr val="E20025"/>
      </a:accent3>
      <a:accent4>
        <a:srgbClr val="00B0AD"/>
      </a:accent4>
      <a:accent5>
        <a:srgbClr val="D0CECE"/>
      </a:accent5>
      <a:accent6>
        <a:srgbClr val="E0DCD3"/>
      </a:accent6>
      <a:hlink>
        <a:srgbClr val="0563C1"/>
      </a:hlink>
      <a:folHlink>
        <a:srgbClr val="954F72"/>
      </a:folHlink>
    </a:clrScheme>
    <a:fontScheme name="Vinci Sans">
      <a:majorFont>
        <a:latin typeface="Vinci Sans"/>
        <a:ea typeface=""/>
        <a:cs typeface=""/>
      </a:majorFont>
      <a:minorFont>
        <a:latin typeface="Vinci Sans Light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accent6"/>
          </a:solidFill>
        </a:ln>
        <a:effectLst>
          <a:outerShdw blurRad="63500" algn="ctr" rotWithShape="0">
            <a:prstClr val="black">
              <a:alpha val="40000"/>
            </a:prstClr>
          </a:outerShdw>
        </a:effectLst>
      </a:spPr>
      <a:bodyPr/>
      <a:lstStyle>
        <a:defPPr algn="l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ème Vinci Conctruction" id="{73FFE1A7-3B83-4D04-9E98-236EA2379C24}" vid="{B0B59442-E6B5-4489-96AD-B64897BE7B19}"/>
    </a:ext>
  </a:extLst>
</a:theme>
</file>

<file path=ppt/theme/theme3.xml><?xml version="1.0" encoding="utf-8"?>
<a:theme xmlns:a="http://schemas.openxmlformats.org/drawingml/2006/main" name="1_Vinci">
  <a:themeElements>
    <a:clrScheme name="Eurovia+">
      <a:dk1>
        <a:srgbClr val="3F3F3F"/>
      </a:dk1>
      <a:lt1>
        <a:sysClr val="window" lastClr="FFFFFF"/>
      </a:lt1>
      <a:dk2>
        <a:srgbClr val="4DABE1"/>
      </a:dk2>
      <a:lt2>
        <a:srgbClr val="7F7F7F"/>
      </a:lt2>
      <a:accent1>
        <a:srgbClr val="004489"/>
      </a:accent1>
      <a:accent2>
        <a:srgbClr val="4DABE1"/>
      </a:accent2>
      <a:accent3>
        <a:srgbClr val="E20025"/>
      </a:accent3>
      <a:accent4>
        <a:srgbClr val="00B0AD"/>
      </a:accent4>
      <a:accent5>
        <a:srgbClr val="D0CECE"/>
      </a:accent5>
      <a:accent6>
        <a:srgbClr val="E0DCD3"/>
      </a:accent6>
      <a:hlink>
        <a:srgbClr val="0563C1"/>
      </a:hlink>
      <a:folHlink>
        <a:srgbClr val="954F72"/>
      </a:folHlink>
    </a:clrScheme>
    <a:fontScheme name="Vinci Sans">
      <a:majorFont>
        <a:latin typeface="Vinci Sans"/>
        <a:ea typeface=""/>
        <a:cs typeface=""/>
      </a:majorFont>
      <a:minorFont>
        <a:latin typeface="Vinci Sans Light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accent6"/>
          </a:solidFill>
        </a:ln>
        <a:effectLst>
          <a:outerShdw blurRad="63500" algn="ctr" rotWithShape="0">
            <a:prstClr val="black">
              <a:alpha val="40000"/>
            </a:prstClr>
          </a:outerShdw>
        </a:effectLst>
      </a:spPr>
      <a:bodyPr/>
      <a:lstStyle>
        <a:defPPr algn="l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Vinci">
  <a:themeElements>
    <a:clrScheme name="Eurovia+">
      <a:dk1>
        <a:srgbClr val="3F3F3F"/>
      </a:dk1>
      <a:lt1>
        <a:sysClr val="window" lastClr="FFFFFF"/>
      </a:lt1>
      <a:dk2>
        <a:srgbClr val="4DABE1"/>
      </a:dk2>
      <a:lt2>
        <a:srgbClr val="7F7F7F"/>
      </a:lt2>
      <a:accent1>
        <a:srgbClr val="004489"/>
      </a:accent1>
      <a:accent2>
        <a:srgbClr val="4DABE1"/>
      </a:accent2>
      <a:accent3>
        <a:srgbClr val="E20025"/>
      </a:accent3>
      <a:accent4>
        <a:srgbClr val="00B0AD"/>
      </a:accent4>
      <a:accent5>
        <a:srgbClr val="D0CECE"/>
      </a:accent5>
      <a:accent6>
        <a:srgbClr val="E0DCD3"/>
      </a:accent6>
      <a:hlink>
        <a:srgbClr val="0563C1"/>
      </a:hlink>
      <a:folHlink>
        <a:srgbClr val="954F72"/>
      </a:folHlink>
    </a:clrScheme>
    <a:fontScheme name="Vinci Sans">
      <a:majorFont>
        <a:latin typeface="Vinci Sans"/>
        <a:ea typeface=""/>
        <a:cs typeface=""/>
      </a:majorFont>
      <a:minorFont>
        <a:latin typeface="Vinci Sans Light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accent6"/>
          </a:solidFill>
        </a:ln>
        <a:effectLst>
          <a:outerShdw blurRad="63500" algn="ctr" rotWithShape="0">
            <a:prstClr val="black">
              <a:alpha val="40000"/>
            </a:prstClr>
          </a:outerShdw>
        </a:effectLst>
      </a:spPr>
      <a:bodyPr/>
      <a:lstStyle>
        <a:defPPr algn="l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PowerPoint.pptx" id="{779ECC06-1E23-4FD4-8CD7-5CB3B173284B}" vid="{61B5A0B4-9974-4110-8BCC-0E081A38810C}"/>
    </a:ext>
  </a:extLst>
</a:theme>
</file>

<file path=ppt/theme/theme5.xml><?xml version="1.0" encoding="utf-8"?>
<a:theme xmlns:a="http://schemas.openxmlformats.org/drawingml/2006/main" name="3_VINCI">
  <a:themeElements>
    <a:clrScheme name="COULEURS CONNECT">
      <a:dk1>
        <a:srgbClr val="000000"/>
      </a:dk1>
      <a:lt1>
        <a:srgbClr val="FFFFFF"/>
      </a:lt1>
      <a:dk2>
        <a:srgbClr val="5C6771"/>
      </a:dk2>
      <a:lt2>
        <a:srgbClr val="E7E6E6"/>
      </a:lt2>
      <a:accent1>
        <a:srgbClr val="004489"/>
      </a:accent1>
      <a:accent2>
        <a:srgbClr val="4AB1DA"/>
      </a:accent2>
      <a:accent3>
        <a:srgbClr val="E20024"/>
      </a:accent3>
      <a:accent4>
        <a:srgbClr val="79A536"/>
      </a:accent4>
      <a:accent5>
        <a:srgbClr val="F2AB1B"/>
      </a:accent5>
      <a:accent6>
        <a:srgbClr val="A151E5"/>
      </a:accent6>
      <a:hlink>
        <a:srgbClr val="FFFFFF"/>
      </a:hlink>
      <a:folHlink>
        <a:srgbClr val="008BA9"/>
      </a:folHlink>
    </a:clrScheme>
    <a:fontScheme name="Vinci Groupe_Polices">
      <a:majorFont>
        <a:latin typeface="Vinci Sans Expanded Medium"/>
        <a:ea typeface=""/>
        <a:cs typeface=""/>
      </a:majorFont>
      <a:minorFont>
        <a:latin typeface="Vinci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36000" tIns="0" rIns="36000" bIns="0" rtlCol="0">
        <a:spAutoFit/>
      </a:bodyPr>
      <a:lstStyle>
        <a:defPPr algn="l">
          <a:defRPr sz="1600" dirty="0" err="1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nect.pptx" id="{06EA4283-2103-43EA-9F81-14B510A7686D}" vid="{F745C280-8DF4-4B7B-88A0-7DC5858169D6}"/>
    </a:ext>
  </a:extLst>
</a:theme>
</file>

<file path=ppt/theme/theme6.xml><?xml version="1.0" encoding="utf-8"?>
<a:theme xmlns:a="http://schemas.openxmlformats.org/drawingml/2006/main" name="Off_Vinci_Connect">
  <a:themeElements>
    <a:clrScheme name="VINCI">
      <a:dk1>
        <a:srgbClr val="000000"/>
      </a:dk1>
      <a:lt1>
        <a:srgbClr val="FFFFFF"/>
      </a:lt1>
      <a:dk2>
        <a:srgbClr val="374146"/>
      </a:dk2>
      <a:lt2>
        <a:srgbClr val="E7E6E6"/>
      </a:lt2>
      <a:accent1>
        <a:srgbClr val="004489"/>
      </a:accent1>
      <a:accent2>
        <a:srgbClr val="4AB1DA"/>
      </a:accent2>
      <a:accent3>
        <a:srgbClr val="E20024"/>
      </a:accent3>
      <a:accent4>
        <a:srgbClr val="5E8019"/>
      </a:accent4>
      <a:accent5>
        <a:srgbClr val="DD9312"/>
      </a:accent5>
      <a:accent6>
        <a:srgbClr val="7D18D6"/>
      </a:accent6>
      <a:hlink>
        <a:srgbClr val="FFFFFF"/>
      </a:hlink>
      <a:folHlink>
        <a:srgbClr val="004489"/>
      </a:folHlink>
    </a:clrScheme>
    <a:fontScheme name="Vinci Groupe_Polices">
      <a:majorFont>
        <a:latin typeface="Vinci Sans Expanded Medium"/>
        <a:ea typeface=""/>
        <a:cs typeface=""/>
      </a:majorFont>
      <a:minorFont>
        <a:latin typeface="Vinci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36000" tIns="0" rIns="36000" bIns="0" rtlCol="0">
        <a:spAutoFit/>
      </a:bodyPr>
      <a:lstStyle>
        <a:defPPr algn="l">
          <a:defRPr sz="1600" dirty="0" err="1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nect.pptx" id="{06EA4283-2103-43EA-9F81-14B510A7686D}" vid="{92032B11-920D-41C0-9F92-ECDA4FA26854}"/>
    </a:ext>
  </a:extLst>
</a:theme>
</file>

<file path=ppt/theme/theme7.xml><?xml version="1.0" encoding="utf-8"?>
<a:theme xmlns:a="http://schemas.openxmlformats.org/drawingml/2006/main" name="Connect Theme 15 avril">
  <a:themeElements>
    <a:clrScheme name="VINCI">
      <a:dk1>
        <a:srgbClr val="000000"/>
      </a:dk1>
      <a:lt1>
        <a:srgbClr val="FFFFFF"/>
      </a:lt1>
      <a:dk2>
        <a:srgbClr val="374146"/>
      </a:dk2>
      <a:lt2>
        <a:srgbClr val="E7E6E6"/>
      </a:lt2>
      <a:accent1>
        <a:srgbClr val="004489"/>
      </a:accent1>
      <a:accent2>
        <a:srgbClr val="4AB1DA"/>
      </a:accent2>
      <a:accent3>
        <a:srgbClr val="E20024"/>
      </a:accent3>
      <a:accent4>
        <a:srgbClr val="5E8019"/>
      </a:accent4>
      <a:accent5>
        <a:srgbClr val="DD9312"/>
      </a:accent5>
      <a:accent6>
        <a:srgbClr val="7D18D6"/>
      </a:accent6>
      <a:hlink>
        <a:srgbClr val="FFFFFF"/>
      </a:hlink>
      <a:folHlink>
        <a:srgbClr val="004489"/>
      </a:folHlink>
    </a:clrScheme>
    <a:fontScheme name="Vinci Groupe_Polices">
      <a:majorFont>
        <a:latin typeface="Vinci Sans Expanded Medium"/>
        <a:ea typeface=""/>
        <a:cs typeface=""/>
      </a:majorFont>
      <a:minorFont>
        <a:latin typeface="Vinci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36000" tIns="0" rIns="36000" bIns="0" rtlCol="0">
        <a:spAutoFit/>
      </a:bodyPr>
      <a:lstStyle>
        <a:defPPr algn="l">
          <a:defRPr sz="1600" dirty="0" err="1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nect.pptx" id="{06EA4283-2103-43EA-9F81-14B510A7686D}" vid="{79FBDF77-EEA4-4D3B-9715-D2DAD6A5D2CE}"/>
    </a:ext>
  </a:extLst>
</a:theme>
</file>

<file path=ppt/theme/theme8.xml><?xml version="1.0" encoding="utf-8"?>
<a:theme xmlns:a="http://schemas.openxmlformats.org/drawingml/2006/main" name="4_VINCI">
  <a:themeElements>
    <a:clrScheme name="COULEURS CONNECT">
      <a:dk1>
        <a:srgbClr val="000000"/>
      </a:dk1>
      <a:lt1>
        <a:srgbClr val="FFFFFF"/>
      </a:lt1>
      <a:dk2>
        <a:srgbClr val="5C6771"/>
      </a:dk2>
      <a:lt2>
        <a:srgbClr val="E7E6E6"/>
      </a:lt2>
      <a:accent1>
        <a:srgbClr val="004489"/>
      </a:accent1>
      <a:accent2>
        <a:srgbClr val="4AB1DA"/>
      </a:accent2>
      <a:accent3>
        <a:srgbClr val="E20024"/>
      </a:accent3>
      <a:accent4>
        <a:srgbClr val="79A536"/>
      </a:accent4>
      <a:accent5>
        <a:srgbClr val="F2AB1B"/>
      </a:accent5>
      <a:accent6>
        <a:srgbClr val="A151E5"/>
      </a:accent6>
      <a:hlink>
        <a:srgbClr val="FFFFFF"/>
      </a:hlink>
      <a:folHlink>
        <a:srgbClr val="008BA9"/>
      </a:folHlink>
    </a:clrScheme>
    <a:fontScheme name="Vinci Groupe_Polices">
      <a:majorFont>
        <a:latin typeface="Vinci Sans Expanded Medium"/>
        <a:ea typeface=""/>
        <a:cs typeface=""/>
      </a:majorFont>
      <a:minorFont>
        <a:latin typeface="Vinci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36000" tIns="0" rIns="36000" bIns="0" rtlCol="0">
        <a:spAutoFit/>
      </a:bodyPr>
      <a:lstStyle>
        <a:defPPr algn="l">
          <a:defRPr sz="1600" dirty="0" err="1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nect.pptx" id="{06EA4283-2103-43EA-9F81-14B510A7686D}" vid="{86BFFDEF-668F-4EEA-B93C-139812DFA1ED}"/>
    </a:ext>
  </a:extLst>
</a:theme>
</file>

<file path=ppt/theme/theme9.xml><?xml version="1.0" encoding="utf-8"?>
<a:theme xmlns:a="http://schemas.openxmlformats.org/drawingml/2006/main" name="1_Off_Vinci_Connect">
  <a:themeElements>
    <a:clrScheme name="VINCI">
      <a:dk1>
        <a:srgbClr val="000000"/>
      </a:dk1>
      <a:lt1>
        <a:srgbClr val="FFFFFF"/>
      </a:lt1>
      <a:dk2>
        <a:srgbClr val="374146"/>
      </a:dk2>
      <a:lt2>
        <a:srgbClr val="E7E6E6"/>
      </a:lt2>
      <a:accent1>
        <a:srgbClr val="004489"/>
      </a:accent1>
      <a:accent2>
        <a:srgbClr val="4AB1DA"/>
      </a:accent2>
      <a:accent3>
        <a:srgbClr val="E20024"/>
      </a:accent3>
      <a:accent4>
        <a:srgbClr val="5E8019"/>
      </a:accent4>
      <a:accent5>
        <a:srgbClr val="DD9312"/>
      </a:accent5>
      <a:accent6>
        <a:srgbClr val="7D18D6"/>
      </a:accent6>
      <a:hlink>
        <a:srgbClr val="FFFFFF"/>
      </a:hlink>
      <a:folHlink>
        <a:srgbClr val="004489"/>
      </a:folHlink>
    </a:clrScheme>
    <a:fontScheme name="Vinci Groupe_Polices">
      <a:majorFont>
        <a:latin typeface="Vinci Sans Expanded Medium"/>
        <a:ea typeface=""/>
        <a:cs typeface=""/>
      </a:majorFont>
      <a:minorFont>
        <a:latin typeface="Vinci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36000" tIns="0" rIns="36000" bIns="0" rtlCol="0">
        <a:spAutoFit/>
      </a:bodyPr>
      <a:lstStyle>
        <a:defPPr algn="l">
          <a:defRPr sz="1600" dirty="0" err="1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nect.pptx" id="{06EA4283-2103-43EA-9F81-14B510A7686D}" vid="{39594D0A-FAFD-4887-B5DE-74D445C28A4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3267a3d6-9629-4081-b787-7708d4a59c6d" xsi:nil="true"/>
    <TaxCatchAll xmlns="4899c0a2-ebd7-489f-b8ca-ff3c4c8ce20a" xsi:nil="true"/>
    <lcf76f155ced4ddcb4097134ff3c332f xmlns="3267a3d6-9629-4081-b787-7708d4a59c6d">
      <Terms xmlns="http://schemas.microsoft.com/office/infopath/2007/PartnerControls"/>
    </lcf76f155ced4ddcb4097134ff3c332f>
    <SharedWithUsers xmlns="4899c0a2-ebd7-489f-b8ca-ff3c4c8ce20a">
      <UserInfo>
        <DisplayName>VANEENOGE Camille</DisplayName>
        <AccountId>9</AccountId>
        <AccountType/>
      </UserInfo>
      <UserInfo>
        <DisplayName>Stéphanie Chatagner</DisplayName>
        <AccountId>31</AccountId>
        <AccountType/>
      </UserInfo>
      <UserInfo>
        <DisplayName>COIGNET Alexis</DisplayName>
        <AccountId>60</AccountId>
        <AccountType/>
      </UserInfo>
      <UserInfo>
        <DisplayName>BRET Pierre</DisplayName>
        <AccountId>53</AccountId>
        <AccountType/>
      </UserInfo>
      <UserInfo>
        <DisplayName>PELLET Olivier</DisplayName>
        <AccountId>64</AccountId>
        <AccountType/>
      </UserInfo>
      <UserInfo>
        <DisplayName>VERMONT Olivier</DisplayName>
        <AccountId>16</AccountId>
        <AccountType/>
      </UserInfo>
      <UserInfo>
        <DisplayName>BOURDIN Aline</DisplayName>
        <AccountId>385</AccountId>
        <AccountType/>
      </UserInfo>
      <UserInfo>
        <DisplayName>LE MILLIN Angele (Externe)</DisplayName>
        <AccountId>386</AccountId>
        <AccountType/>
      </UserInfo>
      <UserInfo>
        <DisplayName>AHLQVIST Frederic</DisplayName>
        <AccountId>387</AccountId>
        <AccountType/>
      </UserInfo>
      <UserInfo>
        <DisplayName>WIENAND Andrea</DisplayName>
        <AccountId>388</AccountId>
        <AccountType/>
      </UserInfo>
      <UserInfo>
        <DisplayName>HOLLINGSWORTH Neil</DisplayName>
        <AccountId>393</AccountId>
        <AccountType/>
      </UserInfo>
      <UserInfo>
        <DisplayName>CREASEY Matthew</DisplayName>
        <AccountId>394</AccountId>
        <AccountType/>
      </UserInfo>
      <UserInfo>
        <DisplayName>WRIGHT Trevor</DisplayName>
        <AccountId>402</AccountId>
        <AccountType/>
      </UserInfo>
      <UserInfo>
        <DisplayName>PERSOZ Christophe</DisplayName>
        <AccountId>39</AccountId>
        <AccountType/>
      </UserInfo>
      <UserInfo>
        <DisplayName>DESMONS Didier</DisplayName>
        <AccountId>17</AccountId>
        <AccountType/>
      </UserInfo>
    </SharedWithUsers>
    <Comment xmlns="3267a3d6-9629-4081-b787-7708d4a59c6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10BC6554ED7643ABD7AE498DAE2AA7" ma:contentTypeVersion="16" ma:contentTypeDescription="Crée un document." ma:contentTypeScope="" ma:versionID="8d7543a4a78279ac8e9db301025d607d">
  <xsd:schema xmlns:xsd="http://www.w3.org/2001/XMLSchema" xmlns:xs="http://www.w3.org/2001/XMLSchema" xmlns:p="http://schemas.microsoft.com/office/2006/metadata/properties" xmlns:ns2="3267a3d6-9629-4081-b787-7708d4a59c6d" xmlns:ns3="4899c0a2-ebd7-489f-b8ca-ff3c4c8ce20a" targetNamespace="http://schemas.microsoft.com/office/2006/metadata/properties" ma:root="true" ma:fieldsID="4c2f38ad8bd985f9b2353778f2fde4d1" ns2:_="" ns3:_="">
    <xsd:import namespace="3267a3d6-9629-4081-b787-7708d4a59c6d"/>
    <xsd:import namespace="4899c0a2-ebd7-489f-b8ca-ff3c4c8ce2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_Flow_SignoffStatus" minOccurs="0"/>
                <xsd:element ref="ns2:MediaServiceObjectDetectorVersions" minOccurs="0"/>
                <xsd:element ref="ns2:MediaServiceSearchProperties" minOccurs="0"/>
                <xsd:element ref="ns2:Comm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67a3d6-9629-4081-b787-7708d4a59c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alises d’images" ma:readOnly="false" ma:fieldId="{5cf76f15-5ced-4ddc-b409-7134ff3c332f}" ma:taxonomyMulti="true" ma:sspId="635b3bba-2198-47c6-9ccb-53d97700fa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_Flow_SignoffStatus" ma:index="20" nillable="true" ma:displayName="État de validation" ma:internalName="_x00c9_tat_x0020_de_x0020_validation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Comment" ma:index="23" nillable="true" ma:displayName="Commentaire" ma:format="Dropdown" ma:internalName="Comment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99c0a2-ebd7-489f-b8ca-ff3c4c8ce20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2f5141b0-6e96-4338-96a6-d63b29001144}" ma:internalName="TaxCatchAll" ma:showField="CatchAllData" ma:web="4899c0a2-ebd7-489f-b8ca-ff3c4c8ce2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2DCBF1-E33A-4676-BFE2-3B55569A2B7F}">
  <ds:schemaRefs>
    <ds:schemaRef ds:uri="3267a3d6-9629-4081-b787-7708d4a59c6d"/>
    <ds:schemaRef ds:uri="4899c0a2-ebd7-489f-b8ca-ff3c4c8ce20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33B6DCA-A50C-4C10-90DF-42A2788588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57AE89-2FCB-4641-A90E-748032AE8DE9}">
  <ds:schemaRefs>
    <ds:schemaRef ds:uri="3267a3d6-9629-4081-b787-7708d4a59c6d"/>
    <ds:schemaRef ds:uri="4899c0a2-ebd7-489f-b8ca-ff3c4c8ce20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TemplatePowerPointVinci</Template>
  <TotalTime>14</TotalTime>
  <Words>1559</Words>
  <Application>Microsoft Office PowerPoint</Application>
  <PresentationFormat>Grand écran</PresentationFormat>
  <Paragraphs>276</Paragraphs>
  <Slides>15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17</vt:i4>
      </vt:variant>
      <vt:variant>
        <vt:lpstr>Thème</vt:lpstr>
      </vt:variant>
      <vt:variant>
        <vt:i4>11</vt:i4>
      </vt:variant>
      <vt:variant>
        <vt:lpstr>Titres des diapositives</vt:lpstr>
      </vt:variant>
      <vt:variant>
        <vt:i4>15</vt:i4>
      </vt:variant>
    </vt:vector>
  </HeadingPairs>
  <TitlesOfParts>
    <vt:vector size="43" baseType="lpstr">
      <vt:lpstr>Arial</vt:lpstr>
      <vt:lpstr>Calibri</vt:lpstr>
      <vt:lpstr>Graphik</vt:lpstr>
      <vt:lpstr>Lato Light</vt:lpstr>
      <vt:lpstr>Poppins</vt:lpstr>
      <vt:lpstr>Vinci Sans</vt:lpstr>
      <vt:lpstr>Vinci Sans Expanded Bold</vt:lpstr>
      <vt:lpstr>Vinci Sans Expanded Extra Light</vt:lpstr>
      <vt:lpstr>Vinci Sans Expanded Light</vt:lpstr>
      <vt:lpstr>Vinci Sans Expanded Medium</vt:lpstr>
      <vt:lpstr>Vinci Sans Extra Light</vt:lpstr>
      <vt:lpstr>Vinci Sans Light</vt:lpstr>
      <vt:lpstr>Vinci Sans Medium</vt:lpstr>
      <vt:lpstr>Webdings</vt:lpstr>
      <vt:lpstr>Wingdings</vt:lpstr>
      <vt:lpstr>Wingdings 2</vt:lpstr>
      <vt:lpstr>Wingdings 3</vt:lpstr>
      <vt:lpstr>Vinci</vt:lpstr>
      <vt:lpstr>Thème Vinci Conctruction</vt:lpstr>
      <vt:lpstr>1_Vinci</vt:lpstr>
      <vt:lpstr>2_Vinci</vt:lpstr>
      <vt:lpstr>3_VINCI</vt:lpstr>
      <vt:lpstr>Off_Vinci_Connect</vt:lpstr>
      <vt:lpstr>Connect Theme 15 avril</vt:lpstr>
      <vt:lpstr>4_VINCI</vt:lpstr>
      <vt:lpstr>1_Off_Vinci_Connect</vt:lpstr>
      <vt:lpstr>5_VINCI</vt:lpstr>
      <vt:lpstr>Connect theme official</vt:lpstr>
      <vt:lpstr>Data Program  End User Introduction</vt:lpstr>
      <vt:lpstr>Versioning follow-up</vt:lpstr>
      <vt:lpstr>Agenda</vt:lpstr>
      <vt:lpstr>The Data Program provides access to data to business</vt:lpstr>
      <vt:lpstr>1.1 Example of a source data product</vt:lpstr>
      <vt:lpstr>1.1 Example of a composite data product</vt:lpstr>
      <vt:lpstr>1.2 Business Ownership</vt:lpstr>
      <vt:lpstr>1.2 Business Ownership</vt:lpstr>
      <vt:lpstr>1.3 Self-Service Platform</vt:lpstr>
      <vt:lpstr>1.4 Federated Governance</vt:lpstr>
      <vt:lpstr>1.4 Federated Governance</vt:lpstr>
      <vt:lpstr>2. The Data Program enables to customize by entity based on trustworthy source</vt:lpstr>
      <vt:lpstr>4. The Data Program is already bringing value to the VINCI Construction entities that use it.</vt:lpstr>
      <vt:lpstr>Présentation PowerPoint</vt:lpstr>
      <vt:lpstr>Data consumers overview</vt:lpstr>
    </vt:vector>
  </TitlesOfParts>
  <Company>VINCI Construction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Program</dc:title>
  <dc:creator>COIGNET Alexis</dc:creator>
  <cp:lastModifiedBy>VANEENOGE Camille</cp:lastModifiedBy>
  <cp:revision>1</cp:revision>
  <dcterms:created xsi:type="dcterms:W3CDTF">2023-10-24T11:40:03Z</dcterms:created>
  <dcterms:modified xsi:type="dcterms:W3CDTF">2025-01-31T18:45:56Z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0x0101002B10BC6554ED7643ABD7AE498DAE2AA7</vt:lpwstr>
  </property>
  <property fmtid="{D5CDD505-2E9C-101B-9397-08002B2CF9AE}" pid="3" name="MediaServiceImageTags">
    <vt:lpwstr/>
  </property>
  <property fmtid="{D5CDD505-2E9C-101B-9397-08002B2CF9AE}" pid="4" name="MSIP_Label_e22aa37b-9a11-4c0a-82bc-9e3b9da89a8d_Enabled">
    <vt:lpwstr>true</vt:lpwstr>
  </property>
  <property fmtid="{D5CDD505-2E9C-101B-9397-08002B2CF9AE}" pid="5" name="MSIP_Label_e22aa37b-9a11-4c0a-82bc-9e3b9da89a8d_SetDate">
    <vt:lpwstr>2024-08-21T14:33:55Z</vt:lpwstr>
  </property>
  <property fmtid="{D5CDD505-2E9C-101B-9397-08002B2CF9AE}" pid="6" name="MSIP_Label_e22aa37b-9a11-4c0a-82bc-9e3b9da89a8d_Method">
    <vt:lpwstr>Privileged</vt:lpwstr>
  </property>
  <property fmtid="{D5CDD505-2E9C-101B-9397-08002B2CF9AE}" pid="7" name="MSIP_Label_e22aa37b-9a11-4c0a-82bc-9e3b9da89a8d_Name">
    <vt:lpwstr>C1 - Internal use</vt:lpwstr>
  </property>
  <property fmtid="{D5CDD505-2E9C-101B-9397-08002B2CF9AE}" pid="8" name="MSIP_Label_e22aa37b-9a11-4c0a-82bc-9e3b9da89a8d_SiteId">
    <vt:lpwstr>98731832-40da-4546-9203-f68390800051</vt:lpwstr>
  </property>
  <property fmtid="{D5CDD505-2E9C-101B-9397-08002B2CF9AE}" pid="9" name="MSIP_Label_e22aa37b-9a11-4c0a-82bc-9e3b9da89a8d_ActionId">
    <vt:lpwstr>72e8aec8-be23-46f5-b204-b6f2dce00f22</vt:lpwstr>
  </property>
  <property fmtid="{D5CDD505-2E9C-101B-9397-08002B2CF9AE}" pid="10" name="MSIP_Label_e22aa37b-9a11-4c0a-82bc-9e3b9da89a8d_ContentBits">
    <vt:lpwstr>0</vt:lpwstr>
  </property>
</Properties>
</file>